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A900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>
        <p:scale>
          <a:sx n="60" d="100"/>
          <a:sy n="60" d="100"/>
        </p:scale>
        <p:origin x="-1698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C655-F3E9-4ED9-A822-D30506359E94}" type="datetimeFigureOut">
              <a:rPr lang="en-ZA" smtClean="0"/>
              <a:pPr/>
              <a:t>2014/07/31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51520" y="404664"/>
            <a:ext cx="8712968" cy="626469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9966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1570141"/>
            <a:ext cx="8136904" cy="4216539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latin typeface="Arial Rounded MT Bold" pitchFamily="34" charset="0"/>
              </a:rPr>
              <a:t>INVITATION</a:t>
            </a:r>
          </a:p>
          <a:p>
            <a:pPr algn="ctr"/>
            <a:r>
              <a:rPr lang="en-ZA" dirty="0" smtClean="0"/>
              <a:t>You are cordially </a:t>
            </a:r>
            <a:r>
              <a:rPr lang="en-ZA" dirty="0" smtClean="0"/>
              <a:t>invite you </a:t>
            </a:r>
            <a:r>
              <a:rPr lang="en-ZA" dirty="0" smtClean="0"/>
              <a:t>to the </a:t>
            </a:r>
            <a:endParaRPr lang="en-ZA" dirty="0" smtClean="0"/>
          </a:p>
          <a:p>
            <a:pPr algn="ctr"/>
            <a:endParaRPr lang="en-ZA" b="1" dirty="0" smtClean="0"/>
          </a:p>
          <a:p>
            <a:pPr algn="ctr"/>
            <a:r>
              <a:rPr lang="en-ZA" sz="2800" b="1" dirty="0" smtClean="0">
                <a:latin typeface="Arial Rounded MT Bold" pitchFamily="34" charset="0"/>
              </a:rPr>
              <a:t>IBMQI Meeting</a:t>
            </a:r>
          </a:p>
          <a:p>
            <a:pPr algn="ctr"/>
            <a:endParaRPr lang="en-ZA" b="1" dirty="0">
              <a:solidFill>
                <a:srgbClr val="FF0000"/>
              </a:solidFill>
            </a:endParaRPr>
          </a:p>
          <a:p>
            <a:r>
              <a:rPr lang="en-ZA" b="1" dirty="0" smtClean="0"/>
              <a:t>Date</a:t>
            </a:r>
            <a:r>
              <a:rPr lang="en-ZA" dirty="0" smtClean="0"/>
              <a:t>	</a:t>
            </a:r>
            <a:r>
              <a:rPr lang="en-ZA" b="1" dirty="0" smtClean="0"/>
              <a:t>Wednesday,  27 August 2014</a:t>
            </a:r>
          </a:p>
          <a:p>
            <a:r>
              <a:rPr lang="en-ZA" b="1" dirty="0" smtClean="0"/>
              <a:t>Time	09h00 to </a:t>
            </a:r>
            <a:r>
              <a:rPr lang="en-ZA" b="1" dirty="0" smtClean="0"/>
              <a:t>12:00</a:t>
            </a:r>
            <a:endParaRPr lang="en-ZA" b="1" dirty="0" smtClean="0"/>
          </a:p>
          <a:p>
            <a:r>
              <a:rPr lang="en-ZA" b="1" dirty="0" smtClean="0"/>
              <a:t>	</a:t>
            </a:r>
          </a:p>
          <a:p>
            <a:r>
              <a:rPr lang="en-ZA" b="1" dirty="0" smtClean="0"/>
              <a:t>Venue	</a:t>
            </a:r>
            <a:r>
              <a:rPr lang="en-ZA" b="1" dirty="0" smtClean="0"/>
              <a:t>Lonmin Conference Centre </a:t>
            </a:r>
            <a:endParaRPr lang="en-ZA" b="1" dirty="0" smtClean="0"/>
          </a:p>
          <a:p>
            <a:endParaRPr lang="en-ZA" b="1" dirty="0" smtClean="0"/>
          </a:p>
          <a:p>
            <a:r>
              <a:rPr lang="en-ZA" b="1" dirty="0" smtClean="0"/>
              <a:t>R</a:t>
            </a:r>
            <a:r>
              <a:rPr lang="en-ZA" b="1" dirty="0" smtClean="0"/>
              <a:t>SVP</a:t>
            </a:r>
            <a:r>
              <a:rPr lang="en-ZA" dirty="0" smtClean="0"/>
              <a:t>	</a:t>
            </a:r>
            <a:r>
              <a:rPr lang="en-ZA" dirty="0" err="1" smtClean="0"/>
              <a:t>Phelisa</a:t>
            </a:r>
            <a:r>
              <a:rPr lang="en-ZA" dirty="0" smtClean="0"/>
              <a:t> Yoyo </a:t>
            </a:r>
          </a:p>
          <a:p>
            <a:r>
              <a:rPr lang="en-ZA" dirty="0"/>
              <a:t>	</a:t>
            </a:r>
            <a:r>
              <a:rPr lang="en-ZA" dirty="0" smtClean="0"/>
              <a:t>Tel – 011 498 7574	Mobile – 073 346 8364</a:t>
            </a:r>
          </a:p>
          <a:p>
            <a:r>
              <a:rPr lang="en-ZA" dirty="0"/>
              <a:t>	</a:t>
            </a:r>
            <a:r>
              <a:rPr lang="en-ZA" b="1" dirty="0" smtClean="0"/>
              <a:t>Agenda and Directions will be sent before  the 19</a:t>
            </a:r>
            <a:r>
              <a:rPr lang="en-ZA" b="1" baseline="30000" dirty="0" smtClean="0"/>
              <a:t>th</a:t>
            </a:r>
            <a:r>
              <a:rPr lang="en-ZA" b="1" dirty="0" smtClean="0"/>
              <a:t> of  August </a:t>
            </a:r>
            <a:r>
              <a:rPr lang="en-ZA" b="1" dirty="0" smtClean="0"/>
              <a:t>2014</a:t>
            </a:r>
          </a:p>
          <a:p>
            <a:endParaRPr lang="en-ZA" sz="1400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1"/>
            <a:ext cx="7929618" cy="100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11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</dc:creator>
  <cp:lastModifiedBy>hgumede</cp:lastModifiedBy>
  <cp:revision>51</cp:revision>
  <dcterms:created xsi:type="dcterms:W3CDTF">2012-06-05T16:21:38Z</dcterms:created>
  <dcterms:modified xsi:type="dcterms:W3CDTF">2014-07-31T05:15:17Z</dcterms:modified>
</cp:coreProperties>
</file>