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handoutMasterIdLst>
    <p:handoutMasterId r:id="rId7"/>
  </p:handoutMasterIdLst>
  <p:sldIdLst>
    <p:sldId id="256" r:id="rId2"/>
    <p:sldId id="327" r:id="rId3"/>
    <p:sldId id="328" r:id="rId4"/>
    <p:sldId id="329" r:id="rId5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2" d="100"/>
          <a:sy n="62" d="100"/>
        </p:scale>
        <p:origin x="-1596" y="-2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1103" y="1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62F1FD-1991-4830-AF63-3DB29385A791}" type="datetimeFigureOut">
              <a:rPr lang="en-US" smtClean="0"/>
              <a:pPr/>
              <a:t>7/15/2013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428962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1103" y="9428962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16E43D-68E4-4A29-8A26-4DC9B6C2C3CA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0600090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103" y="1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9D4992-3D50-4A23-AED5-9BA3D689A63C}" type="datetimeFigureOut">
              <a:rPr lang="en-US" smtClean="0"/>
              <a:pPr/>
              <a:t>7/15/2013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159" y="4714480"/>
            <a:ext cx="5439358" cy="44673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28962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103" y="9428962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7C0386-DA16-42B7-A78A-3C147CDE66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0526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B974A-1F27-42C6-B795-FF3416A564FC}" type="datetime1">
              <a:rPr lang="en-US" smtClean="0"/>
              <a:pPr/>
              <a:t>7/15/2013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6369-4C9E-4EEC-83F0-AA3FCE4AA9BA}" type="datetime1">
              <a:rPr lang="en-US" smtClean="0"/>
              <a:pPr/>
              <a:t>7/15/2013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1825E-FACD-4018-BC99-13E65BCA84D0}" type="datetime1">
              <a:rPr lang="en-US" smtClean="0"/>
              <a:pPr/>
              <a:t>7/15/2013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FA433-6E79-4421-B870-8E8977B63AE2}" type="datetime1">
              <a:rPr lang="en-US" smtClean="0"/>
              <a:pPr/>
              <a:t>7/15/2013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8558A-67B1-41D4-8B0F-C9EF8A6484AE}" type="datetime1">
              <a:rPr lang="en-US" smtClean="0"/>
              <a:pPr/>
              <a:t>7/15/2013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EDAB4-61E0-4B3C-8E37-81B149E34503}" type="datetime1">
              <a:rPr lang="en-US" smtClean="0"/>
              <a:pPr/>
              <a:t>7/15/2013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622E0-080F-4D44-BE2A-628465C029F7}" type="datetime1">
              <a:rPr lang="en-US" smtClean="0"/>
              <a:pPr/>
              <a:t>7/15/2013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B1CFF-22D7-447F-8C55-07F080B202CC}" type="datetime1">
              <a:rPr lang="en-US" smtClean="0"/>
              <a:pPr/>
              <a:t>7/15/2013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2CFB7-1A66-49D8-BFF0-ADAC89EA571F}" type="datetime1">
              <a:rPr lang="en-US" smtClean="0"/>
              <a:pPr/>
              <a:t>7/15/2013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94048-30F7-4BEB-83AA-0C4A8F2796B9}" type="datetime1">
              <a:rPr lang="en-US" smtClean="0"/>
              <a:pPr/>
              <a:t>7/15/2013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C0E78-9A86-4751-8E29-74EF947A4C91}" type="datetime1">
              <a:rPr lang="en-US" smtClean="0"/>
              <a:pPr/>
              <a:t>7/15/2013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A097BA-D202-4811-9704-6BEF42E53CC7}" type="datetime1">
              <a:rPr lang="en-US" smtClean="0"/>
              <a:pPr/>
              <a:t>7/15/2013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57620" y="1285860"/>
            <a:ext cx="5072098" cy="2286016"/>
          </a:xfrm>
        </p:spPr>
        <p:txBody>
          <a:bodyPr>
            <a:normAutofit fontScale="90000"/>
          </a:bodyPr>
          <a:lstStyle/>
          <a:p>
            <a:r>
              <a:rPr lang="en-ZA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UNDERSTANDING THE CONCEPT OF “SIMPLE LEADING PRACTICE”</a:t>
            </a:r>
            <a:r>
              <a:rPr lang="en-ZA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ZA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ZA" dirty="0" smtClean="0">
                <a:solidFill>
                  <a:schemeClr val="bg1"/>
                </a:solidFill>
              </a:rPr>
              <a:t/>
            </a:r>
            <a:br>
              <a:rPr lang="en-ZA" dirty="0" smtClean="0">
                <a:solidFill>
                  <a:schemeClr val="bg1"/>
                </a:solidFill>
              </a:rPr>
            </a:br>
            <a:r>
              <a:rPr lang="en-ZA" sz="2200" dirty="0" smtClean="0">
                <a:solidFill>
                  <a:schemeClr val="bg1"/>
                </a:solidFill>
              </a:rPr>
              <a:t> DUST TEAM ADOPTION WORKSHOP</a:t>
            </a:r>
            <a:br>
              <a:rPr lang="en-ZA" sz="2200" dirty="0" smtClean="0">
                <a:solidFill>
                  <a:schemeClr val="bg1"/>
                </a:solidFill>
              </a:rPr>
            </a:br>
            <a:r>
              <a:rPr lang="en-ZA" sz="2200" dirty="0" smtClean="0">
                <a:solidFill>
                  <a:schemeClr val="bg1"/>
                </a:solidFill>
              </a:rPr>
              <a:t>17 JULY 2013 </a:t>
            </a:r>
            <a:r>
              <a:rPr lang="en-ZA" sz="3100" dirty="0" smtClean="0">
                <a:solidFill>
                  <a:schemeClr val="bg1"/>
                </a:solidFill>
              </a:rPr>
              <a:t/>
            </a:r>
            <a:br>
              <a:rPr lang="en-ZA" sz="3100" dirty="0" smtClean="0">
                <a:solidFill>
                  <a:schemeClr val="bg1"/>
                </a:solidFill>
              </a:rPr>
            </a:br>
            <a:endParaRPr lang="en-US" sz="3100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4176730"/>
            <a:ext cx="3914780" cy="1752600"/>
          </a:xfrm>
        </p:spPr>
        <p:txBody>
          <a:bodyPr>
            <a:normAutofit fontScale="92500" lnSpcReduction="20000"/>
          </a:bodyPr>
          <a:lstStyle/>
          <a:p>
            <a:endParaRPr lang="en-ZA" dirty="0" smtClean="0">
              <a:solidFill>
                <a:schemeClr val="bg1"/>
              </a:solidFill>
            </a:endParaRPr>
          </a:p>
          <a:p>
            <a:r>
              <a:rPr lang="en-ZA" b="1" dirty="0" smtClean="0">
                <a:solidFill>
                  <a:schemeClr val="bg1"/>
                </a:solidFill>
              </a:rPr>
              <a:t>Stanford </a:t>
            </a:r>
            <a:r>
              <a:rPr lang="en-ZA" b="1" dirty="0" err="1" smtClean="0">
                <a:solidFill>
                  <a:schemeClr val="bg1"/>
                </a:solidFill>
              </a:rPr>
              <a:t>Malatji</a:t>
            </a:r>
            <a:endParaRPr lang="en-ZA" b="1" dirty="0" smtClean="0">
              <a:solidFill>
                <a:schemeClr val="bg1"/>
              </a:solidFill>
            </a:endParaRPr>
          </a:p>
          <a:p>
            <a:r>
              <a:rPr lang="en-ZA" sz="2600" dirty="0" smtClean="0">
                <a:solidFill>
                  <a:schemeClr val="bg1"/>
                </a:solidFill>
              </a:rPr>
              <a:t>Head: Learning Hub</a:t>
            </a:r>
            <a:r>
              <a:rPr lang="en-ZA" b="1" dirty="0" smtClean="0">
                <a:solidFill>
                  <a:schemeClr val="bg1"/>
                </a:solidFill>
              </a:rPr>
              <a:t/>
            </a:r>
            <a:br>
              <a:rPr lang="en-ZA" b="1" dirty="0" smtClean="0">
                <a:solidFill>
                  <a:schemeClr val="bg1"/>
                </a:solidFill>
              </a:rPr>
            </a:br>
            <a:endParaRPr lang="en-ZA" b="1" dirty="0" smtClean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6165304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5" name="TextBox 4"/>
          <p:cNvSpPr txBox="1"/>
          <p:nvPr/>
        </p:nvSpPr>
        <p:spPr>
          <a:xfrm>
            <a:off x="5173377" y="6289671"/>
            <a:ext cx="32150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ZA" sz="1200" b="1" u="sng" dirty="0" smtClean="0">
                <a:latin typeface="Arial" pitchFamily="34" charset="0"/>
                <a:cs typeface="Arial" pitchFamily="34" charset="0"/>
              </a:rPr>
              <a:t>CHAMBER OF MINES OF SOUTH AFRICA</a:t>
            </a:r>
          </a:p>
          <a:p>
            <a:pPr algn="ctr"/>
            <a:r>
              <a:rPr lang="en-ZA" sz="1200" i="1" dirty="0" smtClean="0">
                <a:solidFill>
                  <a:srgbClr val="FF0000"/>
                </a:solidFill>
              </a:rPr>
              <a:t>Putting South Africa First</a:t>
            </a:r>
            <a:endParaRPr lang="en-ZA" sz="1200" i="1" dirty="0">
              <a:solidFill>
                <a:srgbClr val="FF0000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31074" y="6225624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 descr="http://www.pbmr.co.za/contenthtml/files/Image/aboutus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0855" y="6165304"/>
            <a:ext cx="797649" cy="692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ZA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SIMPLE LEADING PRACTICE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idx="1"/>
          </p:nvPr>
        </p:nvSpPr>
        <p:spPr>
          <a:xfrm>
            <a:off x="457200" y="1688281"/>
            <a:ext cx="4040188" cy="639762"/>
          </a:xfrm>
        </p:spPr>
        <p:txBody>
          <a:bodyPr/>
          <a:lstStyle/>
          <a:p>
            <a:r>
              <a:rPr lang="en-ZA" sz="2800" u="sng" dirty="0">
                <a:solidFill>
                  <a:schemeClr val="bg1"/>
                </a:solidFill>
              </a:rPr>
              <a:t>Applicability</a:t>
            </a:r>
            <a:endParaRPr lang="en-ZA" sz="2800" dirty="0">
              <a:solidFill>
                <a:schemeClr val="bg1"/>
              </a:solidFill>
            </a:endParaRPr>
          </a:p>
          <a:p>
            <a:endParaRPr lang="en-ZA" dirty="0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57199" y="2070000"/>
            <a:ext cx="8277225" cy="3951288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q"/>
            </a:pPr>
            <a:r>
              <a:rPr lang="en-US" sz="2200" dirty="0">
                <a:solidFill>
                  <a:schemeClr val="bg1"/>
                </a:solidFill>
              </a:rPr>
              <a:t>When a practice and its adoption does not depend on securing a change in the </a:t>
            </a:r>
            <a:r>
              <a:rPr lang="en-US" sz="2200" dirty="0" err="1">
                <a:solidFill>
                  <a:schemeClr val="bg1"/>
                </a:solidFill>
              </a:rPr>
              <a:t>behaviour</a:t>
            </a:r>
            <a:r>
              <a:rPr lang="en-US" sz="2200" dirty="0">
                <a:solidFill>
                  <a:schemeClr val="bg1"/>
                </a:solidFill>
              </a:rPr>
              <a:t> of many people</a:t>
            </a:r>
            <a:r>
              <a:rPr lang="en-US" sz="2200" dirty="0" smtClean="0">
                <a:solidFill>
                  <a:schemeClr val="bg1"/>
                </a:solidFill>
              </a:rPr>
              <a:t>.</a:t>
            </a:r>
            <a:endParaRPr lang="en-US" sz="2200" dirty="0">
              <a:solidFill>
                <a:schemeClr val="bg1"/>
              </a:solidFill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q"/>
            </a:pPr>
            <a:r>
              <a:rPr lang="en-US" sz="2200" dirty="0">
                <a:solidFill>
                  <a:schemeClr val="bg1"/>
                </a:solidFill>
              </a:rPr>
              <a:t>Where a leading practice and its adoption are relatively straightforward and uncomplicated</a:t>
            </a:r>
            <a:r>
              <a:rPr lang="en-US" sz="2200" dirty="0" smtClean="0">
                <a:solidFill>
                  <a:schemeClr val="bg1"/>
                </a:solidFill>
              </a:rPr>
              <a:t>.</a:t>
            </a:r>
            <a:endParaRPr lang="en-US" sz="2200" dirty="0">
              <a:solidFill>
                <a:schemeClr val="bg1"/>
              </a:solidFill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q"/>
            </a:pPr>
            <a:r>
              <a:rPr lang="en-US" sz="2200" dirty="0">
                <a:solidFill>
                  <a:schemeClr val="bg1"/>
                </a:solidFill>
              </a:rPr>
              <a:t>Where the systematic application of the full spectrum of the adoption processes is </a:t>
            </a:r>
            <a:r>
              <a:rPr lang="en-US" sz="2200" dirty="0" smtClean="0">
                <a:solidFill>
                  <a:schemeClr val="bg1"/>
                </a:solidFill>
              </a:rPr>
              <a:t>unnecessary.</a:t>
            </a:r>
            <a:endParaRPr lang="en-ZA" sz="2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BAE7A42-BFC2-4F15-8E0E-CFC308B85A70}" type="slidenum">
              <a:rPr lang="en-US" b="1" smtClean="0"/>
              <a:pPr algn="ctr"/>
              <a:t>2</a:t>
            </a:fld>
            <a:endParaRPr lang="en-US" b="1" dirty="0"/>
          </a:p>
        </p:txBody>
      </p:sp>
      <p:sp>
        <p:nvSpPr>
          <p:cNvPr id="7" name="Line 4"/>
          <p:cNvSpPr>
            <a:spLocks noChangeShapeType="1"/>
          </p:cNvSpPr>
          <p:nvPr/>
        </p:nvSpPr>
        <p:spPr bwMode="auto">
          <a:xfrm>
            <a:off x="428625" y="1214438"/>
            <a:ext cx="8305800" cy="0"/>
          </a:xfrm>
          <a:prstGeom prst="line">
            <a:avLst/>
          </a:prstGeom>
          <a:noFill/>
          <a:ln w="349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ZA"/>
          </a:p>
        </p:txBody>
      </p:sp>
      <p:sp>
        <p:nvSpPr>
          <p:cNvPr id="8" name="Rectangle 7"/>
          <p:cNvSpPr/>
          <p:nvPr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624304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76578" y="6276393"/>
            <a:ext cx="992330" cy="46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 Placeholder 4"/>
          <p:cNvSpPr txBox="1">
            <a:spLocks/>
          </p:cNvSpPr>
          <p:nvPr/>
        </p:nvSpPr>
        <p:spPr>
          <a:xfrm>
            <a:off x="1500166" y="6306138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6719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ZA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SIMPLE LEADING PRACTICE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idx="1"/>
          </p:nvPr>
        </p:nvSpPr>
        <p:spPr>
          <a:xfrm>
            <a:off x="457200" y="1688281"/>
            <a:ext cx="4040188" cy="639762"/>
          </a:xfrm>
        </p:spPr>
        <p:txBody>
          <a:bodyPr/>
          <a:lstStyle/>
          <a:p>
            <a:r>
              <a:rPr lang="en-ZA" sz="2800" u="sng" dirty="0" smtClean="0">
                <a:solidFill>
                  <a:schemeClr val="bg1"/>
                </a:solidFill>
              </a:rPr>
              <a:t>Classification Criteria</a:t>
            </a:r>
            <a:endParaRPr lang="en-ZA" sz="2800" dirty="0">
              <a:solidFill>
                <a:schemeClr val="bg1"/>
              </a:solidFill>
            </a:endParaRPr>
          </a:p>
          <a:p>
            <a:endParaRPr lang="en-ZA" dirty="0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57199" y="2070000"/>
            <a:ext cx="8277225" cy="3951288"/>
          </a:xfrm>
        </p:spPr>
        <p:txBody>
          <a:bodyPr>
            <a:normAutofit fontScale="92500"/>
          </a:bodyPr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n-US" i="1" dirty="0">
                <a:solidFill>
                  <a:schemeClr val="bg1"/>
                </a:solidFill>
              </a:rPr>
              <a:t>The practice should involve: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q"/>
            </a:pPr>
            <a:r>
              <a:rPr lang="en-US" dirty="0" smtClean="0">
                <a:solidFill>
                  <a:schemeClr val="bg1"/>
                </a:solidFill>
              </a:rPr>
              <a:t>No </a:t>
            </a:r>
            <a:r>
              <a:rPr lang="en-US" dirty="0">
                <a:solidFill>
                  <a:schemeClr val="bg1"/>
                </a:solidFill>
              </a:rPr>
              <a:t>significant adjustment to other </a:t>
            </a:r>
            <a:r>
              <a:rPr lang="en-US" dirty="0" smtClean="0">
                <a:solidFill>
                  <a:schemeClr val="bg1"/>
                </a:solidFill>
              </a:rPr>
              <a:t>existing practices </a:t>
            </a:r>
            <a:r>
              <a:rPr lang="en-US" dirty="0">
                <a:solidFill>
                  <a:schemeClr val="bg1"/>
                </a:solidFill>
              </a:rPr>
              <a:t>on the mine.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q"/>
            </a:pPr>
            <a:r>
              <a:rPr lang="en-US" dirty="0" smtClean="0">
                <a:solidFill>
                  <a:schemeClr val="bg1"/>
                </a:solidFill>
              </a:rPr>
              <a:t>Few </a:t>
            </a:r>
            <a:r>
              <a:rPr lang="en-US" dirty="0">
                <a:solidFill>
                  <a:schemeClr val="bg1"/>
                </a:solidFill>
              </a:rPr>
              <a:t>people and levels of  management.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q"/>
            </a:pPr>
            <a:r>
              <a:rPr lang="en-US" dirty="0" smtClean="0">
                <a:solidFill>
                  <a:schemeClr val="bg1"/>
                </a:solidFill>
              </a:rPr>
              <a:t>Few </a:t>
            </a:r>
            <a:r>
              <a:rPr lang="en-US" dirty="0">
                <a:solidFill>
                  <a:schemeClr val="bg1"/>
                </a:solidFill>
              </a:rPr>
              <a:t>implementation steps.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q"/>
            </a:pPr>
            <a:r>
              <a:rPr lang="en-US" dirty="0" smtClean="0">
                <a:solidFill>
                  <a:schemeClr val="bg1"/>
                </a:solidFill>
              </a:rPr>
              <a:t>Little </a:t>
            </a:r>
            <a:r>
              <a:rPr lang="en-US" dirty="0">
                <a:solidFill>
                  <a:schemeClr val="bg1"/>
                </a:solidFill>
              </a:rPr>
              <a:t>or no training and external assistance.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q"/>
            </a:pPr>
            <a:r>
              <a:rPr lang="en-US" dirty="0" smtClean="0">
                <a:solidFill>
                  <a:schemeClr val="bg1"/>
                </a:solidFill>
              </a:rPr>
              <a:t>No </a:t>
            </a:r>
            <a:r>
              <a:rPr lang="en-US" dirty="0">
                <a:solidFill>
                  <a:schemeClr val="bg1"/>
                </a:solidFill>
              </a:rPr>
              <a:t>materially negative impact on </a:t>
            </a:r>
            <a:r>
              <a:rPr lang="en-US" dirty="0" smtClean="0">
                <a:solidFill>
                  <a:schemeClr val="bg1"/>
                </a:solidFill>
              </a:rPr>
              <a:t>any person </a:t>
            </a:r>
            <a:r>
              <a:rPr lang="en-US" dirty="0">
                <a:solidFill>
                  <a:schemeClr val="bg1"/>
                </a:solidFill>
              </a:rPr>
              <a:t>or group of persons at the mine.</a:t>
            </a:r>
          </a:p>
          <a:p>
            <a:pPr marL="0" indent="0" algn="just">
              <a:buNone/>
            </a:pP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BAE7A42-BFC2-4F15-8E0E-CFC308B85A70}" type="slidenum">
              <a:rPr lang="en-US" b="1" smtClean="0"/>
              <a:pPr algn="ctr"/>
              <a:t>3</a:t>
            </a:fld>
            <a:endParaRPr lang="en-US" b="1" dirty="0"/>
          </a:p>
        </p:txBody>
      </p:sp>
      <p:sp>
        <p:nvSpPr>
          <p:cNvPr id="7" name="Line 4"/>
          <p:cNvSpPr>
            <a:spLocks noChangeShapeType="1"/>
          </p:cNvSpPr>
          <p:nvPr/>
        </p:nvSpPr>
        <p:spPr bwMode="auto">
          <a:xfrm>
            <a:off x="428625" y="1214438"/>
            <a:ext cx="8305800" cy="0"/>
          </a:xfrm>
          <a:prstGeom prst="line">
            <a:avLst/>
          </a:prstGeom>
          <a:noFill/>
          <a:ln w="349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ZA"/>
          </a:p>
        </p:txBody>
      </p:sp>
      <p:sp>
        <p:nvSpPr>
          <p:cNvPr id="8" name="Rectangle 7"/>
          <p:cNvSpPr/>
          <p:nvPr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624304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76578" y="6276393"/>
            <a:ext cx="992330" cy="46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 Placeholder 4"/>
          <p:cNvSpPr txBox="1">
            <a:spLocks/>
          </p:cNvSpPr>
          <p:nvPr/>
        </p:nvSpPr>
        <p:spPr>
          <a:xfrm>
            <a:off x="1500166" y="6306138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7660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ZA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SIMPLE LEADING PRACTICE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idx="1"/>
          </p:nvPr>
        </p:nvSpPr>
        <p:spPr>
          <a:xfrm>
            <a:off x="457200" y="1688281"/>
            <a:ext cx="4040188" cy="639762"/>
          </a:xfrm>
        </p:spPr>
        <p:txBody>
          <a:bodyPr/>
          <a:lstStyle/>
          <a:p>
            <a:r>
              <a:rPr lang="en-ZA" sz="2800" u="sng" dirty="0" smtClean="0">
                <a:solidFill>
                  <a:schemeClr val="bg1"/>
                </a:solidFill>
              </a:rPr>
              <a:t>Approval Procedure</a:t>
            </a:r>
            <a:endParaRPr lang="en-ZA" sz="2800" dirty="0">
              <a:solidFill>
                <a:schemeClr val="bg1"/>
              </a:solidFill>
            </a:endParaRPr>
          </a:p>
          <a:p>
            <a:endParaRPr lang="en-ZA" dirty="0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57199" y="2070000"/>
            <a:ext cx="8277225" cy="3951288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q"/>
            </a:pPr>
            <a:r>
              <a:rPr lang="en-US" sz="2200" dirty="0">
                <a:solidFill>
                  <a:schemeClr val="bg1"/>
                </a:solidFill>
              </a:rPr>
              <a:t>A formal review by a panel convened by </a:t>
            </a:r>
            <a:r>
              <a:rPr lang="en-US" sz="2200" dirty="0" smtClean="0">
                <a:solidFill>
                  <a:schemeClr val="bg1"/>
                </a:solidFill>
              </a:rPr>
              <a:t>the Head </a:t>
            </a:r>
            <a:r>
              <a:rPr lang="en-US" sz="2200" dirty="0">
                <a:solidFill>
                  <a:schemeClr val="bg1"/>
                </a:solidFill>
              </a:rPr>
              <a:t>of the Learning Hub.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q"/>
            </a:pPr>
            <a:r>
              <a:rPr lang="en-US" sz="2200" dirty="0">
                <a:solidFill>
                  <a:schemeClr val="bg1"/>
                </a:solidFill>
              </a:rPr>
              <a:t>Review of the motivation documents.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q"/>
            </a:pPr>
            <a:r>
              <a:rPr lang="en-US" sz="2200" dirty="0">
                <a:solidFill>
                  <a:schemeClr val="bg1"/>
                </a:solidFill>
              </a:rPr>
              <a:t>Technical site visits by the review panel (where necessary)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q"/>
            </a:pPr>
            <a:r>
              <a:rPr lang="en-US" sz="2200" dirty="0">
                <a:solidFill>
                  <a:schemeClr val="bg1"/>
                </a:solidFill>
              </a:rPr>
              <a:t>Presentation by the Adoption Team to the  review panel.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q"/>
            </a:pPr>
            <a:r>
              <a:rPr lang="en-US" sz="2200" dirty="0">
                <a:solidFill>
                  <a:schemeClr val="bg1"/>
                </a:solidFill>
              </a:rPr>
              <a:t>Deliberations against the criteria.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q"/>
            </a:pPr>
            <a:r>
              <a:rPr lang="en-US" sz="2200" dirty="0">
                <a:solidFill>
                  <a:schemeClr val="bg1"/>
                </a:solidFill>
              </a:rPr>
              <a:t>Decision and feedback to the Adoption Team.</a:t>
            </a:r>
          </a:p>
          <a:p>
            <a:pPr marL="0" indent="0" algn="just">
              <a:buNone/>
            </a:pPr>
            <a:endParaRPr lang="en-ZA" sz="2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BAE7A42-BFC2-4F15-8E0E-CFC308B85A70}" type="slidenum">
              <a:rPr lang="en-US" b="1" smtClean="0"/>
              <a:pPr algn="ctr"/>
              <a:t>4</a:t>
            </a:fld>
            <a:endParaRPr lang="en-US" b="1" dirty="0"/>
          </a:p>
        </p:txBody>
      </p:sp>
      <p:sp>
        <p:nvSpPr>
          <p:cNvPr id="7" name="Line 4"/>
          <p:cNvSpPr>
            <a:spLocks noChangeShapeType="1"/>
          </p:cNvSpPr>
          <p:nvPr/>
        </p:nvSpPr>
        <p:spPr bwMode="auto">
          <a:xfrm>
            <a:off x="428625" y="1214438"/>
            <a:ext cx="8305800" cy="0"/>
          </a:xfrm>
          <a:prstGeom prst="line">
            <a:avLst/>
          </a:prstGeom>
          <a:noFill/>
          <a:ln w="349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ZA"/>
          </a:p>
        </p:txBody>
      </p:sp>
      <p:sp>
        <p:nvSpPr>
          <p:cNvPr id="8" name="Rectangle 7"/>
          <p:cNvSpPr/>
          <p:nvPr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624304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76578" y="6276393"/>
            <a:ext cx="992330" cy="46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 Placeholder 4"/>
          <p:cNvSpPr txBox="1">
            <a:spLocks/>
          </p:cNvSpPr>
          <p:nvPr/>
        </p:nvSpPr>
        <p:spPr>
          <a:xfrm>
            <a:off x="1500166" y="6306138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9373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Theme3</Template>
  <TotalTime>1804</TotalTime>
  <Words>213</Words>
  <Application>Microsoft Office PowerPoint</Application>
  <PresentationFormat>On-screen Show (4:3)</PresentationFormat>
  <Paragraphs>33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Theme3</vt:lpstr>
      <vt:lpstr>UNDERSTANDING THE CONCEPT OF “SIMPLE LEADING PRACTICE”   DUST TEAM ADOPTION WORKSHOP 17 JULY 2013  </vt:lpstr>
      <vt:lpstr>SIMPLE LEADING PRACTICE</vt:lpstr>
      <vt:lpstr>SIMPLE LEADING PRACTICE</vt:lpstr>
      <vt:lpstr>SIMPLE LEADING PRACTICE</vt:lpstr>
    </vt:vector>
  </TitlesOfParts>
  <Company>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Click to add title</dc:title>
  <dc:creator>tbotha</dc:creator>
  <cp:lastModifiedBy>user</cp:lastModifiedBy>
  <cp:revision>181</cp:revision>
  <dcterms:created xsi:type="dcterms:W3CDTF">2012-08-02T11:34:04Z</dcterms:created>
  <dcterms:modified xsi:type="dcterms:W3CDTF">2013-07-15T16:57:08Z</dcterms:modified>
</cp:coreProperties>
</file>