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927B7-EC7A-4D3C-AC24-E75C1911C3C4}" type="datetimeFigureOut">
              <a:rPr lang="en-ZA" smtClean="0"/>
              <a:t>2014/06/17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A84F3-BA63-4A3F-9610-749F245A92F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382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927B7-EC7A-4D3C-AC24-E75C1911C3C4}" type="datetimeFigureOut">
              <a:rPr lang="en-ZA" smtClean="0"/>
              <a:t>2014/06/17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A84F3-BA63-4A3F-9610-749F245A92F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962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altLang="en-US" smtClean="0"/>
              <a:t>Tshepong Mine</a:t>
            </a:r>
            <a:br>
              <a:rPr lang="en-ZA" altLang="en-US" smtClean="0"/>
            </a:br>
            <a:r>
              <a:rPr lang="en-ZA" altLang="en-US" smtClean="0"/>
              <a:t>Winch Covers</a:t>
            </a:r>
            <a:br>
              <a:rPr lang="en-ZA" altLang="en-US" smtClean="0"/>
            </a:br>
            <a:r>
              <a:rPr lang="en-ZA" altLang="en-US" smtClean="0"/>
              <a:t>10 June 2014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z="1800" smtClean="0"/>
              <a:t>Harmony Benchmark all dust readings at &lt; 0.29 mg/m3 Silica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92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800" smtClean="0"/>
              <a:t>Tshepong Mine </a:t>
            </a:r>
            <a:r>
              <a:rPr lang="en-US" altLang="en-US" sz="1800" b="1" smtClean="0"/>
              <a:t>– Employees with highest Silica exposure</a:t>
            </a:r>
            <a:endParaRPr lang="en-ZA" altLang="en-US" sz="1800" smtClean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73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altLang="en-US" smtClean="0"/>
              <a:t>Tshepong Mine Winch Cover Project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95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Presentation Contents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9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mtClean="0"/>
              <a:t>Sibanye Winch Covers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7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mtClean="0"/>
              <a:t>Sibanye Winch Covers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792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mtClean="0"/>
              <a:t>Tshepong Winch Covers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mtClean="0"/>
              <a:t>Tshepong Winch Covers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45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mtClean="0"/>
              <a:t>Tshepong Winch Covers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31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mtClean="0"/>
              <a:t>Tshepong Winch Covers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6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 smtClean="0"/>
              <a:t>Tshepong Winch Covers</a:t>
            </a: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89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48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Tshepong Mine Winch Covers 10 June 2014</vt:lpstr>
      <vt:lpstr>Presentation Contents</vt:lpstr>
      <vt:lpstr>Sibanye Winch Covers</vt:lpstr>
      <vt:lpstr>Sibanye Winch Covers</vt:lpstr>
      <vt:lpstr>Tshepong Winch Covers</vt:lpstr>
      <vt:lpstr>Tshepong Winch Covers</vt:lpstr>
      <vt:lpstr>Tshepong Winch Covers</vt:lpstr>
      <vt:lpstr>Tshepong Winch Covers</vt:lpstr>
      <vt:lpstr>Tshepong Winch Covers</vt:lpstr>
      <vt:lpstr>Harmony Benchmark all dust readings at &lt; 0.29 mg/m3 Silica</vt:lpstr>
      <vt:lpstr>Tshepong Mine – Employees with highest Silica exposure</vt:lpstr>
      <vt:lpstr>Tshepong Mine Winch Cover Project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Tshepong Mine Winch Covers 10 June 2014</dc:title>
  <dc:creator>Gerrie</dc:creator>
  <cp:lastModifiedBy>Gerrie </cp:lastModifiedBy>
  <cp:revision>2</cp:revision>
  <dcterms:created xsi:type="dcterms:W3CDTF">2014-06-17T17:53:27Z</dcterms:created>
  <dcterms:modified xsi:type="dcterms:W3CDTF">2014-06-17T17:55:29Z</dcterms:modified>
</cp:coreProperties>
</file>