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charts/chart1.xml" ContentType="application/vnd.openxmlformats-officedocument.drawingml.chart+xml"/>
  <Override PartName="/ppt/charts/chart2.xml" ContentType="application/vnd.openxmlformats-officedocument.drawingml.chart+xml"/>
  <Override PartName="/ppt/charts/chart3.xml" ContentType="application/vnd.openxmlformats-officedocument.drawingml.chart+xml"/>
  <Override PartName="/ppt/charts/chart4.xml" ContentType="application/vnd.openxmlformats-officedocument.drawingml.char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59" r:id="rId1"/>
    <p:sldMasterId id="2147483671" r:id="rId2"/>
    <p:sldMasterId id="2147483683" r:id="rId3"/>
  </p:sldMasterIdLst>
  <p:notesMasterIdLst>
    <p:notesMasterId r:id="rId28"/>
  </p:notesMasterIdLst>
  <p:handoutMasterIdLst>
    <p:handoutMasterId r:id="rId29"/>
  </p:handoutMasterIdLst>
  <p:sldIdLst>
    <p:sldId id="1259" r:id="rId4"/>
    <p:sldId id="1233" r:id="rId5"/>
    <p:sldId id="1249" r:id="rId6"/>
    <p:sldId id="1255" r:id="rId7"/>
    <p:sldId id="1256" r:id="rId8"/>
    <p:sldId id="1258" r:id="rId9"/>
    <p:sldId id="1263" r:id="rId10"/>
    <p:sldId id="1257" r:id="rId11"/>
    <p:sldId id="1250" r:id="rId12"/>
    <p:sldId id="1251" r:id="rId13"/>
    <p:sldId id="1253" r:id="rId14"/>
    <p:sldId id="1248" r:id="rId15"/>
    <p:sldId id="1246" r:id="rId16"/>
    <p:sldId id="1254" r:id="rId17"/>
    <p:sldId id="1261" r:id="rId18"/>
    <p:sldId id="1264" r:id="rId19"/>
    <p:sldId id="1237" r:id="rId20"/>
    <p:sldId id="1238" r:id="rId21"/>
    <p:sldId id="1242" r:id="rId22"/>
    <p:sldId id="1262" r:id="rId23"/>
    <p:sldId id="1240" r:id="rId24"/>
    <p:sldId id="1234" r:id="rId25"/>
    <p:sldId id="1247" r:id="rId26"/>
    <p:sldId id="1241" r:id="rId27"/>
  </p:sldIdLst>
  <p:sldSz cx="10693400" cy="7561263"/>
  <p:notesSz cx="6797675" cy="9928225"/>
  <p:custDataLst>
    <p:tags r:id="rId30"/>
  </p:custDataLst>
  <p:defaultTextStyle>
    <a:defPPr>
      <a:defRPr lang="en-GB"/>
    </a:defPPr>
    <a:lvl1pPr algn="l" rtl="0" fontAlgn="base">
      <a:spcBef>
        <a:spcPct val="0"/>
      </a:spcBef>
      <a:spcAft>
        <a:spcPct val="0"/>
      </a:spcAft>
      <a:defRPr sz="1600" kern="1200">
        <a:solidFill>
          <a:schemeClr val="tx1"/>
        </a:solidFill>
        <a:latin typeface="Calibri" pitchFamily="34" charset="0"/>
        <a:ea typeface="ヒラギノ角ゴ Pro W3"/>
        <a:cs typeface="ヒラギノ角ゴ Pro W3"/>
      </a:defRPr>
    </a:lvl1pPr>
    <a:lvl2pPr marL="456960" algn="l" rtl="0" fontAlgn="base">
      <a:spcBef>
        <a:spcPct val="0"/>
      </a:spcBef>
      <a:spcAft>
        <a:spcPct val="0"/>
      </a:spcAft>
      <a:defRPr sz="1600" kern="1200">
        <a:solidFill>
          <a:schemeClr val="tx1"/>
        </a:solidFill>
        <a:latin typeface="Calibri" pitchFamily="34" charset="0"/>
        <a:ea typeface="ヒラギノ角ゴ Pro W3"/>
        <a:cs typeface="ヒラギノ角ゴ Pro W3"/>
      </a:defRPr>
    </a:lvl2pPr>
    <a:lvl3pPr marL="913915" algn="l" rtl="0" fontAlgn="base">
      <a:spcBef>
        <a:spcPct val="0"/>
      </a:spcBef>
      <a:spcAft>
        <a:spcPct val="0"/>
      </a:spcAft>
      <a:defRPr sz="1600" kern="1200">
        <a:solidFill>
          <a:schemeClr val="tx1"/>
        </a:solidFill>
        <a:latin typeface="Calibri" pitchFamily="34" charset="0"/>
        <a:ea typeface="ヒラギノ角ゴ Pro W3"/>
        <a:cs typeface="ヒラギノ角ゴ Pro W3"/>
      </a:defRPr>
    </a:lvl3pPr>
    <a:lvl4pPr marL="1370874" algn="l" rtl="0" fontAlgn="base">
      <a:spcBef>
        <a:spcPct val="0"/>
      </a:spcBef>
      <a:spcAft>
        <a:spcPct val="0"/>
      </a:spcAft>
      <a:defRPr sz="1600" kern="1200">
        <a:solidFill>
          <a:schemeClr val="tx1"/>
        </a:solidFill>
        <a:latin typeface="Calibri" pitchFamily="34" charset="0"/>
        <a:ea typeface="ヒラギノ角ゴ Pro W3"/>
        <a:cs typeface="ヒラギノ角ゴ Pro W3"/>
      </a:defRPr>
    </a:lvl4pPr>
    <a:lvl5pPr marL="1827831" algn="l" rtl="0" fontAlgn="base">
      <a:spcBef>
        <a:spcPct val="0"/>
      </a:spcBef>
      <a:spcAft>
        <a:spcPct val="0"/>
      </a:spcAft>
      <a:defRPr sz="1600" kern="1200">
        <a:solidFill>
          <a:schemeClr val="tx1"/>
        </a:solidFill>
        <a:latin typeface="Calibri" pitchFamily="34" charset="0"/>
        <a:ea typeface="ヒラギノ角ゴ Pro W3"/>
        <a:cs typeface="ヒラギノ角ゴ Pro W3"/>
      </a:defRPr>
    </a:lvl5pPr>
    <a:lvl6pPr marL="2284791" algn="l" defTabSz="913915" rtl="0" eaLnBrk="1" latinLnBrk="0" hangingPunct="1">
      <a:defRPr sz="1600" kern="1200">
        <a:solidFill>
          <a:schemeClr val="tx1"/>
        </a:solidFill>
        <a:latin typeface="Calibri" pitchFamily="34" charset="0"/>
        <a:ea typeface="ヒラギノ角ゴ Pro W3"/>
        <a:cs typeface="ヒラギノ角ゴ Pro W3"/>
      </a:defRPr>
    </a:lvl6pPr>
    <a:lvl7pPr marL="2741749" algn="l" defTabSz="913915" rtl="0" eaLnBrk="1" latinLnBrk="0" hangingPunct="1">
      <a:defRPr sz="1600" kern="1200">
        <a:solidFill>
          <a:schemeClr val="tx1"/>
        </a:solidFill>
        <a:latin typeface="Calibri" pitchFamily="34" charset="0"/>
        <a:ea typeface="ヒラギノ角ゴ Pro W3"/>
        <a:cs typeface="ヒラギノ角ゴ Pro W3"/>
      </a:defRPr>
    </a:lvl7pPr>
    <a:lvl8pPr marL="3198706" algn="l" defTabSz="913915" rtl="0" eaLnBrk="1" latinLnBrk="0" hangingPunct="1">
      <a:defRPr sz="1600" kern="1200">
        <a:solidFill>
          <a:schemeClr val="tx1"/>
        </a:solidFill>
        <a:latin typeface="Calibri" pitchFamily="34" charset="0"/>
        <a:ea typeface="ヒラギノ角ゴ Pro W3"/>
        <a:cs typeface="ヒラギノ角ゴ Pro W3"/>
      </a:defRPr>
    </a:lvl8pPr>
    <a:lvl9pPr marL="3655664" algn="l" defTabSz="913915" rtl="0" eaLnBrk="1" latinLnBrk="0" hangingPunct="1">
      <a:defRPr sz="1600" kern="1200">
        <a:solidFill>
          <a:schemeClr val="tx1"/>
        </a:solidFill>
        <a:latin typeface="Calibri" pitchFamily="34" charset="0"/>
        <a:ea typeface="ヒラギノ角ゴ Pro W3"/>
        <a:cs typeface="ヒラギノ角ゴ Pro W3"/>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66"/>
    <a:srgbClr val="00FF00"/>
    <a:srgbClr val="EB5B04"/>
    <a:srgbClr val="C4A44F"/>
    <a:srgbClr val="FF6600"/>
    <a:srgbClr val="D4C9AC"/>
    <a:srgbClr val="DDDDDD"/>
    <a:srgbClr val="99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7662" autoAdjust="0"/>
    <p:restoredTop sz="99511" autoAdjust="0"/>
  </p:normalViewPr>
  <p:slideViewPr>
    <p:cSldViewPr snapToGrid="0">
      <p:cViewPr>
        <p:scale>
          <a:sx n="66" d="100"/>
          <a:sy n="66" d="100"/>
        </p:scale>
        <p:origin x="-1260" y="-246"/>
      </p:cViewPr>
      <p:guideLst>
        <p:guide orient="horz" pos="279"/>
        <p:guide orient="horz" pos="2377"/>
        <p:guide orient="horz" pos="4546"/>
        <p:guide pos="6613"/>
        <p:guide pos="6604"/>
        <p:guide pos="3360"/>
        <p:guide pos="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0"/>
    </p:cViewPr>
  </p:sorterViewPr>
  <p:notesViewPr>
    <p:cSldViewPr snapToGrid="0">
      <p:cViewPr varScale="1">
        <p:scale>
          <a:sx n="52" d="100"/>
          <a:sy n="52" d="100"/>
        </p:scale>
        <p:origin x="-2640" y="-102"/>
      </p:cViewPr>
      <p:guideLst>
        <p:guide orient="horz" pos="3127"/>
        <p:guide pos="2141"/>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 Type="http://schemas.openxmlformats.org/officeDocument/2006/relationships/slideMaster" Target="slideMasters/slideMaster3.xml"/><Relationship Id="rId21" Type="http://schemas.openxmlformats.org/officeDocument/2006/relationships/slide" Target="slides/slide18.xml"/><Relationship Id="rId34" Type="http://schemas.openxmlformats.org/officeDocument/2006/relationships/tableStyles" Target="tableStyles.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viewProps" Target="viewProp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notesMaster" Target="notesMasters/notesMaster1.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presProps" Target="presProps.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tags" Target="tags/tag1.xml"/></Relationships>
</file>

<file path=ppt/charts/_rels/chart1.xml.rels><?xml version="1.0" encoding="UTF-8" standalone="yes"?>
<Relationships xmlns="http://schemas.openxmlformats.org/package/2006/relationships"><Relationship Id="rId1" Type="http://schemas.openxmlformats.org/officeDocument/2006/relationships/oleObject" Target="file:///C:\Users\Duncan%20Laptop\Documents\MOSH%20FOG%20ADOPTION%20Meetings\Drill%20&amp;%20Blast%20workshop\Richards%20presentation.xlsx" TargetMode="External"/></Relationships>
</file>

<file path=ppt/charts/_rels/chart2.xml.rels><?xml version="1.0" encoding="UTF-8" standalone="yes"?>
<Relationships xmlns="http://schemas.openxmlformats.org/package/2006/relationships"><Relationship Id="rId1" Type="http://schemas.openxmlformats.org/officeDocument/2006/relationships/oleObject" Target="file:///C:\Users\Duncan%20Laptop\Documents\MOSH%20FOG%20ADOPTION%20Meetings\Drill%20&amp;%20Blast%20workshop\Richards%20presentation.xlsx" TargetMode="External"/></Relationships>
</file>

<file path=ppt/charts/_rels/chart3.xml.rels><?xml version="1.0" encoding="UTF-8" standalone="yes"?>
<Relationships xmlns="http://schemas.openxmlformats.org/package/2006/relationships"><Relationship Id="rId1" Type="http://schemas.openxmlformats.org/officeDocument/2006/relationships/oleObject" Target="file:///C:\Users\Duncan%20Laptop\Documents\MOSH%20FOG%20ADOPTION%20Meetings\Drill%20&amp;%20Blast%20workshop\Richards%20presentation.xlsx" TargetMode="External"/></Relationships>
</file>

<file path=ppt/charts/_rels/chart4.xml.rels><?xml version="1.0" encoding="UTF-8" standalone="yes"?>
<Relationships xmlns="http://schemas.openxmlformats.org/package/2006/relationships"><Relationship Id="rId1" Type="http://schemas.openxmlformats.org/officeDocument/2006/relationships/oleObject" Target="file:///C:\Users\Duncan%20Laptop\Documents\MOSH%20FOG%20ADOPTION%20Meetings\Drill%20&amp;%20Blast%20workshop\Richards%20presentation.xlsx"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ZA"/>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en-US" dirty="0"/>
              <a:t>Production </a:t>
            </a:r>
            <a:r>
              <a:rPr lang="en-US" dirty="0" smtClean="0"/>
              <a:t>Data (January 2007 – December</a:t>
            </a:r>
            <a:r>
              <a:rPr lang="en-US" baseline="0" dirty="0" smtClean="0"/>
              <a:t> 2007)</a:t>
            </a:r>
            <a:r>
              <a:rPr lang="en-US" dirty="0" smtClean="0"/>
              <a:t> </a:t>
            </a:r>
            <a:endParaRPr lang="en-US" dirty="0"/>
          </a:p>
        </c:rich>
      </c:tx>
      <c:layout/>
      <c:overlay val="0"/>
    </c:title>
    <c:autoTitleDeleted val="0"/>
    <c:plotArea>
      <c:layout/>
      <c:lineChart>
        <c:grouping val="standard"/>
        <c:varyColors val="0"/>
        <c:ser>
          <c:idx val="0"/>
          <c:order val="0"/>
          <c:tx>
            <c:strRef>
              <c:f>Sheet1!$A$2</c:f>
              <c:strCache>
                <c:ptCount val="1"/>
                <c:pt idx="0">
                  <c:v>Square Meters called</c:v>
                </c:pt>
              </c:strCache>
            </c:strRef>
          </c:tx>
          <c:spPr>
            <a:ln w="76200"/>
          </c:spPr>
          <c:marker>
            <c:symbol val="none"/>
          </c:marker>
          <c:cat>
            <c:strRef>
              <c:f>Sheet1!$B$1:$M$1</c:f>
              <c:strCache>
                <c:ptCount val="12"/>
                <c:pt idx="0">
                  <c:v>Jan </c:v>
                </c:pt>
                <c:pt idx="1">
                  <c:v>Feb</c:v>
                </c:pt>
                <c:pt idx="2">
                  <c:v>March</c:v>
                </c:pt>
                <c:pt idx="3">
                  <c:v>April</c:v>
                </c:pt>
                <c:pt idx="4">
                  <c:v>May</c:v>
                </c:pt>
                <c:pt idx="5">
                  <c:v>Jun</c:v>
                </c:pt>
                <c:pt idx="6">
                  <c:v>Jul</c:v>
                </c:pt>
                <c:pt idx="7">
                  <c:v>Aug</c:v>
                </c:pt>
                <c:pt idx="8">
                  <c:v>Sep</c:v>
                </c:pt>
                <c:pt idx="9">
                  <c:v>Oct</c:v>
                </c:pt>
                <c:pt idx="10">
                  <c:v>Nov</c:v>
                </c:pt>
                <c:pt idx="11">
                  <c:v>Dec</c:v>
                </c:pt>
              </c:strCache>
            </c:strRef>
          </c:cat>
          <c:val>
            <c:numRef>
              <c:f>Sheet1!$B$2:$M$2</c:f>
              <c:numCache>
                <c:formatCode>General</c:formatCode>
                <c:ptCount val="12"/>
                <c:pt idx="0">
                  <c:v>2250</c:v>
                </c:pt>
                <c:pt idx="1">
                  <c:v>2250</c:v>
                </c:pt>
                <c:pt idx="2">
                  <c:v>2250</c:v>
                </c:pt>
                <c:pt idx="3">
                  <c:v>2250</c:v>
                </c:pt>
                <c:pt idx="4">
                  <c:v>2700</c:v>
                </c:pt>
                <c:pt idx="5">
                  <c:v>2700</c:v>
                </c:pt>
                <c:pt idx="6">
                  <c:v>2700</c:v>
                </c:pt>
                <c:pt idx="7">
                  <c:v>2700</c:v>
                </c:pt>
                <c:pt idx="8">
                  <c:v>2250</c:v>
                </c:pt>
                <c:pt idx="9">
                  <c:v>1800</c:v>
                </c:pt>
                <c:pt idx="10">
                  <c:v>2250</c:v>
                </c:pt>
                <c:pt idx="11">
                  <c:v>1350</c:v>
                </c:pt>
              </c:numCache>
            </c:numRef>
          </c:val>
          <c:smooth val="0"/>
        </c:ser>
        <c:dLbls>
          <c:showLegendKey val="0"/>
          <c:showVal val="0"/>
          <c:showCatName val="0"/>
          <c:showSerName val="0"/>
          <c:showPercent val="0"/>
          <c:showBubbleSize val="0"/>
        </c:dLbls>
        <c:marker val="1"/>
        <c:smooth val="0"/>
        <c:axId val="56543104"/>
        <c:axId val="66311680"/>
      </c:lineChart>
      <c:catAx>
        <c:axId val="56543104"/>
        <c:scaling>
          <c:orientation val="minMax"/>
        </c:scaling>
        <c:delete val="0"/>
        <c:axPos val="b"/>
        <c:majorTickMark val="none"/>
        <c:minorTickMark val="none"/>
        <c:tickLblPos val="nextTo"/>
        <c:crossAx val="66311680"/>
        <c:crosses val="autoZero"/>
        <c:auto val="1"/>
        <c:lblAlgn val="ctr"/>
        <c:lblOffset val="100"/>
        <c:noMultiLvlLbl val="0"/>
      </c:catAx>
      <c:valAx>
        <c:axId val="66311680"/>
        <c:scaling>
          <c:orientation val="minMax"/>
          <c:max val="4000"/>
        </c:scaling>
        <c:delete val="0"/>
        <c:axPos val="l"/>
        <c:majorGridlines/>
        <c:title>
          <c:tx>
            <c:rich>
              <a:bodyPr/>
              <a:lstStyle/>
              <a:p>
                <a:pPr>
                  <a:defRPr/>
                </a:pPr>
                <a:r>
                  <a:rPr lang="en-ZA"/>
                  <a:t>Square Meters</a:t>
                </a:r>
              </a:p>
            </c:rich>
          </c:tx>
          <c:layout/>
          <c:overlay val="0"/>
        </c:title>
        <c:numFmt formatCode="General" sourceLinked="1"/>
        <c:majorTickMark val="none"/>
        <c:minorTickMark val="none"/>
        <c:tickLblPos val="nextTo"/>
        <c:crossAx val="56543104"/>
        <c:crosses val="autoZero"/>
        <c:crossBetween val="between"/>
      </c:valAx>
    </c:plotArea>
    <c:legend>
      <c:legendPos val="r"/>
      <c:layout/>
      <c:overlay val="0"/>
    </c:legend>
    <c:plotVisOnly val="1"/>
    <c:dispBlanksAs val="gap"/>
    <c:showDLblsOverMax val="0"/>
  </c:chart>
  <c:txPr>
    <a:bodyPr/>
    <a:lstStyle/>
    <a:p>
      <a:pPr>
        <a:defRPr sz="1600"/>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ZA"/>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800"/>
            </a:pPr>
            <a:r>
              <a:rPr lang="en-ZA" sz="1800" dirty="0"/>
              <a:t>Production </a:t>
            </a:r>
            <a:r>
              <a:rPr lang="en-ZA" sz="1800" dirty="0" smtClean="0"/>
              <a:t>Data (January 2007 – December 2007)</a:t>
            </a:r>
            <a:endParaRPr lang="en-ZA" sz="1800" dirty="0"/>
          </a:p>
        </c:rich>
      </c:tx>
      <c:layout>
        <c:manualLayout>
          <c:xMode val="edge"/>
          <c:yMode val="edge"/>
          <c:x val="7.3189515787670884E-2"/>
          <c:y val="0"/>
        </c:manualLayout>
      </c:layout>
      <c:overlay val="0"/>
    </c:title>
    <c:autoTitleDeleted val="0"/>
    <c:plotArea>
      <c:layout/>
      <c:lineChart>
        <c:grouping val="standard"/>
        <c:varyColors val="0"/>
        <c:ser>
          <c:idx val="0"/>
          <c:order val="0"/>
          <c:tx>
            <c:strRef>
              <c:f>Sheet1!$A$2</c:f>
              <c:strCache>
                <c:ptCount val="1"/>
                <c:pt idx="0">
                  <c:v>Square Meters called</c:v>
                </c:pt>
              </c:strCache>
            </c:strRef>
          </c:tx>
          <c:spPr>
            <a:ln w="76200"/>
          </c:spPr>
          <c:marker>
            <c:symbol val="none"/>
          </c:marker>
          <c:cat>
            <c:strRef>
              <c:f>Sheet1!$B$1:$M$1</c:f>
              <c:strCache>
                <c:ptCount val="12"/>
                <c:pt idx="0">
                  <c:v>Jan </c:v>
                </c:pt>
                <c:pt idx="1">
                  <c:v>Feb</c:v>
                </c:pt>
                <c:pt idx="2">
                  <c:v>March</c:v>
                </c:pt>
                <c:pt idx="3">
                  <c:v>April</c:v>
                </c:pt>
                <c:pt idx="4">
                  <c:v>May</c:v>
                </c:pt>
                <c:pt idx="5">
                  <c:v>Jun</c:v>
                </c:pt>
                <c:pt idx="6">
                  <c:v>Jul</c:v>
                </c:pt>
                <c:pt idx="7">
                  <c:v>Aug</c:v>
                </c:pt>
                <c:pt idx="8">
                  <c:v>Sep</c:v>
                </c:pt>
                <c:pt idx="9">
                  <c:v>Oct</c:v>
                </c:pt>
                <c:pt idx="10">
                  <c:v>Nov</c:v>
                </c:pt>
                <c:pt idx="11">
                  <c:v>Dec</c:v>
                </c:pt>
              </c:strCache>
            </c:strRef>
          </c:cat>
          <c:val>
            <c:numRef>
              <c:f>Sheet1!$B$2:$M$2</c:f>
              <c:numCache>
                <c:formatCode>General</c:formatCode>
                <c:ptCount val="12"/>
                <c:pt idx="0">
                  <c:v>2250</c:v>
                </c:pt>
                <c:pt idx="1">
                  <c:v>2250</c:v>
                </c:pt>
                <c:pt idx="2">
                  <c:v>2250</c:v>
                </c:pt>
                <c:pt idx="3">
                  <c:v>2250</c:v>
                </c:pt>
                <c:pt idx="4">
                  <c:v>2700</c:v>
                </c:pt>
                <c:pt idx="5">
                  <c:v>2700</c:v>
                </c:pt>
                <c:pt idx="6">
                  <c:v>2700</c:v>
                </c:pt>
                <c:pt idx="7">
                  <c:v>2700</c:v>
                </c:pt>
                <c:pt idx="8">
                  <c:v>2250</c:v>
                </c:pt>
                <c:pt idx="9">
                  <c:v>1800</c:v>
                </c:pt>
                <c:pt idx="10">
                  <c:v>2250</c:v>
                </c:pt>
                <c:pt idx="11">
                  <c:v>1350</c:v>
                </c:pt>
              </c:numCache>
            </c:numRef>
          </c:val>
          <c:smooth val="0"/>
        </c:ser>
        <c:ser>
          <c:idx val="1"/>
          <c:order val="1"/>
          <c:tx>
            <c:strRef>
              <c:f>Sheet1!$A$3</c:f>
              <c:strCache>
                <c:ptCount val="1"/>
                <c:pt idx="0">
                  <c:v>Square Meters broken</c:v>
                </c:pt>
              </c:strCache>
            </c:strRef>
          </c:tx>
          <c:spPr>
            <a:ln w="76200"/>
          </c:spPr>
          <c:marker>
            <c:symbol val="none"/>
          </c:marker>
          <c:cat>
            <c:strRef>
              <c:f>Sheet1!$B$1:$M$1</c:f>
              <c:strCache>
                <c:ptCount val="12"/>
                <c:pt idx="0">
                  <c:v>Jan </c:v>
                </c:pt>
                <c:pt idx="1">
                  <c:v>Feb</c:v>
                </c:pt>
                <c:pt idx="2">
                  <c:v>March</c:v>
                </c:pt>
                <c:pt idx="3">
                  <c:v>April</c:v>
                </c:pt>
                <c:pt idx="4">
                  <c:v>May</c:v>
                </c:pt>
                <c:pt idx="5">
                  <c:v>Jun</c:v>
                </c:pt>
                <c:pt idx="6">
                  <c:v>Jul</c:v>
                </c:pt>
                <c:pt idx="7">
                  <c:v>Aug</c:v>
                </c:pt>
                <c:pt idx="8">
                  <c:v>Sep</c:v>
                </c:pt>
                <c:pt idx="9">
                  <c:v>Oct</c:v>
                </c:pt>
                <c:pt idx="10">
                  <c:v>Nov</c:v>
                </c:pt>
                <c:pt idx="11">
                  <c:v>Dec</c:v>
                </c:pt>
              </c:strCache>
            </c:strRef>
          </c:cat>
          <c:val>
            <c:numRef>
              <c:f>Sheet1!$B$3:$M$3</c:f>
              <c:numCache>
                <c:formatCode>General</c:formatCode>
                <c:ptCount val="12"/>
                <c:pt idx="0">
                  <c:v>2452</c:v>
                </c:pt>
                <c:pt idx="1">
                  <c:v>3612</c:v>
                </c:pt>
                <c:pt idx="2">
                  <c:v>2933</c:v>
                </c:pt>
                <c:pt idx="3">
                  <c:v>2947</c:v>
                </c:pt>
                <c:pt idx="4">
                  <c:v>3555</c:v>
                </c:pt>
                <c:pt idx="5">
                  <c:v>3579</c:v>
                </c:pt>
                <c:pt idx="6">
                  <c:v>3676</c:v>
                </c:pt>
                <c:pt idx="7">
                  <c:v>3578</c:v>
                </c:pt>
                <c:pt idx="8">
                  <c:v>2779</c:v>
                </c:pt>
                <c:pt idx="9">
                  <c:v>2641</c:v>
                </c:pt>
                <c:pt idx="10">
                  <c:v>2836</c:v>
                </c:pt>
                <c:pt idx="11">
                  <c:v>1563</c:v>
                </c:pt>
              </c:numCache>
            </c:numRef>
          </c:val>
          <c:smooth val="0"/>
        </c:ser>
        <c:dLbls>
          <c:showLegendKey val="0"/>
          <c:showVal val="0"/>
          <c:showCatName val="0"/>
          <c:showSerName val="0"/>
          <c:showPercent val="0"/>
          <c:showBubbleSize val="0"/>
        </c:dLbls>
        <c:marker val="1"/>
        <c:smooth val="0"/>
        <c:axId val="56120448"/>
        <c:axId val="56121984"/>
      </c:lineChart>
      <c:catAx>
        <c:axId val="56120448"/>
        <c:scaling>
          <c:orientation val="minMax"/>
        </c:scaling>
        <c:delete val="0"/>
        <c:axPos val="b"/>
        <c:majorTickMark val="none"/>
        <c:minorTickMark val="none"/>
        <c:tickLblPos val="nextTo"/>
        <c:crossAx val="56121984"/>
        <c:crosses val="autoZero"/>
        <c:auto val="1"/>
        <c:lblAlgn val="ctr"/>
        <c:lblOffset val="100"/>
        <c:noMultiLvlLbl val="0"/>
      </c:catAx>
      <c:valAx>
        <c:axId val="56121984"/>
        <c:scaling>
          <c:orientation val="minMax"/>
        </c:scaling>
        <c:delete val="0"/>
        <c:axPos val="l"/>
        <c:majorGridlines/>
        <c:title>
          <c:tx>
            <c:rich>
              <a:bodyPr/>
              <a:lstStyle/>
              <a:p>
                <a:pPr>
                  <a:defRPr/>
                </a:pPr>
                <a:r>
                  <a:rPr lang="en-US"/>
                  <a:t>Square Meters</a:t>
                </a:r>
              </a:p>
            </c:rich>
          </c:tx>
          <c:layout/>
          <c:overlay val="0"/>
        </c:title>
        <c:numFmt formatCode="General" sourceLinked="1"/>
        <c:majorTickMark val="none"/>
        <c:minorTickMark val="none"/>
        <c:tickLblPos val="nextTo"/>
        <c:crossAx val="56120448"/>
        <c:crosses val="autoZero"/>
        <c:crossBetween val="between"/>
      </c:valAx>
    </c:plotArea>
    <c:legend>
      <c:legendPos val="r"/>
      <c:layout/>
      <c:overlay val="0"/>
    </c:legend>
    <c:plotVisOnly val="1"/>
    <c:dispBlanksAs val="gap"/>
    <c:showDLblsOverMax val="0"/>
  </c:chart>
  <c:txPr>
    <a:bodyPr/>
    <a:lstStyle/>
    <a:p>
      <a:pPr>
        <a:defRPr sz="1600"/>
      </a:pPr>
      <a:endParaRPr lang="en-US"/>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n-ZA"/>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en-ZA" dirty="0"/>
              <a:t>Production </a:t>
            </a:r>
            <a:r>
              <a:rPr lang="en-ZA" dirty="0" smtClean="0"/>
              <a:t>Data (January 2007 – December 2007)</a:t>
            </a:r>
            <a:endParaRPr lang="en-ZA" dirty="0"/>
          </a:p>
        </c:rich>
      </c:tx>
      <c:layout/>
      <c:overlay val="0"/>
    </c:title>
    <c:autoTitleDeleted val="0"/>
    <c:plotArea>
      <c:layout/>
      <c:lineChart>
        <c:grouping val="standard"/>
        <c:varyColors val="0"/>
        <c:ser>
          <c:idx val="0"/>
          <c:order val="0"/>
          <c:tx>
            <c:strRef>
              <c:f>Sheet1!$A$2</c:f>
              <c:strCache>
                <c:ptCount val="1"/>
                <c:pt idx="0">
                  <c:v>Square Meters called</c:v>
                </c:pt>
              </c:strCache>
            </c:strRef>
          </c:tx>
          <c:spPr>
            <a:ln w="76200"/>
          </c:spPr>
          <c:marker>
            <c:symbol val="none"/>
          </c:marker>
          <c:cat>
            <c:strRef>
              <c:f>Sheet1!$B$1:$M$1</c:f>
              <c:strCache>
                <c:ptCount val="12"/>
                <c:pt idx="0">
                  <c:v>Jan </c:v>
                </c:pt>
                <c:pt idx="1">
                  <c:v>Feb</c:v>
                </c:pt>
                <c:pt idx="2">
                  <c:v>March</c:v>
                </c:pt>
                <c:pt idx="3">
                  <c:v>April</c:v>
                </c:pt>
                <c:pt idx="4">
                  <c:v>May</c:v>
                </c:pt>
                <c:pt idx="5">
                  <c:v>Jun</c:v>
                </c:pt>
                <c:pt idx="6">
                  <c:v>Jul</c:v>
                </c:pt>
                <c:pt idx="7">
                  <c:v>Aug</c:v>
                </c:pt>
                <c:pt idx="8">
                  <c:v>Sep</c:v>
                </c:pt>
                <c:pt idx="9">
                  <c:v>Oct</c:v>
                </c:pt>
                <c:pt idx="10">
                  <c:v>Nov</c:v>
                </c:pt>
                <c:pt idx="11">
                  <c:v>Dec</c:v>
                </c:pt>
              </c:strCache>
            </c:strRef>
          </c:cat>
          <c:val>
            <c:numRef>
              <c:f>Sheet1!$B$2:$M$2</c:f>
              <c:numCache>
                <c:formatCode>General</c:formatCode>
                <c:ptCount val="12"/>
                <c:pt idx="0">
                  <c:v>2250</c:v>
                </c:pt>
                <c:pt idx="1">
                  <c:v>2250</c:v>
                </c:pt>
                <c:pt idx="2">
                  <c:v>2250</c:v>
                </c:pt>
                <c:pt idx="3">
                  <c:v>2250</c:v>
                </c:pt>
                <c:pt idx="4">
                  <c:v>2700</c:v>
                </c:pt>
                <c:pt idx="5">
                  <c:v>2700</c:v>
                </c:pt>
                <c:pt idx="6">
                  <c:v>2700</c:v>
                </c:pt>
                <c:pt idx="7">
                  <c:v>2700</c:v>
                </c:pt>
                <c:pt idx="8">
                  <c:v>2250</c:v>
                </c:pt>
                <c:pt idx="9">
                  <c:v>1800</c:v>
                </c:pt>
                <c:pt idx="10">
                  <c:v>2250</c:v>
                </c:pt>
                <c:pt idx="11">
                  <c:v>1350</c:v>
                </c:pt>
              </c:numCache>
            </c:numRef>
          </c:val>
          <c:smooth val="0"/>
        </c:ser>
        <c:ser>
          <c:idx val="1"/>
          <c:order val="1"/>
          <c:tx>
            <c:strRef>
              <c:f>Sheet1!$A$3</c:f>
              <c:strCache>
                <c:ptCount val="1"/>
                <c:pt idx="0">
                  <c:v>Square Meters broken</c:v>
                </c:pt>
              </c:strCache>
            </c:strRef>
          </c:tx>
          <c:spPr>
            <a:ln w="76200"/>
          </c:spPr>
          <c:marker>
            <c:symbol val="none"/>
          </c:marker>
          <c:cat>
            <c:strRef>
              <c:f>Sheet1!$B$1:$M$1</c:f>
              <c:strCache>
                <c:ptCount val="12"/>
                <c:pt idx="0">
                  <c:v>Jan </c:v>
                </c:pt>
                <c:pt idx="1">
                  <c:v>Feb</c:v>
                </c:pt>
                <c:pt idx="2">
                  <c:v>March</c:v>
                </c:pt>
                <c:pt idx="3">
                  <c:v>April</c:v>
                </c:pt>
                <c:pt idx="4">
                  <c:v>May</c:v>
                </c:pt>
                <c:pt idx="5">
                  <c:v>Jun</c:v>
                </c:pt>
                <c:pt idx="6">
                  <c:v>Jul</c:v>
                </c:pt>
                <c:pt idx="7">
                  <c:v>Aug</c:v>
                </c:pt>
                <c:pt idx="8">
                  <c:v>Sep</c:v>
                </c:pt>
                <c:pt idx="9">
                  <c:v>Oct</c:v>
                </c:pt>
                <c:pt idx="10">
                  <c:v>Nov</c:v>
                </c:pt>
                <c:pt idx="11">
                  <c:v>Dec</c:v>
                </c:pt>
              </c:strCache>
            </c:strRef>
          </c:cat>
          <c:val>
            <c:numRef>
              <c:f>Sheet1!$B$3:$M$3</c:f>
              <c:numCache>
                <c:formatCode>General</c:formatCode>
                <c:ptCount val="12"/>
                <c:pt idx="0">
                  <c:v>2452</c:v>
                </c:pt>
                <c:pt idx="1">
                  <c:v>3612</c:v>
                </c:pt>
                <c:pt idx="2">
                  <c:v>2933</c:v>
                </c:pt>
                <c:pt idx="3">
                  <c:v>2947</c:v>
                </c:pt>
                <c:pt idx="4">
                  <c:v>3555</c:v>
                </c:pt>
                <c:pt idx="5">
                  <c:v>3579</c:v>
                </c:pt>
                <c:pt idx="6">
                  <c:v>3676</c:v>
                </c:pt>
                <c:pt idx="7">
                  <c:v>3578</c:v>
                </c:pt>
                <c:pt idx="8">
                  <c:v>2779</c:v>
                </c:pt>
                <c:pt idx="9">
                  <c:v>2641</c:v>
                </c:pt>
                <c:pt idx="10">
                  <c:v>2836</c:v>
                </c:pt>
                <c:pt idx="11">
                  <c:v>1563</c:v>
                </c:pt>
              </c:numCache>
            </c:numRef>
          </c:val>
          <c:smooth val="0"/>
        </c:ser>
        <c:ser>
          <c:idx val="2"/>
          <c:order val="2"/>
          <c:tx>
            <c:strRef>
              <c:f>Sheet1!$A$4</c:f>
              <c:strCache>
                <c:ptCount val="1"/>
                <c:pt idx="0">
                  <c:v>Square Meters swept</c:v>
                </c:pt>
              </c:strCache>
            </c:strRef>
          </c:tx>
          <c:spPr>
            <a:ln w="76200">
              <a:solidFill>
                <a:srgbClr val="00B050"/>
              </a:solidFill>
            </a:ln>
          </c:spPr>
          <c:marker>
            <c:symbol val="none"/>
          </c:marker>
          <c:cat>
            <c:strRef>
              <c:f>Sheet1!$B$1:$M$1</c:f>
              <c:strCache>
                <c:ptCount val="12"/>
                <c:pt idx="0">
                  <c:v>Jan </c:v>
                </c:pt>
                <c:pt idx="1">
                  <c:v>Feb</c:v>
                </c:pt>
                <c:pt idx="2">
                  <c:v>March</c:v>
                </c:pt>
                <c:pt idx="3">
                  <c:v>April</c:v>
                </c:pt>
                <c:pt idx="4">
                  <c:v>May</c:v>
                </c:pt>
                <c:pt idx="5">
                  <c:v>Jun</c:v>
                </c:pt>
                <c:pt idx="6">
                  <c:v>Jul</c:v>
                </c:pt>
                <c:pt idx="7">
                  <c:v>Aug</c:v>
                </c:pt>
                <c:pt idx="8">
                  <c:v>Sep</c:v>
                </c:pt>
                <c:pt idx="9">
                  <c:v>Oct</c:v>
                </c:pt>
                <c:pt idx="10">
                  <c:v>Nov</c:v>
                </c:pt>
                <c:pt idx="11">
                  <c:v>Dec</c:v>
                </c:pt>
              </c:strCache>
            </c:strRef>
          </c:cat>
          <c:val>
            <c:numRef>
              <c:f>Sheet1!$B$4:$M$4</c:f>
              <c:numCache>
                <c:formatCode>General</c:formatCode>
                <c:ptCount val="12"/>
                <c:pt idx="0">
                  <c:v>1915</c:v>
                </c:pt>
                <c:pt idx="1">
                  <c:v>2977</c:v>
                </c:pt>
                <c:pt idx="2">
                  <c:v>2710</c:v>
                </c:pt>
                <c:pt idx="3">
                  <c:v>2350</c:v>
                </c:pt>
                <c:pt idx="4">
                  <c:v>3734</c:v>
                </c:pt>
                <c:pt idx="5">
                  <c:v>3236</c:v>
                </c:pt>
                <c:pt idx="6">
                  <c:v>3649</c:v>
                </c:pt>
                <c:pt idx="7">
                  <c:v>3529</c:v>
                </c:pt>
                <c:pt idx="8">
                  <c:v>2723</c:v>
                </c:pt>
                <c:pt idx="9">
                  <c:v>2378</c:v>
                </c:pt>
                <c:pt idx="10">
                  <c:v>2595</c:v>
                </c:pt>
                <c:pt idx="11">
                  <c:v>1193</c:v>
                </c:pt>
              </c:numCache>
            </c:numRef>
          </c:val>
          <c:smooth val="0"/>
        </c:ser>
        <c:dLbls>
          <c:showLegendKey val="0"/>
          <c:showVal val="0"/>
          <c:showCatName val="0"/>
          <c:showSerName val="0"/>
          <c:showPercent val="0"/>
          <c:showBubbleSize val="0"/>
        </c:dLbls>
        <c:marker val="1"/>
        <c:smooth val="0"/>
        <c:axId val="92927872"/>
        <c:axId val="92929408"/>
      </c:lineChart>
      <c:catAx>
        <c:axId val="92927872"/>
        <c:scaling>
          <c:orientation val="minMax"/>
        </c:scaling>
        <c:delete val="0"/>
        <c:axPos val="b"/>
        <c:majorTickMark val="none"/>
        <c:minorTickMark val="none"/>
        <c:tickLblPos val="nextTo"/>
        <c:crossAx val="92929408"/>
        <c:crosses val="autoZero"/>
        <c:auto val="1"/>
        <c:lblAlgn val="ctr"/>
        <c:lblOffset val="100"/>
        <c:noMultiLvlLbl val="0"/>
      </c:catAx>
      <c:valAx>
        <c:axId val="92929408"/>
        <c:scaling>
          <c:orientation val="minMax"/>
        </c:scaling>
        <c:delete val="0"/>
        <c:axPos val="l"/>
        <c:majorGridlines/>
        <c:title>
          <c:tx>
            <c:rich>
              <a:bodyPr/>
              <a:lstStyle/>
              <a:p>
                <a:pPr>
                  <a:defRPr/>
                </a:pPr>
                <a:r>
                  <a:rPr lang="en-US"/>
                  <a:t>Square meters</a:t>
                </a:r>
              </a:p>
            </c:rich>
          </c:tx>
          <c:layout/>
          <c:overlay val="0"/>
        </c:title>
        <c:numFmt formatCode="General" sourceLinked="1"/>
        <c:majorTickMark val="none"/>
        <c:minorTickMark val="none"/>
        <c:tickLblPos val="nextTo"/>
        <c:crossAx val="92927872"/>
        <c:crosses val="autoZero"/>
        <c:crossBetween val="between"/>
      </c:valAx>
    </c:plotArea>
    <c:legend>
      <c:legendPos val="r"/>
      <c:layout/>
      <c:overlay val="0"/>
    </c:legend>
    <c:plotVisOnly val="1"/>
    <c:dispBlanksAs val="gap"/>
    <c:showDLblsOverMax val="0"/>
  </c:chart>
  <c:txPr>
    <a:bodyPr/>
    <a:lstStyle/>
    <a:p>
      <a:pPr>
        <a:defRPr sz="1600"/>
      </a:pPr>
      <a:endParaRPr lang="en-US"/>
    </a:p>
  </c:txPr>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en-ZA"/>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2800"/>
            </a:pPr>
            <a:r>
              <a:rPr lang="en-ZA" sz="2800"/>
              <a:t>Productivity Data</a:t>
            </a:r>
          </a:p>
        </c:rich>
      </c:tx>
      <c:layout/>
      <c:overlay val="0"/>
    </c:title>
    <c:autoTitleDeleted val="0"/>
    <c:plotArea>
      <c:layout/>
      <c:lineChart>
        <c:grouping val="standard"/>
        <c:varyColors val="0"/>
        <c:ser>
          <c:idx val="0"/>
          <c:order val="0"/>
          <c:tx>
            <c:strRef>
              <c:f>Sheet1!$A$7</c:f>
              <c:strCache>
                <c:ptCount val="1"/>
                <c:pt idx="0">
                  <c:v>Average face advance</c:v>
                </c:pt>
              </c:strCache>
            </c:strRef>
          </c:tx>
          <c:spPr>
            <a:ln w="76200"/>
          </c:spPr>
          <c:marker>
            <c:symbol val="none"/>
          </c:marker>
          <c:cat>
            <c:strRef>
              <c:f>Sheet1!$B$6:$M$6</c:f>
              <c:strCache>
                <c:ptCount val="12"/>
                <c:pt idx="0">
                  <c:v>Jan </c:v>
                </c:pt>
                <c:pt idx="1">
                  <c:v>Feb</c:v>
                </c:pt>
                <c:pt idx="2">
                  <c:v>March</c:v>
                </c:pt>
                <c:pt idx="3">
                  <c:v>April</c:v>
                </c:pt>
                <c:pt idx="4">
                  <c:v>May</c:v>
                </c:pt>
                <c:pt idx="5">
                  <c:v>Jun</c:v>
                </c:pt>
                <c:pt idx="6">
                  <c:v>Jul</c:v>
                </c:pt>
                <c:pt idx="7">
                  <c:v>Aug</c:v>
                </c:pt>
                <c:pt idx="8">
                  <c:v>Sep</c:v>
                </c:pt>
                <c:pt idx="9">
                  <c:v>Oct</c:v>
                </c:pt>
                <c:pt idx="10">
                  <c:v>Nov</c:v>
                </c:pt>
                <c:pt idx="11">
                  <c:v>Dec</c:v>
                </c:pt>
              </c:strCache>
            </c:strRef>
          </c:cat>
          <c:val>
            <c:numRef>
              <c:f>Sheet1!$B$7:$M$7</c:f>
              <c:numCache>
                <c:formatCode>General</c:formatCode>
                <c:ptCount val="12"/>
                <c:pt idx="0">
                  <c:v>10.16</c:v>
                </c:pt>
                <c:pt idx="1">
                  <c:v>17.309999999999999</c:v>
                </c:pt>
                <c:pt idx="2">
                  <c:v>13.56</c:v>
                </c:pt>
                <c:pt idx="3">
                  <c:v>13.4</c:v>
                </c:pt>
                <c:pt idx="4">
                  <c:v>14.63</c:v>
                </c:pt>
                <c:pt idx="5">
                  <c:v>14.9</c:v>
                </c:pt>
                <c:pt idx="6">
                  <c:v>14.65</c:v>
                </c:pt>
                <c:pt idx="7">
                  <c:v>14.54</c:v>
                </c:pt>
                <c:pt idx="8">
                  <c:v>11.79</c:v>
                </c:pt>
                <c:pt idx="9">
                  <c:v>13.7</c:v>
                </c:pt>
                <c:pt idx="10">
                  <c:v>13.24</c:v>
                </c:pt>
                <c:pt idx="11">
                  <c:v>10.96</c:v>
                </c:pt>
              </c:numCache>
            </c:numRef>
          </c:val>
          <c:smooth val="0"/>
        </c:ser>
        <c:ser>
          <c:idx val="1"/>
          <c:order val="1"/>
          <c:tx>
            <c:strRef>
              <c:f>Sheet1!$A$8</c:f>
              <c:strCache>
                <c:ptCount val="1"/>
                <c:pt idx="0">
                  <c:v>Square Meters per person</c:v>
                </c:pt>
              </c:strCache>
            </c:strRef>
          </c:tx>
          <c:spPr>
            <a:ln w="76200"/>
          </c:spPr>
          <c:marker>
            <c:symbol val="none"/>
          </c:marker>
          <c:cat>
            <c:strRef>
              <c:f>Sheet1!$B$6:$M$6</c:f>
              <c:strCache>
                <c:ptCount val="12"/>
                <c:pt idx="0">
                  <c:v>Jan </c:v>
                </c:pt>
                <c:pt idx="1">
                  <c:v>Feb</c:v>
                </c:pt>
                <c:pt idx="2">
                  <c:v>March</c:v>
                </c:pt>
                <c:pt idx="3">
                  <c:v>April</c:v>
                </c:pt>
                <c:pt idx="4">
                  <c:v>May</c:v>
                </c:pt>
                <c:pt idx="5">
                  <c:v>Jun</c:v>
                </c:pt>
                <c:pt idx="6">
                  <c:v>Jul</c:v>
                </c:pt>
                <c:pt idx="7">
                  <c:v>Aug</c:v>
                </c:pt>
                <c:pt idx="8">
                  <c:v>Sep</c:v>
                </c:pt>
                <c:pt idx="9">
                  <c:v>Oct</c:v>
                </c:pt>
                <c:pt idx="10">
                  <c:v>Nov</c:v>
                </c:pt>
                <c:pt idx="11">
                  <c:v>Dec</c:v>
                </c:pt>
              </c:strCache>
            </c:strRef>
          </c:cat>
          <c:val>
            <c:numRef>
              <c:f>Sheet1!$B$8:$M$8</c:f>
              <c:numCache>
                <c:formatCode>0.0</c:formatCode>
                <c:ptCount val="12"/>
                <c:pt idx="0">
                  <c:v>28.81</c:v>
                </c:pt>
                <c:pt idx="1">
                  <c:v>42.44</c:v>
                </c:pt>
                <c:pt idx="2">
                  <c:v>34.450000000000003</c:v>
                </c:pt>
                <c:pt idx="3">
                  <c:v>34.619999999999997</c:v>
                </c:pt>
                <c:pt idx="4">
                  <c:v>34.840000000000003</c:v>
                </c:pt>
                <c:pt idx="5">
                  <c:v>34.29</c:v>
                </c:pt>
                <c:pt idx="6">
                  <c:v>35.97</c:v>
                </c:pt>
                <c:pt idx="7">
                  <c:v>35.06</c:v>
                </c:pt>
                <c:pt idx="8">
                  <c:v>35.82</c:v>
                </c:pt>
                <c:pt idx="9">
                  <c:v>38.83</c:v>
                </c:pt>
                <c:pt idx="10">
                  <c:v>33.369999999999997</c:v>
                </c:pt>
                <c:pt idx="11">
                  <c:v>30.64</c:v>
                </c:pt>
              </c:numCache>
            </c:numRef>
          </c:val>
          <c:smooth val="0"/>
        </c:ser>
        <c:dLbls>
          <c:showLegendKey val="0"/>
          <c:showVal val="0"/>
          <c:showCatName val="0"/>
          <c:showSerName val="0"/>
          <c:showPercent val="0"/>
          <c:showBubbleSize val="0"/>
        </c:dLbls>
        <c:marker val="1"/>
        <c:smooth val="0"/>
        <c:axId val="108894080"/>
        <c:axId val="108895616"/>
      </c:lineChart>
      <c:catAx>
        <c:axId val="108894080"/>
        <c:scaling>
          <c:orientation val="minMax"/>
        </c:scaling>
        <c:delete val="0"/>
        <c:axPos val="b"/>
        <c:majorTickMark val="none"/>
        <c:minorTickMark val="none"/>
        <c:tickLblPos val="nextTo"/>
        <c:txPr>
          <a:bodyPr/>
          <a:lstStyle/>
          <a:p>
            <a:pPr>
              <a:defRPr sz="1800"/>
            </a:pPr>
            <a:endParaRPr lang="en-US"/>
          </a:p>
        </c:txPr>
        <c:crossAx val="108895616"/>
        <c:crosses val="autoZero"/>
        <c:auto val="1"/>
        <c:lblAlgn val="ctr"/>
        <c:lblOffset val="100"/>
        <c:noMultiLvlLbl val="0"/>
      </c:catAx>
      <c:valAx>
        <c:axId val="108895616"/>
        <c:scaling>
          <c:orientation val="minMax"/>
        </c:scaling>
        <c:delete val="0"/>
        <c:axPos val="l"/>
        <c:majorGridlines/>
        <c:title>
          <c:tx>
            <c:rich>
              <a:bodyPr/>
              <a:lstStyle/>
              <a:p>
                <a:pPr>
                  <a:defRPr sz="1800"/>
                </a:pPr>
                <a:r>
                  <a:rPr lang="en-US" sz="1800"/>
                  <a:t>Face Advance(m) / Square Meters per person</a:t>
                </a:r>
              </a:p>
            </c:rich>
          </c:tx>
          <c:layout/>
          <c:overlay val="0"/>
        </c:title>
        <c:numFmt formatCode="General" sourceLinked="1"/>
        <c:majorTickMark val="none"/>
        <c:minorTickMark val="none"/>
        <c:tickLblPos val="nextTo"/>
        <c:txPr>
          <a:bodyPr/>
          <a:lstStyle/>
          <a:p>
            <a:pPr>
              <a:defRPr sz="1600" b="1"/>
            </a:pPr>
            <a:endParaRPr lang="en-US"/>
          </a:p>
        </c:txPr>
        <c:crossAx val="108894080"/>
        <c:crosses val="autoZero"/>
        <c:crossBetween val="between"/>
      </c:valAx>
    </c:plotArea>
    <c:legend>
      <c:legendPos val="r"/>
      <c:layout/>
      <c:overlay val="0"/>
      <c:txPr>
        <a:bodyPr/>
        <a:lstStyle/>
        <a:p>
          <a:pPr>
            <a:defRPr sz="1800"/>
          </a:pPr>
          <a:endParaRPr lang="en-US"/>
        </a:p>
      </c:txPr>
    </c:legend>
    <c:plotVisOnly val="1"/>
    <c:dispBlanksAs val="gap"/>
    <c:showDLblsOverMax val="0"/>
  </c:chart>
  <c:txPr>
    <a:bodyPr/>
    <a:lstStyle/>
    <a:p>
      <a:pPr>
        <a:defRPr sz="1050"/>
      </a:pPr>
      <a:endParaRPr lang="en-US"/>
    </a:p>
  </c:txPr>
  <c:externalData r:id="rId1">
    <c:autoUpdate val="0"/>
  </c:externalData>
</c:chartSpace>
</file>

<file path=ppt/drawings/_rels/vmlDrawing1.vml.rels><?xml version="1.0" encoding="UTF-8" standalone="yes"?>
<Relationships xmlns="http://schemas.openxmlformats.org/package/2006/relationships"><Relationship Id="rId1" Type="http://schemas.openxmlformats.org/officeDocument/2006/relationships/image" Target="../media/image19.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45762" name="Rectangle 2"/>
          <p:cNvSpPr>
            <a:spLocks noGrp="1" noChangeArrowheads="1"/>
          </p:cNvSpPr>
          <p:nvPr>
            <p:ph type="hdr" sz="quarter"/>
          </p:nvPr>
        </p:nvSpPr>
        <p:spPr bwMode="auto">
          <a:xfrm>
            <a:off x="0" y="0"/>
            <a:ext cx="2945659" cy="497600"/>
          </a:xfrm>
          <a:prstGeom prst="rect">
            <a:avLst/>
          </a:prstGeom>
          <a:noFill/>
          <a:ln w="9525">
            <a:noFill/>
            <a:miter lim="800000"/>
            <a:headEnd/>
            <a:tailEnd/>
          </a:ln>
          <a:effectLst/>
        </p:spPr>
        <p:txBody>
          <a:bodyPr vert="horz" wrap="square" lIns="91438" tIns="45719" rIns="91438" bIns="45719" numCol="1" anchor="t" anchorCtr="0" compatLnSpc="1">
            <a:prstTxWarp prst="textNoShape">
              <a:avLst/>
            </a:prstTxWarp>
          </a:bodyPr>
          <a:lstStyle>
            <a:lvl1pPr eaLnBrk="0" hangingPunct="0">
              <a:defRPr sz="1200">
                <a:ea typeface="+mn-ea"/>
                <a:cs typeface="Arial" pitchFamily="34" charset="0"/>
              </a:defRPr>
            </a:lvl1pPr>
          </a:lstStyle>
          <a:p>
            <a:pPr>
              <a:defRPr/>
            </a:pPr>
            <a:endParaRPr lang="en-US"/>
          </a:p>
        </p:txBody>
      </p:sp>
      <p:sp>
        <p:nvSpPr>
          <p:cNvPr id="245763" name="Rectangle 3"/>
          <p:cNvSpPr>
            <a:spLocks noGrp="1" noChangeArrowheads="1"/>
          </p:cNvSpPr>
          <p:nvPr>
            <p:ph type="dt" sz="quarter" idx="1"/>
          </p:nvPr>
        </p:nvSpPr>
        <p:spPr bwMode="auto">
          <a:xfrm>
            <a:off x="3850443" y="0"/>
            <a:ext cx="2945659" cy="497600"/>
          </a:xfrm>
          <a:prstGeom prst="rect">
            <a:avLst/>
          </a:prstGeom>
          <a:noFill/>
          <a:ln w="9525">
            <a:noFill/>
            <a:miter lim="800000"/>
            <a:headEnd/>
            <a:tailEnd/>
          </a:ln>
          <a:effectLst/>
        </p:spPr>
        <p:txBody>
          <a:bodyPr vert="horz" wrap="square" lIns="91438" tIns="45719" rIns="91438" bIns="45719" numCol="1" anchor="t" anchorCtr="0" compatLnSpc="1">
            <a:prstTxWarp prst="textNoShape">
              <a:avLst/>
            </a:prstTxWarp>
          </a:bodyPr>
          <a:lstStyle>
            <a:lvl1pPr algn="r" eaLnBrk="0" hangingPunct="0">
              <a:defRPr sz="1200">
                <a:ea typeface="+mn-ea"/>
                <a:cs typeface="Arial" pitchFamily="34" charset="0"/>
              </a:defRPr>
            </a:lvl1pPr>
          </a:lstStyle>
          <a:p>
            <a:pPr>
              <a:defRPr/>
            </a:pPr>
            <a:fld id="{9F96A7D5-F28B-4074-B85C-9D7C6AF3CBEA}" type="datetimeFigureOut">
              <a:rPr lang="en-US"/>
              <a:pPr>
                <a:defRPr/>
              </a:pPr>
              <a:t>11/12/2014</a:t>
            </a:fld>
            <a:endParaRPr lang="en-US" dirty="0"/>
          </a:p>
        </p:txBody>
      </p:sp>
      <p:sp>
        <p:nvSpPr>
          <p:cNvPr id="245764" name="Rectangle 4"/>
          <p:cNvSpPr>
            <a:spLocks noGrp="1" noChangeArrowheads="1"/>
          </p:cNvSpPr>
          <p:nvPr>
            <p:ph type="ftr" sz="quarter" idx="2"/>
          </p:nvPr>
        </p:nvSpPr>
        <p:spPr bwMode="auto">
          <a:xfrm>
            <a:off x="0" y="9429040"/>
            <a:ext cx="2945659" cy="497600"/>
          </a:xfrm>
          <a:prstGeom prst="rect">
            <a:avLst/>
          </a:prstGeom>
          <a:noFill/>
          <a:ln w="9525">
            <a:noFill/>
            <a:miter lim="800000"/>
            <a:headEnd/>
            <a:tailEnd/>
          </a:ln>
          <a:effectLst/>
        </p:spPr>
        <p:txBody>
          <a:bodyPr vert="horz" wrap="square" lIns="91438" tIns="45719" rIns="91438" bIns="45719" numCol="1" anchor="b" anchorCtr="0" compatLnSpc="1">
            <a:prstTxWarp prst="textNoShape">
              <a:avLst/>
            </a:prstTxWarp>
          </a:bodyPr>
          <a:lstStyle>
            <a:lvl1pPr eaLnBrk="0" hangingPunct="0">
              <a:defRPr sz="1200">
                <a:ea typeface="+mn-ea"/>
                <a:cs typeface="Arial" pitchFamily="34" charset="0"/>
              </a:defRPr>
            </a:lvl1pPr>
          </a:lstStyle>
          <a:p>
            <a:pPr>
              <a:defRPr/>
            </a:pPr>
            <a:endParaRPr lang="en-US"/>
          </a:p>
        </p:txBody>
      </p:sp>
      <p:sp>
        <p:nvSpPr>
          <p:cNvPr id="245765" name="Rectangle 5"/>
          <p:cNvSpPr>
            <a:spLocks noGrp="1" noChangeArrowheads="1"/>
          </p:cNvSpPr>
          <p:nvPr>
            <p:ph type="sldNum" sz="quarter" idx="3"/>
          </p:nvPr>
        </p:nvSpPr>
        <p:spPr bwMode="auto">
          <a:xfrm>
            <a:off x="3850443" y="9429040"/>
            <a:ext cx="2945659" cy="497600"/>
          </a:xfrm>
          <a:prstGeom prst="rect">
            <a:avLst/>
          </a:prstGeom>
          <a:noFill/>
          <a:ln w="9525">
            <a:noFill/>
            <a:miter lim="800000"/>
            <a:headEnd/>
            <a:tailEnd/>
          </a:ln>
          <a:effectLst/>
        </p:spPr>
        <p:txBody>
          <a:bodyPr vert="horz" wrap="square" lIns="91438" tIns="45719" rIns="91438" bIns="45719" numCol="1" anchor="b" anchorCtr="0" compatLnSpc="1">
            <a:prstTxWarp prst="textNoShape">
              <a:avLst/>
            </a:prstTxWarp>
          </a:bodyPr>
          <a:lstStyle>
            <a:lvl1pPr algn="r" eaLnBrk="0" hangingPunct="0">
              <a:defRPr sz="1200">
                <a:ea typeface="+mn-ea"/>
                <a:cs typeface="Arial" pitchFamily="34" charset="0"/>
              </a:defRPr>
            </a:lvl1pPr>
          </a:lstStyle>
          <a:p>
            <a:pPr>
              <a:defRPr/>
            </a:pPr>
            <a:fld id="{E5306776-1084-49DA-A343-34798F60A29A}" type="slidenum">
              <a:rPr lang="en-US"/>
              <a:pPr>
                <a:defRPr/>
              </a:pPr>
              <a:t>‹#›</a:t>
            </a:fld>
            <a:endParaRPr lang="en-US" dirty="0"/>
          </a:p>
        </p:txBody>
      </p:sp>
    </p:spTree>
    <p:extLst>
      <p:ext uri="{BB962C8B-B14F-4D97-AF65-F5344CB8AC3E}">
        <p14:creationId xmlns:p14="http://schemas.microsoft.com/office/powerpoint/2010/main" val="300500537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122" name="Rectangle 2"/>
          <p:cNvSpPr>
            <a:spLocks noGrp="1" noChangeArrowheads="1"/>
          </p:cNvSpPr>
          <p:nvPr>
            <p:ph type="hdr" sz="quarter"/>
          </p:nvPr>
        </p:nvSpPr>
        <p:spPr bwMode="auto">
          <a:xfrm>
            <a:off x="0" y="0"/>
            <a:ext cx="2945659" cy="496016"/>
          </a:xfrm>
          <a:prstGeom prst="rect">
            <a:avLst/>
          </a:prstGeom>
          <a:noFill/>
          <a:ln w="9525">
            <a:noFill/>
            <a:miter lim="800000"/>
            <a:headEnd/>
            <a:tailEnd/>
          </a:ln>
          <a:effectLst/>
        </p:spPr>
        <p:txBody>
          <a:bodyPr vert="horz" wrap="square" lIns="91438" tIns="45719" rIns="91438" bIns="45719" numCol="1" anchor="t" anchorCtr="0" compatLnSpc="1">
            <a:prstTxWarp prst="textNoShape">
              <a:avLst/>
            </a:prstTxWarp>
          </a:bodyPr>
          <a:lstStyle>
            <a:lvl1pPr>
              <a:defRPr sz="1200">
                <a:ea typeface="+mn-ea"/>
                <a:cs typeface="Arial" pitchFamily="34" charset="0"/>
              </a:defRPr>
            </a:lvl1pPr>
          </a:lstStyle>
          <a:p>
            <a:pPr>
              <a:defRPr/>
            </a:pPr>
            <a:endParaRPr lang="en-US"/>
          </a:p>
        </p:txBody>
      </p:sp>
      <p:sp>
        <p:nvSpPr>
          <p:cNvPr id="5123" name="Rectangle 3"/>
          <p:cNvSpPr>
            <a:spLocks noGrp="1" noChangeArrowheads="1"/>
          </p:cNvSpPr>
          <p:nvPr>
            <p:ph type="dt" idx="1"/>
          </p:nvPr>
        </p:nvSpPr>
        <p:spPr bwMode="auto">
          <a:xfrm>
            <a:off x="3850443" y="0"/>
            <a:ext cx="2945659" cy="496016"/>
          </a:xfrm>
          <a:prstGeom prst="rect">
            <a:avLst/>
          </a:prstGeom>
          <a:noFill/>
          <a:ln w="9525">
            <a:noFill/>
            <a:miter lim="800000"/>
            <a:headEnd/>
            <a:tailEnd/>
          </a:ln>
          <a:effectLst/>
        </p:spPr>
        <p:txBody>
          <a:bodyPr vert="horz" wrap="square" lIns="91438" tIns="45719" rIns="91438" bIns="45719" numCol="1" anchor="t" anchorCtr="0" compatLnSpc="1">
            <a:prstTxWarp prst="textNoShape">
              <a:avLst/>
            </a:prstTxWarp>
          </a:bodyPr>
          <a:lstStyle>
            <a:lvl1pPr algn="r">
              <a:defRPr sz="1200">
                <a:ea typeface="+mn-ea"/>
                <a:cs typeface="Arial" pitchFamily="34" charset="0"/>
              </a:defRPr>
            </a:lvl1pPr>
          </a:lstStyle>
          <a:p>
            <a:pPr>
              <a:defRPr/>
            </a:pPr>
            <a:endParaRPr lang="en-US"/>
          </a:p>
        </p:txBody>
      </p:sp>
      <p:sp>
        <p:nvSpPr>
          <p:cNvPr id="12292" name="Rectangle 4"/>
          <p:cNvSpPr>
            <a:spLocks noGrp="1" noRot="1" noChangeAspect="1" noChangeArrowheads="1" noTextEdit="1"/>
          </p:cNvSpPr>
          <p:nvPr>
            <p:ph type="sldImg" idx="2"/>
          </p:nvPr>
        </p:nvSpPr>
        <p:spPr bwMode="auto">
          <a:xfrm>
            <a:off x="766763" y="744538"/>
            <a:ext cx="5264150" cy="3722687"/>
          </a:xfrm>
          <a:prstGeom prst="rect">
            <a:avLst/>
          </a:prstGeom>
          <a:noFill/>
          <a:ln w="9525">
            <a:solidFill>
              <a:srgbClr val="000000"/>
            </a:solidFill>
            <a:miter lim="800000"/>
            <a:headEnd/>
            <a:tailEnd/>
          </a:ln>
        </p:spPr>
      </p:sp>
      <p:sp>
        <p:nvSpPr>
          <p:cNvPr id="5125" name="Rectangle 5"/>
          <p:cNvSpPr>
            <a:spLocks noGrp="1" noChangeArrowheads="1"/>
          </p:cNvSpPr>
          <p:nvPr>
            <p:ph type="body" sz="quarter" idx="3"/>
          </p:nvPr>
        </p:nvSpPr>
        <p:spPr bwMode="auto">
          <a:xfrm>
            <a:off x="681342" y="4716105"/>
            <a:ext cx="5434993" cy="4467305"/>
          </a:xfrm>
          <a:prstGeom prst="rect">
            <a:avLst/>
          </a:prstGeom>
          <a:noFill/>
          <a:ln w="9525">
            <a:noFill/>
            <a:miter lim="800000"/>
            <a:headEnd/>
            <a:tailEnd/>
          </a:ln>
          <a:effectLst/>
        </p:spPr>
        <p:txBody>
          <a:bodyPr vert="horz" wrap="square" lIns="91438" tIns="45719" rIns="91438" bIns="45719" numCol="1" anchor="t" anchorCtr="0" compatLnSpc="1">
            <a:prstTxWarp prst="textNoShape">
              <a:avLst/>
            </a:prstTxWarp>
          </a:bodyPr>
          <a:lstStyle/>
          <a:p>
            <a:pPr lvl="0"/>
            <a:r>
              <a:rPr lang="en-GB" noProof="0" smtClean="0"/>
              <a:t>Click to edit Master text styles</a:t>
            </a:r>
          </a:p>
          <a:p>
            <a:pPr lvl="1"/>
            <a:r>
              <a:rPr lang="en-GB" noProof="0" smtClean="0"/>
              <a:t>Second level</a:t>
            </a:r>
          </a:p>
          <a:p>
            <a:pPr lvl="2"/>
            <a:r>
              <a:rPr lang="en-GB" noProof="0" smtClean="0"/>
              <a:t>Third level</a:t>
            </a:r>
          </a:p>
          <a:p>
            <a:pPr lvl="3"/>
            <a:r>
              <a:rPr lang="en-GB" noProof="0" smtClean="0"/>
              <a:t>Fourth level</a:t>
            </a:r>
          </a:p>
          <a:p>
            <a:pPr lvl="4"/>
            <a:r>
              <a:rPr lang="en-GB" noProof="0" smtClean="0"/>
              <a:t>Fifth level</a:t>
            </a:r>
          </a:p>
        </p:txBody>
      </p:sp>
      <p:sp>
        <p:nvSpPr>
          <p:cNvPr id="5126" name="Rectangle 6"/>
          <p:cNvSpPr>
            <a:spLocks noGrp="1" noChangeArrowheads="1"/>
          </p:cNvSpPr>
          <p:nvPr>
            <p:ph type="ftr" sz="quarter" idx="4"/>
          </p:nvPr>
        </p:nvSpPr>
        <p:spPr bwMode="auto">
          <a:xfrm>
            <a:off x="0" y="9429040"/>
            <a:ext cx="2945659" cy="497600"/>
          </a:xfrm>
          <a:prstGeom prst="rect">
            <a:avLst/>
          </a:prstGeom>
          <a:noFill/>
          <a:ln w="9525">
            <a:noFill/>
            <a:miter lim="800000"/>
            <a:headEnd/>
            <a:tailEnd/>
          </a:ln>
          <a:effectLst/>
        </p:spPr>
        <p:txBody>
          <a:bodyPr vert="horz" wrap="square" lIns="91438" tIns="45719" rIns="91438" bIns="45719" numCol="1" anchor="b" anchorCtr="0" compatLnSpc="1">
            <a:prstTxWarp prst="textNoShape">
              <a:avLst/>
            </a:prstTxWarp>
          </a:bodyPr>
          <a:lstStyle>
            <a:lvl1pPr>
              <a:defRPr sz="1200">
                <a:ea typeface="+mn-ea"/>
                <a:cs typeface="Arial" pitchFamily="34" charset="0"/>
              </a:defRPr>
            </a:lvl1pPr>
          </a:lstStyle>
          <a:p>
            <a:pPr>
              <a:defRPr/>
            </a:pPr>
            <a:endParaRPr lang="en-US"/>
          </a:p>
        </p:txBody>
      </p:sp>
      <p:sp>
        <p:nvSpPr>
          <p:cNvPr id="5127" name="Rectangle 7"/>
          <p:cNvSpPr>
            <a:spLocks noGrp="1" noChangeArrowheads="1"/>
          </p:cNvSpPr>
          <p:nvPr>
            <p:ph type="sldNum" sz="quarter" idx="5"/>
          </p:nvPr>
        </p:nvSpPr>
        <p:spPr bwMode="auto">
          <a:xfrm>
            <a:off x="3850443" y="9429040"/>
            <a:ext cx="2945659" cy="497600"/>
          </a:xfrm>
          <a:prstGeom prst="rect">
            <a:avLst/>
          </a:prstGeom>
          <a:noFill/>
          <a:ln w="9525">
            <a:noFill/>
            <a:miter lim="800000"/>
            <a:headEnd/>
            <a:tailEnd/>
          </a:ln>
          <a:effectLst/>
        </p:spPr>
        <p:txBody>
          <a:bodyPr vert="horz" wrap="square" lIns="91438" tIns="45719" rIns="91438" bIns="45719" numCol="1" anchor="b" anchorCtr="0" compatLnSpc="1">
            <a:prstTxWarp prst="textNoShape">
              <a:avLst/>
            </a:prstTxWarp>
          </a:bodyPr>
          <a:lstStyle>
            <a:lvl1pPr algn="r">
              <a:defRPr sz="1200">
                <a:ea typeface="+mn-ea"/>
                <a:cs typeface="Arial" pitchFamily="34" charset="0"/>
              </a:defRPr>
            </a:lvl1pPr>
          </a:lstStyle>
          <a:p>
            <a:pPr>
              <a:defRPr/>
            </a:pPr>
            <a:fld id="{E01357ED-6A1A-4559-B33C-FECB43C14434}" type="slidenum">
              <a:rPr lang="en-GB"/>
              <a:pPr>
                <a:defRPr/>
              </a:pPr>
              <a:t>‹#›</a:t>
            </a:fld>
            <a:endParaRPr lang="en-GB"/>
          </a:p>
        </p:txBody>
      </p:sp>
    </p:spTree>
    <p:extLst>
      <p:ext uri="{BB962C8B-B14F-4D97-AF65-F5344CB8AC3E}">
        <p14:creationId xmlns:p14="http://schemas.microsoft.com/office/powerpoint/2010/main" val="2656647402"/>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300" kern="1200">
        <a:solidFill>
          <a:schemeClr val="tx1"/>
        </a:solidFill>
        <a:latin typeface="Calibri" pitchFamily="34" charset="0"/>
        <a:ea typeface="+mn-ea"/>
        <a:cs typeface="+mn-cs"/>
      </a:defRPr>
    </a:lvl1pPr>
    <a:lvl2pPr marL="456960" algn="l" rtl="0" eaLnBrk="0" fontAlgn="base" hangingPunct="0">
      <a:spcBef>
        <a:spcPct val="30000"/>
      </a:spcBef>
      <a:spcAft>
        <a:spcPct val="0"/>
      </a:spcAft>
      <a:defRPr sz="1300" kern="1200">
        <a:solidFill>
          <a:schemeClr val="tx1"/>
        </a:solidFill>
        <a:latin typeface="Calibri" pitchFamily="34" charset="0"/>
        <a:ea typeface="+mn-ea"/>
        <a:cs typeface="+mn-cs"/>
      </a:defRPr>
    </a:lvl2pPr>
    <a:lvl3pPr marL="913915" algn="l" rtl="0" eaLnBrk="0" fontAlgn="base" hangingPunct="0">
      <a:spcBef>
        <a:spcPct val="30000"/>
      </a:spcBef>
      <a:spcAft>
        <a:spcPct val="0"/>
      </a:spcAft>
      <a:defRPr sz="1300" kern="1200">
        <a:solidFill>
          <a:schemeClr val="tx1"/>
        </a:solidFill>
        <a:latin typeface="Calibri" pitchFamily="34" charset="0"/>
        <a:ea typeface="+mn-ea"/>
        <a:cs typeface="+mn-cs"/>
      </a:defRPr>
    </a:lvl3pPr>
    <a:lvl4pPr marL="1370874" algn="l" rtl="0" eaLnBrk="0" fontAlgn="base" hangingPunct="0">
      <a:spcBef>
        <a:spcPct val="30000"/>
      </a:spcBef>
      <a:spcAft>
        <a:spcPct val="0"/>
      </a:spcAft>
      <a:defRPr sz="1300" kern="1200">
        <a:solidFill>
          <a:schemeClr val="tx1"/>
        </a:solidFill>
        <a:latin typeface="Calibri" pitchFamily="34" charset="0"/>
        <a:ea typeface="+mn-ea"/>
        <a:cs typeface="+mn-cs"/>
      </a:defRPr>
    </a:lvl4pPr>
    <a:lvl5pPr marL="1827831" algn="l" rtl="0" eaLnBrk="0" fontAlgn="base" hangingPunct="0">
      <a:spcBef>
        <a:spcPct val="30000"/>
      </a:spcBef>
      <a:spcAft>
        <a:spcPct val="0"/>
      </a:spcAft>
      <a:defRPr sz="1300" kern="1200">
        <a:solidFill>
          <a:schemeClr val="tx1"/>
        </a:solidFill>
        <a:latin typeface="Calibri" pitchFamily="34" charset="0"/>
        <a:ea typeface="+mn-ea"/>
        <a:cs typeface="+mn-cs"/>
      </a:defRPr>
    </a:lvl5pPr>
    <a:lvl6pPr marL="2284791" algn="l" defTabSz="913915" rtl="0" eaLnBrk="1" latinLnBrk="0" hangingPunct="1">
      <a:defRPr sz="1300" kern="1200">
        <a:solidFill>
          <a:schemeClr val="tx1"/>
        </a:solidFill>
        <a:latin typeface="+mn-lt"/>
        <a:ea typeface="+mn-ea"/>
        <a:cs typeface="+mn-cs"/>
      </a:defRPr>
    </a:lvl6pPr>
    <a:lvl7pPr marL="2741749" algn="l" defTabSz="913915" rtl="0" eaLnBrk="1" latinLnBrk="0" hangingPunct="1">
      <a:defRPr sz="1300" kern="1200">
        <a:solidFill>
          <a:schemeClr val="tx1"/>
        </a:solidFill>
        <a:latin typeface="+mn-lt"/>
        <a:ea typeface="+mn-ea"/>
        <a:cs typeface="+mn-cs"/>
      </a:defRPr>
    </a:lvl7pPr>
    <a:lvl8pPr marL="3198706" algn="l" defTabSz="913915" rtl="0" eaLnBrk="1" latinLnBrk="0" hangingPunct="1">
      <a:defRPr sz="1300" kern="1200">
        <a:solidFill>
          <a:schemeClr val="tx1"/>
        </a:solidFill>
        <a:latin typeface="+mn-lt"/>
        <a:ea typeface="+mn-ea"/>
        <a:cs typeface="+mn-cs"/>
      </a:defRPr>
    </a:lvl8pPr>
    <a:lvl9pPr marL="3655664" algn="l" defTabSz="913915" rtl="0" eaLnBrk="1" latinLnBrk="0" hangingPunct="1">
      <a:defRPr sz="13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004170" y="192379"/>
            <a:ext cx="8899525" cy="1260475"/>
          </a:xfrm>
        </p:spPr>
        <p:txBody>
          <a:bodyPr/>
          <a:lstStyle/>
          <a:p>
            <a:r>
              <a:rPr lang="en-US" dirty="0" smtClean="0"/>
              <a:t>Click to edit Master title style</a:t>
            </a:r>
            <a:endParaRPr lang="en-US" dirty="0"/>
          </a:p>
        </p:txBody>
      </p:sp>
      <p:sp>
        <p:nvSpPr>
          <p:cNvPr id="3" name="Content Placeholder 2"/>
          <p:cNvSpPr>
            <a:spLocks noGrp="1"/>
          </p:cNvSpPr>
          <p:nvPr>
            <p:ph idx="1"/>
          </p:nvPr>
        </p:nvSpPr>
        <p:spPr/>
        <p:txBody>
          <a:bodyPr/>
          <a:lstStyle>
            <a:lvl3pPr>
              <a:defRPr b="1"/>
            </a:lvl3pPr>
            <a:lvl4pPr>
              <a:defRPr b="1"/>
            </a:lvl4pPr>
            <a:lvl5pPr>
              <a:defRPr b="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Footer Placeholder 4"/>
          <p:cNvSpPr>
            <a:spLocks noGrp="1"/>
          </p:cNvSpPr>
          <p:nvPr>
            <p:ph type="ftr" sz="quarter" idx="10"/>
          </p:nvPr>
        </p:nvSpPr>
        <p:spPr>
          <a:ln/>
        </p:spPr>
        <p:txBody>
          <a:bodyPr/>
          <a:lstStyle>
            <a:lvl1pPr>
              <a:defRPr/>
            </a:lvl1pPr>
          </a:lstStyle>
          <a:p>
            <a:pPr>
              <a:defRPr/>
            </a:pPr>
            <a:r>
              <a:rPr lang="en-AU"/>
              <a:t>Add document title</a:t>
            </a:r>
          </a:p>
        </p:txBody>
      </p:sp>
      <p:sp>
        <p:nvSpPr>
          <p:cNvPr id="5" name="Rectangle 7"/>
          <p:cNvSpPr>
            <a:spLocks noGrp="1" noChangeArrowheads="1"/>
          </p:cNvSpPr>
          <p:nvPr>
            <p:ph type="sldNum" sz="quarter" idx="11"/>
          </p:nvPr>
        </p:nvSpPr>
        <p:spPr>
          <a:ln/>
        </p:spPr>
        <p:txBody>
          <a:bodyPr/>
          <a:lstStyle>
            <a:lvl1pPr>
              <a:defRPr/>
            </a:lvl1pPr>
          </a:lstStyle>
          <a:p>
            <a:pPr>
              <a:defRPr/>
            </a:pPr>
            <a:fld id="{8404C93C-DEAB-4E69-95BD-518302AD1630}" type="slidenum">
              <a:rPr lang="en-AU"/>
              <a:pPr>
                <a:defRPr/>
              </a:pPr>
              <a:t>‹#›</a:t>
            </a:fld>
            <a:endParaRPr lang="en-A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F8E6066-490C-47D4-9A1D-FE20966D9379}" type="datetimeFigureOut">
              <a:rPr lang="en-US" smtClean="0">
                <a:solidFill>
                  <a:prstClr val="black">
                    <a:tint val="75000"/>
                  </a:prstClr>
                </a:solidFill>
              </a:rPr>
              <a:pPr/>
              <a:t>11/12/2014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42AC3B9-A2AA-4B74-962B-DEC4846A80D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7664704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44705" y="4858814"/>
            <a:ext cx="9089390" cy="1501751"/>
          </a:xfrm>
        </p:spPr>
        <p:txBody>
          <a:bodyPr anchor="t"/>
          <a:lstStyle>
            <a:lvl1pPr algn="l">
              <a:defRPr sz="4600" b="1" cap="all"/>
            </a:lvl1pPr>
          </a:lstStyle>
          <a:p>
            <a:r>
              <a:rPr lang="en-US" smtClean="0"/>
              <a:t>Click to edit Master title style</a:t>
            </a:r>
            <a:endParaRPr lang="en-US"/>
          </a:p>
        </p:txBody>
      </p:sp>
      <p:sp>
        <p:nvSpPr>
          <p:cNvPr id="3" name="Text Placeholder 2"/>
          <p:cNvSpPr>
            <a:spLocks noGrp="1"/>
          </p:cNvSpPr>
          <p:nvPr>
            <p:ph type="body" idx="1"/>
          </p:nvPr>
        </p:nvSpPr>
        <p:spPr>
          <a:xfrm>
            <a:off x="844705" y="3204786"/>
            <a:ext cx="9089390" cy="1654026"/>
          </a:xfrm>
        </p:spPr>
        <p:txBody>
          <a:bodyPr anchor="b"/>
          <a:lstStyle>
            <a:lvl1pPr marL="0" indent="0">
              <a:buNone/>
              <a:defRPr sz="2300">
                <a:solidFill>
                  <a:schemeClr val="tx1">
                    <a:tint val="75000"/>
                  </a:schemeClr>
                </a:solidFill>
              </a:defRPr>
            </a:lvl1pPr>
            <a:lvl2pPr marL="521344" indent="0">
              <a:buNone/>
              <a:defRPr sz="2100">
                <a:solidFill>
                  <a:schemeClr val="tx1">
                    <a:tint val="75000"/>
                  </a:schemeClr>
                </a:solidFill>
              </a:defRPr>
            </a:lvl2pPr>
            <a:lvl3pPr marL="1042688" indent="0">
              <a:buNone/>
              <a:defRPr sz="1800">
                <a:solidFill>
                  <a:schemeClr val="tx1">
                    <a:tint val="75000"/>
                  </a:schemeClr>
                </a:solidFill>
              </a:defRPr>
            </a:lvl3pPr>
            <a:lvl4pPr marL="1564032" indent="0">
              <a:buNone/>
              <a:defRPr sz="1600">
                <a:solidFill>
                  <a:schemeClr val="tx1">
                    <a:tint val="75000"/>
                  </a:schemeClr>
                </a:solidFill>
              </a:defRPr>
            </a:lvl4pPr>
            <a:lvl5pPr marL="2085376" indent="0">
              <a:buNone/>
              <a:defRPr sz="1600">
                <a:solidFill>
                  <a:schemeClr val="tx1">
                    <a:tint val="75000"/>
                  </a:schemeClr>
                </a:solidFill>
              </a:defRPr>
            </a:lvl5pPr>
            <a:lvl6pPr marL="2606719" indent="0">
              <a:buNone/>
              <a:defRPr sz="1600">
                <a:solidFill>
                  <a:schemeClr val="tx1">
                    <a:tint val="75000"/>
                  </a:schemeClr>
                </a:solidFill>
              </a:defRPr>
            </a:lvl6pPr>
            <a:lvl7pPr marL="3128064" indent="0">
              <a:buNone/>
              <a:defRPr sz="1600">
                <a:solidFill>
                  <a:schemeClr val="tx1">
                    <a:tint val="75000"/>
                  </a:schemeClr>
                </a:solidFill>
              </a:defRPr>
            </a:lvl7pPr>
            <a:lvl8pPr marL="3649408" indent="0">
              <a:buNone/>
              <a:defRPr sz="1600">
                <a:solidFill>
                  <a:schemeClr val="tx1">
                    <a:tint val="75000"/>
                  </a:schemeClr>
                </a:solidFill>
              </a:defRPr>
            </a:lvl8pPr>
            <a:lvl9pPr marL="4170751"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6F8E6066-490C-47D4-9A1D-FE20966D9379}" type="datetimeFigureOut">
              <a:rPr lang="en-US" smtClean="0">
                <a:solidFill>
                  <a:prstClr val="black">
                    <a:tint val="75000"/>
                  </a:prstClr>
                </a:solidFill>
              </a:rPr>
              <a:pPr/>
              <a:t>11/12/2014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42AC3B9-A2AA-4B74-962B-DEC4846A80D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8418860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534670" y="1764295"/>
            <a:ext cx="4722918" cy="4990084"/>
          </a:xfrm>
        </p:spPr>
        <p:txBody>
          <a:bodyPr/>
          <a:lstStyle>
            <a:lvl1pPr>
              <a:defRPr sz="3200"/>
            </a:lvl1pPr>
            <a:lvl2pPr>
              <a:defRPr sz="2700"/>
            </a:lvl2pPr>
            <a:lvl3pPr>
              <a:defRPr sz="2300"/>
            </a:lvl3pPr>
            <a:lvl4pPr>
              <a:defRPr sz="2100"/>
            </a:lvl4pPr>
            <a:lvl5pPr>
              <a:defRPr sz="2100"/>
            </a:lvl5pPr>
            <a:lvl6pPr>
              <a:defRPr sz="2100"/>
            </a:lvl6pPr>
            <a:lvl7pPr>
              <a:defRPr sz="2100"/>
            </a:lvl7pPr>
            <a:lvl8pPr>
              <a:defRPr sz="2100"/>
            </a:lvl8pPr>
            <a:lvl9pPr>
              <a:defRPr sz="21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5435812" y="1764295"/>
            <a:ext cx="4722918" cy="4990084"/>
          </a:xfrm>
        </p:spPr>
        <p:txBody>
          <a:bodyPr/>
          <a:lstStyle>
            <a:lvl1pPr>
              <a:defRPr sz="3200"/>
            </a:lvl1pPr>
            <a:lvl2pPr>
              <a:defRPr sz="2700"/>
            </a:lvl2pPr>
            <a:lvl3pPr>
              <a:defRPr sz="2300"/>
            </a:lvl3pPr>
            <a:lvl4pPr>
              <a:defRPr sz="2100"/>
            </a:lvl4pPr>
            <a:lvl5pPr>
              <a:defRPr sz="2100"/>
            </a:lvl5pPr>
            <a:lvl6pPr>
              <a:defRPr sz="2100"/>
            </a:lvl6pPr>
            <a:lvl7pPr>
              <a:defRPr sz="2100"/>
            </a:lvl7pPr>
            <a:lvl8pPr>
              <a:defRPr sz="2100"/>
            </a:lvl8pPr>
            <a:lvl9pPr>
              <a:defRPr sz="21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6F8E6066-490C-47D4-9A1D-FE20966D9379}" type="datetimeFigureOut">
              <a:rPr lang="en-US" smtClean="0">
                <a:solidFill>
                  <a:prstClr val="black">
                    <a:tint val="75000"/>
                  </a:prstClr>
                </a:solidFill>
              </a:rPr>
              <a:pPr/>
              <a:t>11/12/2014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D42AC3B9-A2AA-4B74-962B-DEC4846A80D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7622056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534670" y="1692533"/>
            <a:ext cx="4724775" cy="705367"/>
          </a:xfrm>
        </p:spPr>
        <p:txBody>
          <a:bodyPr anchor="b"/>
          <a:lstStyle>
            <a:lvl1pPr marL="0" indent="0">
              <a:buNone/>
              <a:defRPr sz="2700" b="1"/>
            </a:lvl1pPr>
            <a:lvl2pPr marL="521344" indent="0">
              <a:buNone/>
              <a:defRPr sz="2300" b="1"/>
            </a:lvl2pPr>
            <a:lvl3pPr marL="1042688" indent="0">
              <a:buNone/>
              <a:defRPr sz="2100" b="1"/>
            </a:lvl3pPr>
            <a:lvl4pPr marL="1564032" indent="0">
              <a:buNone/>
              <a:defRPr sz="1800" b="1"/>
            </a:lvl4pPr>
            <a:lvl5pPr marL="2085376" indent="0">
              <a:buNone/>
              <a:defRPr sz="1800" b="1"/>
            </a:lvl5pPr>
            <a:lvl6pPr marL="2606719" indent="0">
              <a:buNone/>
              <a:defRPr sz="1800" b="1"/>
            </a:lvl6pPr>
            <a:lvl7pPr marL="3128064" indent="0">
              <a:buNone/>
              <a:defRPr sz="1800" b="1"/>
            </a:lvl7pPr>
            <a:lvl8pPr marL="3649408" indent="0">
              <a:buNone/>
              <a:defRPr sz="1800" b="1"/>
            </a:lvl8pPr>
            <a:lvl9pPr marL="4170751" indent="0">
              <a:buNone/>
              <a:defRPr sz="1800" b="1"/>
            </a:lvl9pPr>
          </a:lstStyle>
          <a:p>
            <a:pPr lvl="0"/>
            <a:r>
              <a:rPr lang="en-US" smtClean="0"/>
              <a:t>Click to edit Master text styles</a:t>
            </a:r>
          </a:p>
        </p:txBody>
      </p:sp>
      <p:sp>
        <p:nvSpPr>
          <p:cNvPr id="4" name="Content Placeholder 3"/>
          <p:cNvSpPr>
            <a:spLocks noGrp="1"/>
          </p:cNvSpPr>
          <p:nvPr>
            <p:ph sz="half" idx="2"/>
          </p:nvPr>
        </p:nvSpPr>
        <p:spPr>
          <a:xfrm>
            <a:off x="534670" y="2397901"/>
            <a:ext cx="4724775" cy="4356478"/>
          </a:xfrm>
        </p:spPr>
        <p:txBody>
          <a:bodyPr/>
          <a:lstStyle>
            <a:lvl1pPr>
              <a:defRPr sz="2700"/>
            </a:lvl1pPr>
            <a:lvl2pPr>
              <a:defRPr sz="2300"/>
            </a:lvl2pPr>
            <a:lvl3pPr>
              <a:defRPr sz="21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5432102" y="1692533"/>
            <a:ext cx="4726631" cy="705367"/>
          </a:xfrm>
        </p:spPr>
        <p:txBody>
          <a:bodyPr anchor="b"/>
          <a:lstStyle>
            <a:lvl1pPr marL="0" indent="0">
              <a:buNone/>
              <a:defRPr sz="2700" b="1"/>
            </a:lvl1pPr>
            <a:lvl2pPr marL="521344" indent="0">
              <a:buNone/>
              <a:defRPr sz="2300" b="1"/>
            </a:lvl2pPr>
            <a:lvl3pPr marL="1042688" indent="0">
              <a:buNone/>
              <a:defRPr sz="2100" b="1"/>
            </a:lvl3pPr>
            <a:lvl4pPr marL="1564032" indent="0">
              <a:buNone/>
              <a:defRPr sz="1800" b="1"/>
            </a:lvl4pPr>
            <a:lvl5pPr marL="2085376" indent="0">
              <a:buNone/>
              <a:defRPr sz="1800" b="1"/>
            </a:lvl5pPr>
            <a:lvl6pPr marL="2606719" indent="0">
              <a:buNone/>
              <a:defRPr sz="1800" b="1"/>
            </a:lvl6pPr>
            <a:lvl7pPr marL="3128064" indent="0">
              <a:buNone/>
              <a:defRPr sz="1800" b="1"/>
            </a:lvl7pPr>
            <a:lvl8pPr marL="3649408" indent="0">
              <a:buNone/>
              <a:defRPr sz="1800" b="1"/>
            </a:lvl8pPr>
            <a:lvl9pPr marL="4170751" indent="0">
              <a:buNone/>
              <a:defRPr sz="1800" b="1"/>
            </a:lvl9pPr>
          </a:lstStyle>
          <a:p>
            <a:pPr lvl="0"/>
            <a:r>
              <a:rPr lang="en-US" smtClean="0"/>
              <a:t>Click to edit Master text styles</a:t>
            </a:r>
          </a:p>
        </p:txBody>
      </p:sp>
      <p:sp>
        <p:nvSpPr>
          <p:cNvPr id="6" name="Content Placeholder 5"/>
          <p:cNvSpPr>
            <a:spLocks noGrp="1"/>
          </p:cNvSpPr>
          <p:nvPr>
            <p:ph sz="quarter" idx="4"/>
          </p:nvPr>
        </p:nvSpPr>
        <p:spPr>
          <a:xfrm>
            <a:off x="5432102" y="2397901"/>
            <a:ext cx="4726631" cy="4356478"/>
          </a:xfrm>
        </p:spPr>
        <p:txBody>
          <a:bodyPr/>
          <a:lstStyle>
            <a:lvl1pPr>
              <a:defRPr sz="2700"/>
            </a:lvl1pPr>
            <a:lvl2pPr>
              <a:defRPr sz="2300"/>
            </a:lvl2pPr>
            <a:lvl3pPr>
              <a:defRPr sz="21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6F8E6066-490C-47D4-9A1D-FE20966D9379}" type="datetimeFigureOut">
              <a:rPr lang="en-US" smtClean="0">
                <a:solidFill>
                  <a:prstClr val="black">
                    <a:tint val="75000"/>
                  </a:prstClr>
                </a:solidFill>
              </a:rPr>
              <a:pPr/>
              <a:t>11/12/2014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D42AC3B9-A2AA-4B74-962B-DEC4846A80D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912259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6F8E6066-490C-47D4-9A1D-FE20966D9379}" type="datetimeFigureOut">
              <a:rPr lang="en-US" smtClean="0">
                <a:solidFill>
                  <a:prstClr val="black">
                    <a:tint val="75000"/>
                  </a:prstClr>
                </a:solidFill>
              </a:rPr>
              <a:pPr/>
              <a:t>11/12/2014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D42AC3B9-A2AA-4B74-962B-DEC4846A80D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6997535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F8E6066-490C-47D4-9A1D-FE20966D9379}" type="datetimeFigureOut">
              <a:rPr lang="en-US" smtClean="0">
                <a:solidFill>
                  <a:prstClr val="black">
                    <a:tint val="75000"/>
                  </a:prstClr>
                </a:solidFill>
              </a:rPr>
              <a:pPr/>
              <a:t>11/12/2014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D42AC3B9-A2AA-4B74-962B-DEC4846A80D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9124275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34673" y="301050"/>
            <a:ext cx="3518055" cy="1281214"/>
          </a:xfrm>
        </p:spPr>
        <p:txBody>
          <a:bodyPr anchor="b"/>
          <a:lstStyle>
            <a:lvl1pPr algn="l">
              <a:defRPr sz="2300" b="1"/>
            </a:lvl1pPr>
          </a:lstStyle>
          <a:p>
            <a:r>
              <a:rPr lang="en-US" smtClean="0"/>
              <a:t>Click to edit Master title style</a:t>
            </a:r>
            <a:endParaRPr lang="en-US"/>
          </a:p>
        </p:txBody>
      </p:sp>
      <p:sp>
        <p:nvSpPr>
          <p:cNvPr id="3" name="Content Placeholder 2"/>
          <p:cNvSpPr>
            <a:spLocks noGrp="1"/>
          </p:cNvSpPr>
          <p:nvPr>
            <p:ph idx="1"/>
          </p:nvPr>
        </p:nvSpPr>
        <p:spPr>
          <a:xfrm>
            <a:off x="4180822" y="301051"/>
            <a:ext cx="5977908" cy="6453328"/>
          </a:xfrm>
        </p:spPr>
        <p:txBody>
          <a:bodyPr/>
          <a:lstStyle>
            <a:lvl1pPr>
              <a:defRPr sz="3700"/>
            </a:lvl1pPr>
            <a:lvl2pPr>
              <a:defRPr sz="3200"/>
            </a:lvl2pPr>
            <a:lvl3pPr>
              <a:defRPr sz="2700"/>
            </a:lvl3pPr>
            <a:lvl4pPr>
              <a:defRPr sz="2300"/>
            </a:lvl4pPr>
            <a:lvl5pPr>
              <a:defRPr sz="2300"/>
            </a:lvl5pPr>
            <a:lvl6pPr>
              <a:defRPr sz="2300"/>
            </a:lvl6pPr>
            <a:lvl7pPr>
              <a:defRPr sz="2300"/>
            </a:lvl7pPr>
            <a:lvl8pPr>
              <a:defRPr sz="2300"/>
            </a:lvl8pPr>
            <a:lvl9pPr>
              <a:defRPr sz="23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534673" y="1582265"/>
            <a:ext cx="3518055" cy="5172114"/>
          </a:xfrm>
        </p:spPr>
        <p:txBody>
          <a:bodyPr/>
          <a:lstStyle>
            <a:lvl1pPr marL="0" indent="0">
              <a:buNone/>
              <a:defRPr sz="1600"/>
            </a:lvl1pPr>
            <a:lvl2pPr marL="521344" indent="0">
              <a:buNone/>
              <a:defRPr sz="1400"/>
            </a:lvl2pPr>
            <a:lvl3pPr marL="1042688" indent="0">
              <a:buNone/>
              <a:defRPr sz="1100"/>
            </a:lvl3pPr>
            <a:lvl4pPr marL="1564032" indent="0">
              <a:buNone/>
              <a:defRPr sz="1000"/>
            </a:lvl4pPr>
            <a:lvl5pPr marL="2085376" indent="0">
              <a:buNone/>
              <a:defRPr sz="1000"/>
            </a:lvl5pPr>
            <a:lvl6pPr marL="2606719" indent="0">
              <a:buNone/>
              <a:defRPr sz="1000"/>
            </a:lvl6pPr>
            <a:lvl7pPr marL="3128064" indent="0">
              <a:buNone/>
              <a:defRPr sz="1000"/>
            </a:lvl7pPr>
            <a:lvl8pPr marL="3649408" indent="0">
              <a:buNone/>
              <a:defRPr sz="1000"/>
            </a:lvl8pPr>
            <a:lvl9pPr marL="4170751"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F8E6066-490C-47D4-9A1D-FE20966D9379}" type="datetimeFigureOut">
              <a:rPr lang="en-US" smtClean="0">
                <a:solidFill>
                  <a:prstClr val="black">
                    <a:tint val="75000"/>
                  </a:prstClr>
                </a:solidFill>
              </a:rPr>
              <a:pPr/>
              <a:t>11/12/2014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D42AC3B9-A2AA-4B74-962B-DEC4846A80D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9282089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095981" y="5292884"/>
            <a:ext cx="6416040" cy="624855"/>
          </a:xfrm>
        </p:spPr>
        <p:txBody>
          <a:bodyPr anchor="b"/>
          <a:lstStyle>
            <a:lvl1pPr algn="l">
              <a:defRPr sz="2300" b="1"/>
            </a:lvl1pPr>
          </a:lstStyle>
          <a:p>
            <a:r>
              <a:rPr lang="en-US" smtClean="0"/>
              <a:t>Click to edit Master title style</a:t>
            </a:r>
            <a:endParaRPr lang="en-US"/>
          </a:p>
        </p:txBody>
      </p:sp>
      <p:sp>
        <p:nvSpPr>
          <p:cNvPr id="3" name="Picture Placeholder 2"/>
          <p:cNvSpPr>
            <a:spLocks noGrp="1"/>
          </p:cNvSpPr>
          <p:nvPr>
            <p:ph type="pic" idx="1"/>
          </p:nvPr>
        </p:nvSpPr>
        <p:spPr>
          <a:xfrm>
            <a:off x="2095981" y="675613"/>
            <a:ext cx="6416040" cy="4536758"/>
          </a:xfrm>
        </p:spPr>
        <p:txBody>
          <a:bodyPr/>
          <a:lstStyle>
            <a:lvl1pPr marL="0" indent="0">
              <a:buNone/>
              <a:defRPr sz="3700"/>
            </a:lvl1pPr>
            <a:lvl2pPr marL="521344" indent="0">
              <a:buNone/>
              <a:defRPr sz="3200"/>
            </a:lvl2pPr>
            <a:lvl3pPr marL="1042688" indent="0">
              <a:buNone/>
              <a:defRPr sz="2700"/>
            </a:lvl3pPr>
            <a:lvl4pPr marL="1564032" indent="0">
              <a:buNone/>
              <a:defRPr sz="2300"/>
            </a:lvl4pPr>
            <a:lvl5pPr marL="2085376" indent="0">
              <a:buNone/>
              <a:defRPr sz="2300"/>
            </a:lvl5pPr>
            <a:lvl6pPr marL="2606719" indent="0">
              <a:buNone/>
              <a:defRPr sz="2300"/>
            </a:lvl6pPr>
            <a:lvl7pPr marL="3128064" indent="0">
              <a:buNone/>
              <a:defRPr sz="2300"/>
            </a:lvl7pPr>
            <a:lvl8pPr marL="3649408" indent="0">
              <a:buNone/>
              <a:defRPr sz="2300"/>
            </a:lvl8pPr>
            <a:lvl9pPr marL="4170751" indent="0">
              <a:buNone/>
              <a:defRPr sz="2300"/>
            </a:lvl9pPr>
          </a:lstStyle>
          <a:p>
            <a:endParaRPr lang="en-US"/>
          </a:p>
        </p:txBody>
      </p:sp>
      <p:sp>
        <p:nvSpPr>
          <p:cNvPr id="4" name="Text Placeholder 3"/>
          <p:cNvSpPr>
            <a:spLocks noGrp="1"/>
          </p:cNvSpPr>
          <p:nvPr>
            <p:ph type="body" sz="half" idx="2"/>
          </p:nvPr>
        </p:nvSpPr>
        <p:spPr>
          <a:xfrm>
            <a:off x="2095981" y="5917739"/>
            <a:ext cx="6416040" cy="887398"/>
          </a:xfrm>
        </p:spPr>
        <p:txBody>
          <a:bodyPr/>
          <a:lstStyle>
            <a:lvl1pPr marL="0" indent="0">
              <a:buNone/>
              <a:defRPr sz="1600"/>
            </a:lvl1pPr>
            <a:lvl2pPr marL="521344" indent="0">
              <a:buNone/>
              <a:defRPr sz="1400"/>
            </a:lvl2pPr>
            <a:lvl3pPr marL="1042688" indent="0">
              <a:buNone/>
              <a:defRPr sz="1100"/>
            </a:lvl3pPr>
            <a:lvl4pPr marL="1564032" indent="0">
              <a:buNone/>
              <a:defRPr sz="1000"/>
            </a:lvl4pPr>
            <a:lvl5pPr marL="2085376" indent="0">
              <a:buNone/>
              <a:defRPr sz="1000"/>
            </a:lvl5pPr>
            <a:lvl6pPr marL="2606719" indent="0">
              <a:buNone/>
              <a:defRPr sz="1000"/>
            </a:lvl6pPr>
            <a:lvl7pPr marL="3128064" indent="0">
              <a:buNone/>
              <a:defRPr sz="1000"/>
            </a:lvl7pPr>
            <a:lvl8pPr marL="3649408" indent="0">
              <a:buNone/>
              <a:defRPr sz="1000"/>
            </a:lvl8pPr>
            <a:lvl9pPr marL="4170751"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F8E6066-490C-47D4-9A1D-FE20966D9379}" type="datetimeFigureOut">
              <a:rPr lang="en-US" smtClean="0">
                <a:solidFill>
                  <a:prstClr val="black">
                    <a:tint val="75000"/>
                  </a:prstClr>
                </a:solidFill>
              </a:rPr>
              <a:pPr/>
              <a:t>11/12/2014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D42AC3B9-A2AA-4B74-962B-DEC4846A80D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1088317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F8E6066-490C-47D4-9A1D-FE20966D9379}" type="datetimeFigureOut">
              <a:rPr lang="en-US" smtClean="0">
                <a:solidFill>
                  <a:prstClr val="black">
                    <a:tint val="75000"/>
                  </a:prstClr>
                </a:solidFill>
              </a:rPr>
              <a:pPr/>
              <a:t>11/12/2014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42AC3B9-A2AA-4B74-962B-DEC4846A80D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8429585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752715" y="302804"/>
            <a:ext cx="2406015" cy="645157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534670" y="302804"/>
            <a:ext cx="7039822" cy="645157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F8E6066-490C-47D4-9A1D-FE20966D9379}" type="datetimeFigureOut">
              <a:rPr lang="en-US" smtClean="0">
                <a:solidFill>
                  <a:prstClr val="black">
                    <a:tint val="75000"/>
                  </a:prstClr>
                </a:solidFill>
              </a:rPr>
              <a:pPr/>
              <a:t>11/12/2014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42AC3B9-A2AA-4B74-962B-DEC4846A80D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3969626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34991" y="303216"/>
            <a:ext cx="9623425" cy="1260475"/>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534991" y="1692277"/>
            <a:ext cx="4724400" cy="704850"/>
          </a:xfrm>
        </p:spPr>
        <p:txBody>
          <a:bodyPr anchor="b"/>
          <a:lstStyle>
            <a:lvl1pPr marL="0" indent="0">
              <a:buNone/>
              <a:defRPr sz="2400" b="1"/>
            </a:lvl1pPr>
            <a:lvl2pPr marL="456960" indent="0">
              <a:buNone/>
              <a:defRPr sz="2100" b="1"/>
            </a:lvl2pPr>
            <a:lvl3pPr marL="913915" indent="0">
              <a:buNone/>
              <a:defRPr sz="1800" b="1"/>
            </a:lvl3pPr>
            <a:lvl4pPr marL="1370874" indent="0">
              <a:buNone/>
              <a:defRPr sz="1600" b="1"/>
            </a:lvl4pPr>
            <a:lvl5pPr marL="1827831" indent="0">
              <a:buNone/>
              <a:defRPr sz="1600" b="1"/>
            </a:lvl5pPr>
            <a:lvl6pPr marL="2284791" indent="0">
              <a:buNone/>
              <a:defRPr sz="1600" b="1"/>
            </a:lvl6pPr>
            <a:lvl7pPr marL="2741749" indent="0">
              <a:buNone/>
              <a:defRPr sz="1600" b="1"/>
            </a:lvl7pPr>
            <a:lvl8pPr marL="3198706" indent="0">
              <a:buNone/>
              <a:defRPr sz="1600" b="1"/>
            </a:lvl8pPr>
            <a:lvl9pPr marL="3655664"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534991" y="2397128"/>
            <a:ext cx="4724400" cy="4357688"/>
          </a:xfrm>
        </p:spPr>
        <p:txBody>
          <a:bodyPr/>
          <a:lstStyle>
            <a:lvl1pPr>
              <a:defRPr sz="2400"/>
            </a:lvl1pPr>
            <a:lvl2pPr>
              <a:defRPr sz="21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5432428" y="1692277"/>
            <a:ext cx="4725988" cy="704850"/>
          </a:xfrm>
        </p:spPr>
        <p:txBody>
          <a:bodyPr anchor="b"/>
          <a:lstStyle>
            <a:lvl1pPr marL="0" indent="0">
              <a:buNone/>
              <a:defRPr sz="2400" b="1"/>
            </a:lvl1pPr>
            <a:lvl2pPr marL="456960" indent="0">
              <a:buNone/>
              <a:defRPr sz="2100" b="1"/>
            </a:lvl2pPr>
            <a:lvl3pPr marL="913915" indent="0">
              <a:buNone/>
              <a:defRPr sz="1800" b="1"/>
            </a:lvl3pPr>
            <a:lvl4pPr marL="1370874" indent="0">
              <a:buNone/>
              <a:defRPr sz="1600" b="1"/>
            </a:lvl4pPr>
            <a:lvl5pPr marL="1827831" indent="0">
              <a:buNone/>
              <a:defRPr sz="1600" b="1"/>
            </a:lvl5pPr>
            <a:lvl6pPr marL="2284791" indent="0">
              <a:buNone/>
              <a:defRPr sz="1600" b="1"/>
            </a:lvl6pPr>
            <a:lvl7pPr marL="2741749" indent="0">
              <a:buNone/>
              <a:defRPr sz="1600" b="1"/>
            </a:lvl7pPr>
            <a:lvl8pPr marL="3198706" indent="0">
              <a:buNone/>
              <a:defRPr sz="1600" b="1"/>
            </a:lvl8pPr>
            <a:lvl9pPr marL="3655664"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5432428" y="2397128"/>
            <a:ext cx="4725988" cy="4357688"/>
          </a:xfrm>
        </p:spPr>
        <p:txBody>
          <a:bodyPr/>
          <a:lstStyle>
            <a:lvl1pPr>
              <a:defRPr sz="2400"/>
            </a:lvl1pPr>
            <a:lvl2pPr>
              <a:defRPr sz="21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Footer Placeholder 4"/>
          <p:cNvSpPr>
            <a:spLocks noGrp="1"/>
          </p:cNvSpPr>
          <p:nvPr>
            <p:ph type="ftr" sz="quarter" idx="10"/>
          </p:nvPr>
        </p:nvSpPr>
        <p:spPr>
          <a:ln/>
        </p:spPr>
        <p:txBody>
          <a:bodyPr/>
          <a:lstStyle>
            <a:lvl1pPr>
              <a:defRPr/>
            </a:lvl1pPr>
          </a:lstStyle>
          <a:p>
            <a:pPr>
              <a:defRPr/>
            </a:pPr>
            <a:r>
              <a:rPr lang="en-AU"/>
              <a:t>Add document title</a:t>
            </a:r>
          </a:p>
        </p:txBody>
      </p:sp>
      <p:sp>
        <p:nvSpPr>
          <p:cNvPr id="8" name="Rectangle 7"/>
          <p:cNvSpPr>
            <a:spLocks noGrp="1" noChangeArrowheads="1"/>
          </p:cNvSpPr>
          <p:nvPr>
            <p:ph type="sldNum" sz="quarter" idx="11"/>
          </p:nvPr>
        </p:nvSpPr>
        <p:spPr>
          <a:ln/>
        </p:spPr>
        <p:txBody>
          <a:bodyPr/>
          <a:lstStyle>
            <a:lvl1pPr>
              <a:defRPr/>
            </a:lvl1pPr>
          </a:lstStyle>
          <a:p>
            <a:pPr>
              <a:defRPr/>
            </a:pPr>
            <a:fld id="{506EDB09-75E6-4981-B0FB-2C6B7DCCB350}" type="slidenum">
              <a:rPr lang="en-AU"/>
              <a:pPr>
                <a:defRPr/>
              </a:pPr>
              <a:t>‹#›</a:t>
            </a:fld>
            <a:endParaRPr lang="en-AU"/>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802005" y="2348893"/>
            <a:ext cx="9089390" cy="1620771"/>
          </a:xfrm>
        </p:spPr>
        <p:txBody>
          <a:bodyPr/>
          <a:lstStyle/>
          <a:p>
            <a:r>
              <a:rPr lang="en-US" smtClean="0"/>
              <a:t>Click to edit Master title style</a:t>
            </a:r>
            <a:endParaRPr lang="en-US"/>
          </a:p>
        </p:txBody>
      </p:sp>
      <p:sp>
        <p:nvSpPr>
          <p:cNvPr id="3" name="Subtitle 2"/>
          <p:cNvSpPr>
            <a:spLocks noGrp="1"/>
          </p:cNvSpPr>
          <p:nvPr>
            <p:ph type="subTitle" idx="1"/>
          </p:nvPr>
        </p:nvSpPr>
        <p:spPr>
          <a:xfrm>
            <a:off x="1604010" y="4284716"/>
            <a:ext cx="7485380" cy="1932323"/>
          </a:xfrm>
        </p:spPr>
        <p:txBody>
          <a:bodyPr/>
          <a:lstStyle>
            <a:lvl1pPr marL="0" indent="0" algn="ctr">
              <a:buNone/>
              <a:defRPr>
                <a:solidFill>
                  <a:schemeClr val="tx1">
                    <a:tint val="75000"/>
                  </a:schemeClr>
                </a:solidFill>
              </a:defRPr>
            </a:lvl1pPr>
            <a:lvl2pPr marL="521528" indent="0" algn="ctr">
              <a:buNone/>
              <a:defRPr>
                <a:solidFill>
                  <a:schemeClr val="tx1">
                    <a:tint val="75000"/>
                  </a:schemeClr>
                </a:solidFill>
              </a:defRPr>
            </a:lvl2pPr>
            <a:lvl3pPr marL="1043056" indent="0" algn="ctr">
              <a:buNone/>
              <a:defRPr>
                <a:solidFill>
                  <a:schemeClr val="tx1">
                    <a:tint val="75000"/>
                  </a:schemeClr>
                </a:solidFill>
              </a:defRPr>
            </a:lvl3pPr>
            <a:lvl4pPr marL="1564584" indent="0" algn="ctr">
              <a:buNone/>
              <a:defRPr>
                <a:solidFill>
                  <a:schemeClr val="tx1">
                    <a:tint val="75000"/>
                  </a:schemeClr>
                </a:solidFill>
              </a:defRPr>
            </a:lvl4pPr>
            <a:lvl5pPr marL="2086112" indent="0" algn="ctr">
              <a:buNone/>
              <a:defRPr>
                <a:solidFill>
                  <a:schemeClr val="tx1">
                    <a:tint val="75000"/>
                  </a:schemeClr>
                </a:solidFill>
              </a:defRPr>
            </a:lvl5pPr>
            <a:lvl6pPr marL="2607640" indent="0" algn="ctr">
              <a:buNone/>
              <a:defRPr>
                <a:solidFill>
                  <a:schemeClr val="tx1">
                    <a:tint val="75000"/>
                  </a:schemeClr>
                </a:solidFill>
              </a:defRPr>
            </a:lvl6pPr>
            <a:lvl7pPr marL="3129168" indent="0" algn="ctr">
              <a:buNone/>
              <a:defRPr>
                <a:solidFill>
                  <a:schemeClr val="tx1">
                    <a:tint val="75000"/>
                  </a:schemeClr>
                </a:solidFill>
              </a:defRPr>
            </a:lvl7pPr>
            <a:lvl8pPr marL="3650696" indent="0" algn="ctr">
              <a:buNone/>
              <a:defRPr>
                <a:solidFill>
                  <a:schemeClr val="tx1">
                    <a:tint val="75000"/>
                  </a:schemeClr>
                </a:solidFill>
              </a:defRPr>
            </a:lvl8pPr>
            <a:lvl9pPr marL="4172224"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6F8E6066-490C-47D4-9A1D-FE20966D9379}" type="datetimeFigureOut">
              <a:rPr lang="en-US" smtClean="0">
                <a:solidFill>
                  <a:prstClr val="black">
                    <a:tint val="75000"/>
                  </a:prstClr>
                </a:solidFill>
              </a:rPr>
              <a:pPr/>
              <a:t>11/12/2014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42AC3B9-A2AA-4B74-962B-DEC4846A80D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2474582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F8E6066-490C-47D4-9A1D-FE20966D9379}" type="datetimeFigureOut">
              <a:rPr lang="en-US" smtClean="0">
                <a:solidFill>
                  <a:prstClr val="black">
                    <a:tint val="75000"/>
                  </a:prstClr>
                </a:solidFill>
              </a:rPr>
              <a:pPr/>
              <a:t>11/12/2014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42AC3B9-A2AA-4B74-962B-DEC4846A80D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7555586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44705" y="4858812"/>
            <a:ext cx="9089390" cy="1501751"/>
          </a:xfrm>
        </p:spPr>
        <p:txBody>
          <a:bodyPr anchor="t"/>
          <a:lstStyle>
            <a:lvl1pPr algn="l">
              <a:defRPr sz="4600" b="1" cap="all"/>
            </a:lvl1pPr>
          </a:lstStyle>
          <a:p>
            <a:r>
              <a:rPr lang="en-US" smtClean="0"/>
              <a:t>Click to edit Master title style</a:t>
            </a:r>
            <a:endParaRPr lang="en-US"/>
          </a:p>
        </p:txBody>
      </p:sp>
      <p:sp>
        <p:nvSpPr>
          <p:cNvPr id="3" name="Text Placeholder 2"/>
          <p:cNvSpPr>
            <a:spLocks noGrp="1"/>
          </p:cNvSpPr>
          <p:nvPr>
            <p:ph type="body" idx="1"/>
          </p:nvPr>
        </p:nvSpPr>
        <p:spPr>
          <a:xfrm>
            <a:off x="844705" y="3204786"/>
            <a:ext cx="9089390" cy="1654026"/>
          </a:xfrm>
        </p:spPr>
        <p:txBody>
          <a:bodyPr anchor="b"/>
          <a:lstStyle>
            <a:lvl1pPr marL="0" indent="0">
              <a:buNone/>
              <a:defRPr sz="2300">
                <a:solidFill>
                  <a:schemeClr val="tx1">
                    <a:tint val="75000"/>
                  </a:schemeClr>
                </a:solidFill>
              </a:defRPr>
            </a:lvl1pPr>
            <a:lvl2pPr marL="521528" indent="0">
              <a:buNone/>
              <a:defRPr sz="2100">
                <a:solidFill>
                  <a:schemeClr val="tx1">
                    <a:tint val="75000"/>
                  </a:schemeClr>
                </a:solidFill>
              </a:defRPr>
            </a:lvl2pPr>
            <a:lvl3pPr marL="1043056" indent="0">
              <a:buNone/>
              <a:defRPr sz="1800">
                <a:solidFill>
                  <a:schemeClr val="tx1">
                    <a:tint val="75000"/>
                  </a:schemeClr>
                </a:solidFill>
              </a:defRPr>
            </a:lvl3pPr>
            <a:lvl4pPr marL="1564584" indent="0">
              <a:buNone/>
              <a:defRPr sz="1600">
                <a:solidFill>
                  <a:schemeClr val="tx1">
                    <a:tint val="75000"/>
                  </a:schemeClr>
                </a:solidFill>
              </a:defRPr>
            </a:lvl4pPr>
            <a:lvl5pPr marL="2086112" indent="0">
              <a:buNone/>
              <a:defRPr sz="1600">
                <a:solidFill>
                  <a:schemeClr val="tx1">
                    <a:tint val="75000"/>
                  </a:schemeClr>
                </a:solidFill>
              </a:defRPr>
            </a:lvl5pPr>
            <a:lvl6pPr marL="2607640" indent="0">
              <a:buNone/>
              <a:defRPr sz="1600">
                <a:solidFill>
                  <a:schemeClr val="tx1">
                    <a:tint val="75000"/>
                  </a:schemeClr>
                </a:solidFill>
              </a:defRPr>
            </a:lvl6pPr>
            <a:lvl7pPr marL="3129168" indent="0">
              <a:buNone/>
              <a:defRPr sz="1600">
                <a:solidFill>
                  <a:schemeClr val="tx1">
                    <a:tint val="75000"/>
                  </a:schemeClr>
                </a:solidFill>
              </a:defRPr>
            </a:lvl7pPr>
            <a:lvl8pPr marL="3650696" indent="0">
              <a:buNone/>
              <a:defRPr sz="1600">
                <a:solidFill>
                  <a:schemeClr val="tx1">
                    <a:tint val="75000"/>
                  </a:schemeClr>
                </a:solidFill>
              </a:defRPr>
            </a:lvl8pPr>
            <a:lvl9pPr marL="4172224"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6F8E6066-490C-47D4-9A1D-FE20966D9379}" type="datetimeFigureOut">
              <a:rPr lang="en-US" smtClean="0">
                <a:solidFill>
                  <a:prstClr val="black">
                    <a:tint val="75000"/>
                  </a:prstClr>
                </a:solidFill>
              </a:rPr>
              <a:pPr/>
              <a:t>11/12/2014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42AC3B9-A2AA-4B74-962B-DEC4846A80D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6001829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534670" y="1764295"/>
            <a:ext cx="4722918" cy="4990084"/>
          </a:xfrm>
        </p:spPr>
        <p:txBody>
          <a:bodyPr/>
          <a:lstStyle>
            <a:lvl1pPr>
              <a:defRPr sz="3200"/>
            </a:lvl1pPr>
            <a:lvl2pPr>
              <a:defRPr sz="2700"/>
            </a:lvl2pPr>
            <a:lvl3pPr>
              <a:defRPr sz="2300"/>
            </a:lvl3pPr>
            <a:lvl4pPr>
              <a:defRPr sz="2100"/>
            </a:lvl4pPr>
            <a:lvl5pPr>
              <a:defRPr sz="2100"/>
            </a:lvl5pPr>
            <a:lvl6pPr>
              <a:defRPr sz="2100"/>
            </a:lvl6pPr>
            <a:lvl7pPr>
              <a:defRPr sz="2100"/>
            </a:lvl7pPr>
            <a:lvl8pPr>
              <a:defRPr sz="2100"/>
            </a:lvl8pPr>
            <a:lvl9pPr>
              <a:defRPr sz="21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5435812" y="1764295"/>
            <a:ext cx="4722918" cy="4990084"/>
          </a:xfrm>
        </p:spPr>
        <p:txBody>
          <a:bodyPr/>
          <a:lstStyle>
            <a:lvl1pPr>
              <a:defRPr sz="3200"/>
            </a:lvl1pPr>
            <a:lvl2pPr>
              <a:defRPr sz="2700"/>
            </a:lvl2pPr>
            <a:lvl3pPr>
              <a:defRPr sz="2300"/>
            </a:lvl3pPr>
            <a:lvl4pPr>
              <a:defRPr sz="2100"/>
            </a:lvl4pPr>
            <a:lvl5pPr>
              <a:defRPr sz="2100"/>
            </a:lvl5pPr>
            <a:lvl6pPr>
              <a:defRPr sz="2100"/>
            </a:lvl6pPr>
            <a:lvl7pPr>
              <a:defRPr sz="2100"/>
            </a:lvl7pPr>
            <a:lvl8pPr>
              <a:defRPr sz="2100"/>
            </a:lvl8pPr>
            <a:lvl9pPr>
              <a:defRPr sz="21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6F8E6066-490C-47D4-9A1D-FE20966D9379}" type="datetimeFigureOut">
              <a:rPr lang="en-US" smtClean="0">
                <a:solidFill>
                  <a:prstClr val="black">
                    <a:tint val="75000"/>
                  </a:prstClr>
                </a:solidFill>
              </a:rPr>
              <a:pPr/>
              <a:t>11/12/2014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D42AC3B9-A2AA-4B74-962B-DEC4846A80D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59067437"/>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534670" y="1692533"/>
            <a:ext cx="4724775" cy="705367"/>
          </a:xfrm>
        </p:spPr>
        <p:txBody>
          <a:bodyPr anchor="b"/>
          <a:lstStyle>
            <a:lvl1pPr marL="0" indent="0">
              <a:buNone/>
              <a:defRPr sz="2700" b="1"/>
            </a:lvl1pPr>
            <a:lvl2pPr marL="521528" indent="0">
              <a:buNone/>
              <a:defRPr sz="2300" b="1"/>
            </a:lvl2pPr>
            <a:lvl3pPr marL="1043056" indent="0">
              <a:buNone/>
              <a:defRPr sz="2100" b="1"/>
            </a:lvl3pPr>
            <a:lvl4pPr marL="1564584" indent="0">
              <a:buNone/>
              <a:defRPr sz="1800" b="1"/>
            </a:lvl4pPr>
            <a:lvl5pPr marL="2086112" indent="0">
              <a:buNone/>
              <a:defRPr sz="1800" b="1"/>
            </a:lvl5pPr>
            <a:lvl6pPr marL="2607640" indent="0">
              <a:buNone/>
              <a:defRPr sz="1800" b="1"/>
            </a:lvl6pPr>
            <a:lvl7pPr marL="3129168" indent="0">
              <a:buNone/>
              <a:defRPr sz="1800" b="1"/>
            </a:lvl7pPr>
            <a:lvl8pPr marL="3650696" indent="0">
              <a:buNone/>
              <a:defRPr sz="1800" b="1"/>
            </a:lvl8pPr>
            <a:lvl9pPr marL="4172224" indent="0">
              <a:buNone/>
              <a:defRPr sz="1800" b="1"/>
            </a:lvl9pPr>
          </a:lstStyle>
          <a:p>
            <a:pPr lvl="0"/>
            <a:r>
              <a:rPr lang="en-US" smtClean="0"/>
              <a:t>Click to edit Master text styles</a:t>
            </a:r>
          </a:p>
        </p:txBody>
      </p:sp>
      <p:sp>
        <p:nvSpPr>
          <p:cNvPr id="4" name="Content Placeholder 3"/>
          <p:cNvSpPr>
            <a:spLocks noGrp="1"/>
          </p:cNvSpPr>
          <p:nvPr>
            <p:ph sz="half" idx="2"/>
          </p:nvPr>
        </p:nvSpPr>
        <p:spPr>
          <a:xfrm>
            <a:off x="534670" y="2397901"/>
            <a:ext cx="4724775" cy="4356478"/>
          </a:xfrm>
        </p:spPr>
        <p:txBody>
          <a:bodyPr/>
          <a:lstStyle>
            <a:lvl1pPr>
              <a:defRPr sz="2700"/>
            </a:lvl1pPr>
            <a:lvl2pPr>
              <a:defRPr sz="2300"/>
            </a:lvl2pPr>
            <a:lvl3pPr>
              <a:defRPr sz="21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5432099" y="1692533"/>
            <a:ext cx="4726631" cy="705367"/>
          </a:xfrm>
        </p:spPr>
        <p:txBody>
          <a:bodyPr anchor="b"/>
          <a:lstStyle>
            <a:lvl1pPr marL="0" indent="0">
              <a:buNone/>
              <a:defRPr sz="2700" b="1"/>
            </a:lvl1pPr>
            <a:lvl2pPr marL="521528" indent="0">
              <a:buNone/>
              <a:defRPr sz="2300" b="1"/>
            </a:lvl2pPr>
            <a:lvl3pPr marL="1043056" indent="0">
              <a:buNone/>
              <a:defRPr sz="2100" b="1"/>
            </a:lvl3pPr>
            <a:lvl4pPr marL="1564584" indent="0">
              <a:buNone/>
              <a:defRPr sz="1800" b="1"/>
            </a:lvl4pPr>
            <a:lvl5pPr marL="2086112" indent="0">
              <a:buNone/>
              <a:defRPr sz="1800" b="1"/>
            </a:lvl5pPr>
            <a:lvl6pPr marL="2607640" indent="0">
              <a:buNone/>
              <a:defRPr sz="1800" b="1"/>
            </a:lvl6pPr>
            <a:lvl7pPr marL="3129168" indent="0">
              <a:buNone/>
              <a:defRPr sz="1800" b="1"/>
            </a:lvl7pPr>
            <a:lvl8pPr marL="3650696" indent="0">
              <a:buNone/>
              <a:defRPr sz="1800" b="1"/>
            </a:lvl8pPr>
            <a:lvl9pPr marL="4172224" indent="0">
              <a:buNone/>
              <a:defRPr sz="1800" b="1"/>
            </a:lvl9pPr>
          </a:lstStyle>
          <a:p>
            <a:pPr lvl="0"/>
            <a:r>
              <a:rPr lang="en-US" smtClean="0"/>
              <a:t>Click to edit Master text styles</a:t>
            </a:r>
          </a:p>
        </p:txBody>
      </p:sp>
      <p:sp>
        <p:nvSpPr>
          <p:cNvPr id="6" name="Content Placeholder 5"/>
          <p:cNvSpPr>
            <a:spLocks noGrp="1"/>
          </p:cNvSpPr>
          <p:nvPr>
            <p:ph sz="quarter" idx="4"/>
          </p:nvPr>
        </p:nvSpPr>
        <p:spPr>
          <a:xfrm>
            <a:off x="5432099" y="2397901"/>
            <a:ext cx="4726631" cy="4356478"/>
          </a:xfrm>
        </p:spPr>
        <p:txBody>
          <a:bodyPr/>
          <a:lstStyle>
            <a:lvl1pPr>
              <a:defRPr sz="2700"/>
            </a:lvl1pPr>
            <a:lvl2pPr>
              <a:defRPr sz="2300"/>
            </a:lvl2pPr>
            <a:lvl3pPr>
              <a:defRPr sz="21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6F8E6066-490C-47D4-9A1D-FE20966D9379}" type="datetimeFigureOut">
              <a:rPr lang="en-US" smtClean="0">
                <a:solidFill>
                  <a:prstClr val="black">
                    <a:tint val="75000"/>
                  </a:prstClr>
                </a:solidFill>
              </a:rPr>
              <a:pPr/>
              <a:t>11/12/2014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D42AC3B9-A2AA-4B74-962B-DEC4846A80D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16824098"/>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6F8E6066-490C-47D4-9A1D-FE20966D9379}" type="datetimeFigureOut">
              <a:rPr lang="en-US" smtClean="0">
                <a:solidFill>
                  <a:prstClr val="black">
                    <a:tint val="75000"/>
                  </a:prstClr>
                </a:solidFill>
              </a:rPr>
              <a:pPr/>
              <a:t>11/12/2014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D42AC3B9-A2AA-4B74-962B-DEC4846A80D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87724728"/>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F8E6066-490C-47D4-9A1D-FE20966D9379}" type="datetimeFigureOut">
              <a:rPr lang="en-US" smtClean="0">
                <a:solidFill>
                  <a:prstClr val="black">
                    <a:tint val="75000"/>
                  </a:prstClr>
                </a:solidFill>
              </a:rPr>
              <a:pPr/>
              <a:t>11/12/2014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D42AC3B9-A2AA-4B74-962B-DEC4846A80D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15084497"/>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34671" y="301050"/>
            <a:ext cx="3518055" cy="1281214"/>
          </a:xfrm>
        </p:spPr>
        <p:txBody>
          <a:bodyPr anchor="b"/>
          <a:lstStyle>
            <a:lvl1pPr algn="l">
              <a:defRPr sz="2300" b="1"/>
            </a:lvl1pPr>
          </a:lstStyle>
          <a:p>
            <a:r>
              <a:rPr lang="en-US" smtClean="0"/>
              <a:t>Click to edit Master title style</a:t>
            </a:r>
            <a:endParaRPr lang="en-US"/>
          </a:p>
        </p:txBody>
      </p:sp>
      <p:sp>
        <p:nvSpPr>
          <p:cNvPr id="3" name="Content Placeholder 2"/>
          <p:cNvSpPr>
            <a:spLocks noGrp="1"/>
          </p:cNvSpPr>
          <p:nvPr>
            <p:ph idx="1"/>
          </p:nvPr>
        </p:nvSpPr>
        <p:spPr>
          <a:xfrm>
            <a:off x="4180822" y="301051"/>
            <a:ext cx="5977908" cy="6453328"/>
          </a:xfrm>
        </p:spPr>
        <p:txBody>
          <a:bodyPr/>
          <a:lstStyle>
            <a:lvl1pPr>
              <a:defRPr sz="3700"/>
            </a:lvl1pPr>
            <a:lvl2pPr>
              <a:defRPr sz="3200"/>
            </a:lvl2pPr>
            <a:lvl3pPr>
              <a:defRPr sz="2700"/>
            </a:lvl3pPr>
            <a:lvl4pPr>
              <a:defRPr sz="2300"/>
            </a:lvl4pPr>
            <a:lvl5pPr>
              <a:defRPr sz="2300"/>
            </a:lvl5pPr>
            <a:lvl6pPr>
              <a:defRPr sz="2300"/>
            </a:lvl6pPr>
            <a:lvl7pPr>
              <a:defRPr sz="2300"/>
            </a:lvl7pPr>
            <a:lvl8pPr>
              <a:defRPr sz="2300"/>
            </a:lvl8pPr>
            <a:lvl9pPr>
              <a:defRPr sz="23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534671" y="1582265"/>
            <a:ext cx="3518055" cy="5172114"/>
          </a:xfrm>
        </p:spPr>
        <p:txBody>
          <a:bodyPr/>
          <a:lstStyle>
            <a:lvl1pPr marL="0" indent="0">
              <a:buNone/>
              <a:defRPr sz="1600"/>
            </a:lvl1pPr>
            <a:lvl2pPr marL="521528" indent="0">
              <a:buNone/>
              <a:defRPr sz="1400"/>
            </a:lvl2pPr>
            <a:lvl3pPr marL="1043056" indent="0">
              <a:buNone/>
              <a:defRPr sz="1100"/>
            </a:lvl3pPr>
            <a:lvl4pPr marL="1564584" indent="0">
              <a:buNone/>
              <a:defRPr sz="1000"/>
            </a:lvl4pPr>
            <a:lvl5pPr marL="2086112" indent="0">
              <a:buNone/>
              <a:defRPr sz="1000"/>
            </a:lvl5pPr>
            <a:lvl6pPr marL="2607640" indent="0">
              <a:buNone/>
              <a:defRPr sz="1000"/>
            </a:lvl6pPr>
            <a:lvl7pPr marL="3129168" indent="0">
              <a:buNone/>
              <a:defRPr sz="1000"/>
            </a:lvl7pPr>
            <a:lvl8pPr marL="3650696" indent="0">
              <a:buNone/>
              <a:defRPr sz="1000"/>
            </a:lvl8pPr>
            <a:lvl9pPr marL="4172224"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F8E6066-490C-47D4-9A1D-FE20966D9379}" type="datetimeFigureOut">
              <a:rPr lang="en-US" smtClean="0">
                <a:solidFill>
                  <a:prstClr val="black">
                    <a:tint val="75000"/>
                  </a:prstClr>
                </a:solidFill>
              </a:rPr>
              <a:pPr/>
              <a:t>11/12/2014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D42AC3B9-A2AA-4B74-962B-DEC4846A80D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24402331"/>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095981" y="5292884"/>
            <a:ext cx="6416040" cy="624855"/>
          </a:xfrm>
        </p:spPr>
        <p:txBody>
          <a:bodyPr anchor="b"/>
          <a:lstStyle>
            <a:lvl1pPr algn="l">
              <a:defRPr sz="2300" b="1"/>
            </a:lvl1pPr>
          </a:lstStyle>
          <a:p>
            <a:r>
              <a:rPr lang="en-US" smtClean="0"/>
              <a:t>Click to edit Master title style</a:t>
            </a:r>
            <a:endParaRPr lang="en-US"/>
          </a:p>
        </p:txBody>
      </p:sp>
      <p:sp>
        <p:nvSpPr>
          <p:cNvPr id="3" name="Picture Placeholder 2"/>
          <p:cNvSpPr>
            <a:spLocks noGrp="1"/>
          </p:cNvSpPr>
          <p:nvPr>
            <p:ph type="pic" idx="1"/>
          </p:nvPr>
        </p:nvSpPr>
        <p:spPr>
          <a:xfrm>
            <a:off x="2095981" y="675613"/>
            <a:ext cx="6416040" cy="4536758"/>
          </a:xfrm>
        </p:spPr>
        <p:txBody>
          <a:bodyPr/>
          <a:lstStyle>
            <a:lvl1pPr marL="0" indent="0">
              <a:buNone/>
              <a:defRPr sz="3700"/>
            </a:lvl1pPr>
            <a:lvl2pPr marL="521528" indent="0">
              <a:buNone/>
              <a:defRPr sz="3200"/>
            </a:lvl2pPr>
            <a:lvl3pPr marL="1043056" indent="0">
              <a:buNone/>
              <a:defRPr sz="2700"/>
            </a:lvl3pPr>
            <a:lvl4pPr marL="1564584" indent="0">
              <a:buNone/>
              <a:defRPr sz="2300"/>
            </a:lvl4pPr>
            <a:lvl5pPr marL="2086112" indent="0">
              <a:buNone/>
              <a:defRPr sz="2300"/>
            </a:lvl5pPr>
            <a:lvl6pPr marL="2607640" indent="0">
              <a:buNone/>
              <a:defRPr sz="2300"/>
            </a:lvl6pPr>
            <a:lvl7pPr marL="3129168" indent="0">
              <a:buNone/>
              <a:defRPr sz="2300"/>
            </a:lvl7pPr>
            <a:lvl8pPr marL="3650696" indent="0">
              <a:buNone/>
              <a:defRPr sz="2300"/>
            </a:lvl8pPr>
            <a:lvl9pPr marL="4172224" indent="0">
              <a:buNone/>
              <a:defRPr sz="2300"/>
            </a:lvl9pPr>
          </a:lstStyle>
          <a:p>
            <a:endParaRPr lang="en-US"/>
          </a:p>
        </p:txBody>
      </p:sp>
      <p:sp>
        <p:nvSpPr>
          <p:cNvPr id="4" name="Text Placeholder 3"/>
          <p:cNvSpPr>
            <a:spLocks noGrp="1"/>
          </p:cNvSpPr>
          <p:nvPr>
            <p:ph type="body" sz="half" idx="2"/>
          </p:nvPr>
        </p:nvSpPr>
        <p:spPr>
          <a:xfrm>
            <a:off x="2095981" y="5917739"/>
            <a:ext cx="6416040" cy="887398"/>
          </a:xfrm>
        </p:spPr>
        <p:txBody>
          <a:bodyPr/>
          <a:lstStyle>
            <a:lvl1pPr marL="0" indent="0">
              <a:buNone/>
              <a:defRPr sz="1600"/>
            </a:lvl1pPr>
            <a:lvl2pPr marL="521528" indent="0">
              <a:buNone/>
              <a:defRPr sz="1400"/>
            </a:lvl2pPr>
            <a:lvl3pPr marL="1043056" indent="0">
              <a:buNone/>
              <a:defRPr sz="1100"/>
            </a:lvl3pPr>
            <a:lvl4pPr marL="1564584" indent="0">
              <a:buNone/>
              <a:defRPr sz="1000"/>
            </a:lvl4pPr>
            <a:lvl5pPr marL="2086112" indent="0">
              <a:buNone/>
              <a:defRPr sz="1000"/>
            </a:lvl5pPr>
            <a:lvl6pPr marL="2607640" indent="0">
              <a:buNone/>
              <a:defRPr sz="1000"/>
            </a:lvl6pPr>
            <a:lvl7pPr marL="3129168" indent="0">
              <a:buNone/>
              <a:defRPr sz="1000"/>
            </a:lvl7pPr>
            <a:lvl8pPr marL="3650696" indent="0">
              <a:buNone/>
              <a:defRPr sz="1000"/>
            </a:lvl8pPr>
            <a:lvl9pPr marL="4172224"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F8E6066-490C-47D4-9A1D-FE20966D9379}" type="datetimeFigureOut">
              <a:rPr lang="en-US" smtClean="0">
                <a:solidFill>
                  <a:prstClr val="black">
                    <a:tint val="75000"/>
                  </a:prstClr>
                </a:solidFill>
              </a:rPr>
              <a:pPr/>
              <a:t>11/12/2014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D42AC3B9-A2AA-4B74-962B-DEC4846A80D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58677306"/>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F8E6066-490C-47D4-9A1D-FE20966D9379}" type="datetimeFigureOut">
              <a:rPr lang="en-US" smtClean="0">
                <a:solidFill>
                  <a:prstClr val="black">
                    <a:tint val="75000"/>
                  </a:prstClr>
                </a:solidFill>
              </a:rPr>
              <a:pPr/>
              <a:t>11/12/2014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42AC3B9-A2AA-4B74-962B-DEC4846A80D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4279674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Footer Placeholder 4"/>
          <p:cNvSpPr>
            <a:spLocks noGrp="1"/>
          </p:cNvSpPr>
          <p:nvPr>
            <p:ph type="ftr" sz="quarter" idx="10"/>
          </p:nvPr>
        </p:nvSpPr>
        <p:spPr/>
        <p:txBody>
          <a:bodyPr/>
          <a:lstStyle>
            <a:lvl1pPr>
              <a:defRPr>
                <a:latin typeface="+mn-lt"/>
              </a:defRPr>
            </a:lvl1pPr>
          </a:lstStyle>
          <a:p>
            <a:pPr>
              <a:defRPr/>
            </a:pPr>
            <a:r>
              <a:rPr lang="en-AU"/>
              <a:t>Add document title</a:t>
            </a:r>
          </a:p>
        </p:txBody>
      </p:sp>
      <p:sp>
        <p:nvSpPr>
          <p:cNvPr id="3" name="Rectangle 2"/>
          <p:cNvSpPr>
            <a:spLocks noGrp="1" noChangeArrowheads="1"/>
          </p:cNvSpPr>
          <p:nvPr>
            <p:ph type="sldNum" sz="quarter" idx="11"/>
          </p:nvPr>
        </p:nvSpPr>
        <p:spPr/>
        <p:txBody>
          <a:bodyPr/>
          <a:lstStyle>
            <a:lvl1pPr>
              <a:defRPr>
                <a:latin typeface="+mn-lt"/>
              </a:defRPr>
            </a:lvl1pPr>
          </a:lstStyle>
          <a:p>
            <a:pPr>
              <a:defRPr/>
            </a:pPr>
            <a:fld id="{29A849E4-9BB8-4AA2-8891-8032328CE6D8}" type="slidenum">
              <a:rPr lang="en-AU"/>
              <a:pPr>
                <a:defRPr/>
              </a:pPr>
              <a:t>‹#›</a:t>
            </a:fld>
            <a:endParaRPr lang="en-AU" dirty="0"/>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752715" y="302802"/>
            <a:ext cx="2406015" cy="645157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534670" y="302802"/>
            <a:ext cx="7039822" cy="645157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F8E6066-490C-47D4-9A1D-FE20966D9379}" type="datetimeFigureOut">
              <a:rPr lang="en-US" smtClean="0">
                <a:solidFill>
                  <a:prstClr val="black">
                    <a:tint val="75000"/>
                  </a:prstClr>
                </a:solidFill>
              </a:rPr>
              <a:pPr/>
              <a:t>11/12/2014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42AC3B9-A2AA-4B74-962B-DEC4846A80D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6916926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34991" y="301628"/>
            <a:ext cx="3517901" cy="1281113"/>
          </a:xfrm>
        </p:spPr>
        <p:txBody>
          <a:bodyPr anchor="b"/>
          <a:lstStyle>
            <a:lvl1pPr algn="l">
              <a:defRPr sz="2100" b="1"/>
            </a:lvl1pPr>
          </a:lstStyle>
          <a:p>
            <a:r>
              <a:rPr lang="en-US" smtClean="0"/>
              <a:t>Click to edit Master title style</a:t>
            </a:r>
            <a:endParaRPr lang="en-US"/>
          </a:p>
        </p:txBody>
      </p:sp>
      <p:sp>
        <p:nvSpPr>
          <p:cNvPr id="3" name="Content Placeholder 2"/>
          <p:cNvSpPr>
            <a:spLocks noGrp="1"/>
          </p:cNvSpPr>
          <p:nvPr>
            <p:ph idx="1"/>
          </p:nvPr>
        </p:nvSpPr>
        <p:spPr>
          <a:xfrm>
            <a:off x="4181478" y="301625"/>
            <a:ext cx="5976938" cy="6453188"/>
          </a:xfrm>
        </p:spPr>
        <p:txBody>
          <a:bodyPr/>
          <a:lstStyle>
            <a:lvl1pPr>
              <a:defRPr sz="3200"/>
            </a:lvl1pPr>
            <a:lvl2pPr>
              <a:defRPr sz="2900"/>
            </a:lvl2pPr>
            <a:lvl3pPr>
              <a:defRPr sz="2400"/>
            </a:lvl3pPr>
            <a:lvl4pPr>
              <a:defRPr sz="2100"/>
            </a:lvl4pPr>
            <a:lvl5pPr>
              <a:defRPr sz="2100"/>
            </a:lvl5pPr>
            <a:lvl6pPr>
              <a:defRPr sz="2100"/>
            </a:lvl6pPr>
            <a:lvl7pPr>
              <a:defRPr sz="2100"/>
            </a:lvl7pPr>
            <a:lvl8pPr>
              <a:defRPr sz="2100"/>
            </a:lvl8pPr>
            <a:lvl9pPr>
              <a:defRPr sz="21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534991" y="1582741"/>
            <a:ext cx="3517901" cy="5172075"/>
          </a:xfrm>
        </p:spPr>
        <p:txBody>
          <a:bodyPr/>
          <a:lstStyle>
            <a:lvl1pPr marL="0" indent="0">
              <a:buNone/>
              <a:defRPr sz="1400"/>
            </a:lvl1pPr>
            <a:lvl2pPr marL="456960" indent="0">
              <a:buNone/>
              <a:defRPr sz="1300"/>
            </a:lvl2pPr>
            <a:lvl3pPr marL="913915" indent="0">
              <a:buNone/>
              <a:defRPr sz="1000"/>
            </a:lvl3pPr>
            <a:lvl4pPr marL="1370874" indent="0">
              <a:buNone/>
              <a:defRPr sz="900"/>
            </a:lvl4pPr>
            <a:lvl5pPr marL="1827831" indent="0">
              <a:buNone/>
              <a:defRPr sz="900"/>
            </a:lvl5pPr>
            <a:lvl6pPr marL="2284791" indent="0">
              <a:buNone/>
              <a:defRPr sz="900"/>
            </a:lvl6pPr>
            <a:lvl7pPr marL="2741749" indent="0">
              <a:buNone/>
              <a:defRPr sz="900"/>
            </a:lvl7pPr>
            <a:lvl8pPr marL="3198706" indent="0">
              <a:buNone/>
              <a:defRPr sz="900"/>
            </a:lvl8pPr>
            <a:lvl9pPr marL="3655664" indent="0">
              <a:buNone/>
              <a:defRPr sz="900"/>
            </a:lvl9pPr>
          </a:lstStyle>
          <a:p>
            <a:pPr lvl="0"/>
            <a:r>
              <a:rPr lang="en-US" smtClean="0"/>
              <a:t>Click to edit Master text styles</a:t>
            </a:r>
          </a:p>
        </p:txBody>
      </p:sp>
      <p:sp>
        <p:nvSpPr>
          <p:cNvPr id="5" name="Footer Placeholder 4"/>
          <p:cNvSpPr>
            <a:spLocks noGrp="1"/>
          </p:cNvSpPr>
          <p:nvPr>
            <p:ph type="ftr" sz="quarter" idx="10"/>
          </p:nvPr>
        </p:nvSpPr>
        <p:spPr>
          <a:ln/>
        </p:spPr>
        <p:txBody>
          <a:bodyPr/>
          <a:lstStyle>
            <a:lvl1pPr>
              <a:defRPr/>
            </a:lvl1pPr>
          </a:lstStyle>
          <a:p>
            <a:pPr>
              <a:defRPr/>
            </a:pPr>
            <a:r>
              <a:rPr lang="en-AU"/>
              <a:t>Add document title</a:t>
            </a:r>
          </a:p>
        </p:txBody>
      </p:sp>
      <p:sp>
        <p:nvSpPr>
          <p:cNvPr id="6" name="Rectangle 7"/>
          <p:cNvSpPr>
            <a:spLocks noGrp="1" noChangeArrowheads="1"/>
          </p:cNvSpPr>
          <p:nvPr>
            <p:ph type="sldNum" sz="quarter" idx="11"/>
          </p:nvPr>
        </p:nvSpPr>
        <p:spPr>
          <a:ln/>
        </p:spPr>
        <p:txBody>
          <a:bodyPr/>
          <a:lstStyle>
            <a:lvl1pPr>
              <a:defRPr/>
            </a:lvl1pPr>
          </a:lstStyle>
          <a:p>
            <a:pPr>
              <a:defRPr/>
            </a:pPr>
            <a:fld id="{53B0012A-5286-47D2-B258-976CBDCEFD7C}" type="slidenum">
              <a:rPr lang="en-AU"/>
              <a:pPr>
                <a:defRPr/>
              </a:pPr>
              <a:t>‹#›</a:t>
            </a:fld>
            <a:endParaRPr lang="en-A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095504" y="5292725"/>
            <a:ext cx="6416675" cy="625475"/>
          </a:xfrm>
        </p:spPr>
        <p:txBody>
          <a:bodyPr anchor="b"/>
          <a:lstStyle>
            <a:lvl1pPr algn="l">
              <a:defRPr sz="2100" b="1"/>
            </a:lvl1pPr>
          </a:lstStyle>
          <a:p>
            <a:r>
              <a:rPr lang="en-US" smtClean="0"/>
              <a:t>Click to edit Master title style</a:t>
            </a:r>
            <a:endParaRPr lang="en-US"/>
          </a:p>
        </p:txBody>
      </p:sp>
      <p:sp>
        <p:nvSpPr>
          <p:cNvPr id="3" name="Picture Placeholder 2"/>
          <p:cNvSpPr>
            <a:spLocks noGrp="1"/>
          </p:cNvSpPr>
          <p:nvPr>
            <p:ph type="pic" idx="1"/>
          </p:nvPr>
        </p:nvSpPr>
        <p:spPr>
          <a:xfrm>
            <a:off x="2095504" y="676275"/>
            <a:ext cx="6416675" cy="4535488"/>
          </a:xfrm>
        </p:spPr>
        <p:txBody>
          <a:bodyPr lIns="104251" tIns="52125" rIns="104251" bIns="52125"/>
          <a:lstStyle>
            <a:lvl1pPr marL="0" indent="0">
              <a:buNone/>
              <a:defRPr sz="3200"/>
            </a:lvl1pPr>
            <a:lvl2pPr marL="456960" indent="0">
              <a:buNone/>
              <a:defRPr sz="2900"/>
            </a:lvl2pPr>
            <a:lvl3pPr marL="913915" indent="0">
              <a:buNone/>
              <a:defRPr sz="2400"/>
            </a:lvl3pPr>
            <a:lvl4pPr marL="1370874" indent="0">
              <a:buNone/>
              <a:defRPr sz="2100"/>
            </a:lvl4pPr>
            <a:lvl5pPr marL="1827831" indent="0">
              <a:buNone/>
              <a:defRPr sz="2100"/>
            </a:lvl5pPr>
            <a:lvl6pPr marL="2284791" indent="0">
              <a:buNone/>
              <a:defRPr sz="2100"/>
            </a:lvl6pPr>
            <a:lvl7pPr marL="2741749" indent="0">
              <a:buNone/>
              <a:defRPr sz="2100"/>
            </a:lvl7pPr>
            <a:lvl8pPr marL="3198706" indent="0">
              <a:buNone/>
              <a:defRPr sz="2100"/>
            </a:lvl8pPr>
            <a:lvl9pPr marL="3655664" indent="0">
              <a:buNone/>
              <a:defRPr sz="2100"/>
            </a:lvl9pPr>
          </a:lstStyle>
          <a:p>
            <a:pPr lvl="0"/>
            <a:endParaRPr lang="en-US" noProof="0" dirty="0" smtClean="0"/>
          </a:p>
        </p:txBody>
      </p:sp>
      <p:sp>
        <p:nvSpPr>
          <p:cNvPr id="4" name="Text Placeholder 3"/>
          <p:cNvSpPr>
            <a:spLocks noGrp="1"/>
          </p:cNvSpPr>
          <p:nvPr>
            <p:ph type="body" sz="half" idx="2"/>
          </p:nvPr>
        </p:nvSpPr>
        <p:spPr>
          <a:xfrm>
            <a:off x="2095504" y="5918201"/>
            <a:ext cx="6416675" cy="887413"/>
          </a:xfrm>
        </p:spPr>
        <p:txBody>
          <a:bodyPr/>
          <a:lstStyle>
            <a:lvl1pPr marL="0" indent="0">
              <a:buNone/>
              <a:defRPr sz="1400"/>
            </a:lvl1pPr>
            <a:lvl2pPr marL="456960" indent="0">
              <a:buNone/>
              <a:defRPr sz="1300"/>
            </a:lvl2pPr>
            <a:lvl3pPr marL="913915" indent="0">
              <a:buNone/>
              <a:defRPr sz="1000"/>
            </a:lvl3pPr>
            <a:lvl4pPr marL="1370874" indent="0">
              <a:buNone/>
              <a:defRPr sz="900"/>
            </a:lvl4pPr>
            <a:lvl5pPr marL="1827831" indent="0">
              <a:buNone/>
              <a:defRPr sz="900"/>
            </a:lvl5pPr>
            <a:lvl6pPr marL="2284791" indent="0">
              <a:buNone/>
              <a:defRPr sz="900"/>
            </a:lvl6pPr>
            <a:lvl7pPr marL="2741749" indent="0">
              <a:buNone/>
              <a:defRPr sz="900"/>
            </a:lvl7pPr>
            <a:lvl8pPr marL="3198706" indent="0">
              <a:buNone/>
              <a:defRPr sz="900"/>
            </a:lvl8pPr>
            <a:lvl9pPr marL="3655664" indent="0">
              <a:buNone/>
              <a:defRPr sz="900"/>
            </a:lvl9pPr>
          </a:lstStyle>
          <a:p>
            <a:pPr lvl="0"/>
            <a:r>
              <a:rPr lang="en-US" smtClean="0"/>
              <a:t>Click to edit Master text styles</a:t>
            </a:r>
          </a:p>
        </p:txBody>
      </p:sp>
      <p:sp>
        <p:nvSpPr>
          <p:cNvPr id="5" name="Footer Placeholder 4"/>
          <p:cNvSpPr>
            <a:spLocks noGrp="1"/>
          </p:cNvSpPr>
          <p:nvPr>
            <p:ph type="ftr" sz="quarter" idx="10"/>
          </p:nvPr>
        </p:nvSpPr>
        <p:spPr>
          <a:ln/>
        </p:spPr>
        <p:txBody>
          <a:bodyPr/>
          <a:lstStyle>
            <a:lvl1pPr>
              <a:defRPr/>
            </a:lvl1pPr>
          </a:lstStyle>
          <a:p>
            <a:pPr>
              <a:defRPr/>
            </a:pPr>
            <a:r>
              <a:rPr lang="en-AU"/>
              <a:t>Add document title</a:t>
            </a:r>
          </a:p>
        </p:txBody>
      </p:sp>
      <p:sp>
        <p:nvSpPr>
          <p:cNvPr id="6" name="Rectangle 7"/>
          <p:cNvSpPr>
            <a:spLocks noGrp="1" noChangeArrowheads="1"/>
          </p:cNvSpPr>
          <p:nvPr>
            <p:ph type="sldNum" sz="quarter" idx="11"/>
          </p:nvPr>
        </p:nvSpPr>
        <p:spPr>
          <a:ln/>
        </p:spPr>
        <p:txBody>
          <a:bodyPr/>
          <a:lstStyle>
            <a:lvl1pPr>
              <a:defRPr/>
            </a:lvl1pPr>
          </a:lstStyle>
          <a:p>
            <a:pPr>
              <a:defRPr/>
            </a:pPr>
            <a:fld id="{6D837590-204D-473E-B873-CB8D2EDD3F6E}" type="slidenum">
              <a:rPr lang="en-AU"/>
              <a:pPr>
                <a:defRPr/>
              </a:pPr>
              <a:t>‹#›</a:t>
            </a:fld>
            <a:endParaRPr lang="en-A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1004170" y="178522"/>
            <a:ext cx="8899525" cy="1260475"/>
          </a:xfrm>
        </p:spPr>
        <p:txBody>
          <a:bodyPr/>
          <a:lstStyle>
            <a:lvl1pPr>
              <a:defRPr baseline="0">
                <a:latin typeface="Arial" pitchFamily="34" charset="0"/>
              </a:defRPr>
            </a:lvl1pPr>
          </a:lstStyle>
          <a:p>
            <a:r>
              <a:rPr lang="en-US" dirty="0"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Footer Placeholder 4"/>
          <p:cNvSpPr>
            <a:spLocks noGrp="1"/>
          </p:cNvSpPr>
          <p:nvPr>
            <p:ph type="ftr" sz="quarter" idx="10"/>
          </p:nvPr>
        </p:nvSpPr>
        <p:spPr>
          <a:ln/>
        </p:spPr>
        <p:txBody>
          <a:bodyPr/>
          <a:lstStyle>
            <a:lvl1pPr>
              <a:defRPr/>
            </a:lvl1pPr>
          </a:lstStyle>
          <a:p>
            <a:pPr>
              <a:defRPr/>
            </a:pPr>
            <a:r>
              <a:rPr lang="en-AU"/>
              <a:t>Add document title</a:t>
            </a:r>
          </a:p>
        </p:txBody>
      </p:sp>
      <p:sp>
        <p:nvSpPr>
          <p:cNvPr id="5" name="Rectangle 7"/>
          <p:cNvSpPr>
            <a:spLocks noGrp="1" noChangeArrowheads="1"/>
          </p:cNvSpPr>
          <p:nvPr>
            <p:ph type="sldNum" sz="quarter" idx="11"/>
          </p:nvPr>
        </p:nvSpPr>
        <p:spPr>
          <a:ln/>
        </p:spPr>
        <p:txBody>
          <a:bodyPr/>
          <a:lstStyle>
            <a:lvl1pPr>
              <a:defRPr/>
            </a:lvl1pPr>
          </a:lstStyle>
          <a:p>
            <a:pPr>
              <a:defRPr/>
            </a:pPr>
            <a:fld id="{C0414404-05DF-40EE-9463-D7FF258A37D0}" type="slidenum">
              <a:rPr lang="en-AU"/>
              <a:pPr>
                <a:defRPr/>
              </a:pPr>
              <a:t>‹#›</a:t>
            </a:fld>
            <a:endParaRPr lang="en-A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895136" y="303213"/>
            <a:ext cx="2224088" cy="6415087"/>
          </a:xfrm>
        </p:spPr>
        <p:txBody>
          <a:bodyPr vert="eaVert"/>
          <a:lstStyle>
            <a:lvl1pPr>
              <a:defRPr baseline="0">
                <a:latin typeface="Arial" pitchFamily="34" charset="0"/>
              </a:defRPr>
            </a:lvl1pPr>
          </a:lstStyle>
          <a:p>
            <a:r>
              <a:rPr lang="en-US" dirty="0" smtClean="0"/>
              <a:t>Click to edit Master title style</a:t>
            </a:r>
            <a:endParaRPr lang="en-US" dirty="0"/>
          </a:p>
        </p:txBody>
      </p:sp>
      <p:sp>
        <p:nvSpPr>
          <p:cNvPr id="3" name="Vertical Text Placeholder 2"/>
          <p:cNvSpPr>
            <a:spLocks noGrp="1"/>
          </p:cNvSpPr>
          <p:nvPr>
            <p:ph type="body" orient="vert" idx="1"/>
          </p:nvPr>
        </p:nvSpPr>
        <p:spPr>
          <a:xfrm>
            <a:off x="1219699" y="303213"/>
            <a:ext cx="6523037" cy="6415087"/>
          </a:xfrm>
        </p:spPr>
        <p:txBody>
          <a:bodyPr vert="eaVert"/>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Footer Placeholder 4"/>
          <p:cNvSpPr>
            <a:spLocks noGrp="1"/>
          </p:cNvSpPr>
          <p:nvPr>
            <p:ph type="ftr" sz="quarter" idx="10"/>
          </p:nvPr>
        </p:nvSpPr>
        <p:spPr>
          <a:ln/>
        </p:spPr>
        <p:txBody>
          <a:bodyPr/>
          <a:lstStyle>
            <a:lvl1pPr>
              <a:defRPr/>
            </a:lvl1pPr>
          </a:lstStyle>
          <a:p>
            <a:pPr>
              <a:defRPr/>
            </a:pPr>
            <a:r>
              <a:rPr lang="en-AU"/>
              <a:t>Add document title</a:t>
            </a:r>
          </a:p>
        </p:txBody>
      </p:sp>
      <p:sp>
        <p:nvSpPr>
          <p:cNvPr id="5" name="Rectangle 7"/>
          <p:cNvSpPr>
            <a:spLocks noGrp="1" noChangeArrowheads="1"/>
          </p:cNvSpPr>
          <p:nvPr>
            <p:ph type="sldNum" sz="quarter" idx="11"/>
          </p:nvPr>
        </p:nvSpPr>
        <p:spPr>
          <a:ln/>
        </p:spPr>
        <p:txBody>
          <a:bodyPr/>
          <a:lstStyle>
            <a:lvl1pPr>
              <a:defRPr/>
            </a:lvl1pPr>
          </a:lstStyle>
          <a:p>
            <a:pPr>
              <a:defRPr/>
            </a:pPr>
            <a:fld id="{F0552AAD-88F1-4AC8-B0A5-F1FCFBE83AE7}" type="slidenum">
              <a:rPr lang="en-AU"/>
              <a:pPr>
                <a:defRPr/>
              </a:pPr>
              <a:t>‹#›</a:t>
            </a:fld>
            <a:endParaRPr lang="en-A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1258891" y="303216"/>
            <a:ext cx="8899525" cy="1260475"/>
          </a:xfrm>
        </p:spPr>
        <p:txBody>
          <a:bodyPr/>
          <a:lstStyle>
            <a:lvl1pPr>
              <a:defRPr baseline="0">
                <a:latin typeface="Arial" pitchFamily="34" charset="0"/>
              </a:defRPr>
            </a:lvl1pPr>
          </a:lstStyle>
          <a:p>
            <a:r>
              <a:rPr lang="en-US" dirty="0" smtClean="0"/>
              <a:t>Click to edit Master title style</a:t>
            </a:r>
            <a:endParaRPr lang="en-US" dirty="0"/>
          </a:p>
        </p:txBody>
      </p:sp>
      <p:sp>
        <p:nvSpPr>
          <p:cNvPr id="3" name="Content Placeholder 2"/>
          <p:cNvSpPr>
            <a:spLocks noGrp="1"/>
          </p:cNvSpPr>
          <p:nvPr>
            <p:ph sz="half" idx="1"/>
          </p:nvPr>
        </p:nvSpPr>
        <p:spPr>
          <a:xfrm>
            <a:off x="1258891" y="1887541"/>
            <a:ext cx="4373562" cy="4830762"/>
          </a:xfrm>
        </p:spPr>
        <p:txBody>
          <a:bodyPr/>
          <a:lstStyle>
            <a:lvl1pPr>
              <a:defRPr>
                <a:latin typeface="+mn-lt"/>
              </a:defRPr>
            </a:lvl1pPr>
            <a:lvl2pPr>
              <a:defRPr>
                <a:latin typeface="+mn-lt"/>
              </a:defRPr>
            </a:lvl2pPr>
            <a:lvl3pPr>
              <a:defRPr>
                <a:latin typeface="+mn-lt"/>
              </a:defRPr>
            </a:lvl3pPr>
            <a:lvl4pPr>
              <a:defRPr>
                <a:latin typeface="+mn-lt"/>
              </a:defRPr>
            </a:lvl4pPr>
            <a:lvl5pPr>
              <a:defRPr>
                <a:latin typeface="+mn-lt"/>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quarter" idx="2"/>
          </p:nvPr>
        </p:nvSpPr>
        <p:spPr>
          <a:xfrm>
            <a:off x="5771787" y="1887541"/>
            <a:ext cx="4373563" cy="2338387"/>
          </a:xfrm>
        </p:spPr>
        <p:txBody>
          <a:bodyPr/>
          <a:lstStyle>
            <a:lvl1pPr>
              <a:defRPr>
                <a:latin typeface="+mn-lt"/>
              </a:defRPr>
            </a:lvl1pPr>
            <a:lvl2pPr>
              <a:defRPr>
                <a:latin typeface="+mn-lt"/>
              </a:defRPr>
            </a:lvl2pPr>
            <a:lvl3pPr>
              <a:defRPr>
                <a:latin typeface="+mn-lt"/>
              </a:defRPr>
            </a:lvl3pPr>
            <a:lvl4pPr>
              <a:defRPr>
                <a:latin typeface="+mn-lt"/>
              </a:defRPr>
            </a:lvl4pPr>
            <a:lvl5pPr>
              <a:defRPr>
                <a:latin typeface="+mn-lt"/>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Content Placeholder 4"/>
          <p:cNvSpPr>
            <a:spLocks noGrp="1"/>
          </p:cNvSpPr>
          <p:nvPr>
            <p:ph sz="quarter" idx="3"/>
          </p:nvPr>
        </p:nvSpPr>
        <p:spPr>
          <a:xfrm>
            <a:off x="5771787" y="4378328"/>
            <a:ext cx="4373563" cy="2339975"/>
          </a:xfrm>
        </p:spPr>
        <p:txBody>
          <a:bodyPr/>
          <a:lstStyle>
            <a:lvl1pPr>
              <a:defRPr>
                <a:latin typeface="+mn-lt"/>
              </a:defRPr>
            </a:lvl1pPr>
            <a:lvl2pPr>
              <a:defRPr>
                <a:latin typeface="+mn-lt"/>
              </a:defRPr>
            </a:lvl2pPr>
            <a:lvl3pPr>
              <a:defRPr>
                <a:latin typeface="+mn-lt"/>
              </a:defRPr>
            </a:lvl3pPr>
            <a:lvl4pPr>
              <a:defRPr>
                <a:latin typeface="+mn-lt"/>
              </a:defRPr>
            </a:lvl4pPr>
            <a:lvl5pPr>
              <a:defRPr>
                <a:latin typeface="+mn-lt"/>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Footer Placeholder 4"/>
          <p:cNvSpPr>
            <a:spLocks noGrp="1"/>
          </p:cNvSpPr>
          <p:nvPr>
            <p:ph type="ftr" sz="quarter" idx="10"/>
          </p:nvPr>
        </p:nvSpPr>
        <p:spPr>
          <a:ln/>
        </p:spPr>
        <p:txBody>
          <a:bodyPr/>
          <a:lstStyle>
            <a:lvl1pPr>
              <a:defRPr/>
            </a:lvl1pPr>
          </a:lstStyle>
          <a:p>
            <a:pPr>
              <a:defRPr/>
            </a:pPr>
            <a:r>
              <a:rPr lang="en-AU"/>
              <a:t>Add document title</a:t>
            </a:r>
          </a:p>
        </p:txBody>
      </p:sp>
      <p:sp>
        <p:nvSpPr>
          <p:cNvPr id="7" name="Rectangle 7"/>
          <p:cNvSpPr>
            <a:spLocks noGrp="1" noChangeArrowheads="1"/>
          </p:cNvSpPr>
          <p:nvPr>
            <p:ph type="sldNum" sz="quarter" idx="11"/>
          </p:nvPr>
        </p:nvSpPr>
        <p:spPr>
          <a:ln/>
        </p:spPr>
        <p:txBody>
          <a:bodyPr/>
          <a:lstStyle>
            <a:lvl1pPr>
              <a:defRPr/>
            </a:lvl1pPr>
          </a:lstStyle>
          <a:p>
            <a:pPr>
              <a:defRPr/>
            </a:pPr>
            <a:fld id="{8DFA8DB6-011B-46A6-8A36-2E22E0B8D359}" type="slidenum">
              <a:rPr lang="en-AU"/>
              <a:pPr>
                <a:defRPr/>
              </a:pPr>
              <a:t>‹#›</a:t>
            </a:fld>
            <a:endParaRPr lang="en-A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802005" y="2348895"/>
            <a:ext cx="9089390" cy="1620771"/>
          </a:xfrm>
        </p:spPr>
        <p:txBody>
          <a:bodyPr/>
          <a:lstStyle/>
          <a:p>
            <a:r>
              <a:rPr lang="en-US" smtClean="0"/>
              <a:t>Click to edit Master title style</a:t>
            </a:r>
            <a:endParaRPr lang="en-US"/>
          </a:p>
        </p:txBody>
      </p:sp>
      <p:sp>
        <p:nvSpPr>
          <p:cNvPr id="3" name="Subtitle 2"/>
          <p:cNvSpPr>
            <a:spLocks noGrp="1"/>
          </p:cNvSpPr>
          <p:nvPr>
            <p:ph type="subTitle" idx="1"/>
          </p:nvPr>
        </p:nvSpPr>
        <p:spPr>
          <a:xfrm>
            <a:off x="1604010" y="4284718"/>
            <a:ext cx="7485380" cy="1932323"/>
          </a:xfrm>
        </p:spPr>
        <p:txBody>
          <a:bodyPr/>
          <a:lstStyle>
            <a:lvl1pPr marL="0" indent="0" algn="ctr">
              <a:buNone/>
              <a:defRPr>
                <a:solidFill>
                  <a:schemeClr val="tx1">
                    <a:tint val="75000"/>
                  </a:schemeClr>
                </a:solidFill>
              </a:defRPr>
            </a:lvl1pPr>
            <a:lvl2pPr marL="521344" indent="0" algn="ctr">
              <a:buNone/>
              <a:defRPr>
                <a:solidFill>
                  <a:schemeClr val="tx1">
                    <a:tint val="75000"/>
                  </a:schemeClr>
                </a:solidFill>
              </a:defRPr>
            </a:lvl2pPr>
            <a:lvl3pPr marL="1042688" indent="0" algn="ctr">
              <a:buNone/>
              <a:defRPr>
                <a:solidFill>
                  <a:schemeClr val="tx1">
                    <a:tint val="75000"/>
                  </a:schemeClr>
                </a:solidFill>
              </a:defRPr>
            </a:lvl3pPr>
            <a:lvl4pPr marL="1564032" indent="0" algn="ctr">
              <a:buNone/>
              <a:defRPr>
                <a:solidFill>
                  <a:schemeClr val="tx1">
                    <a:tint val="75000"/>
                  </a:schemeClr>
                </a:solidFill>
              </a:defRPr>
            </a:lvl4pPr>
            <a:lvl5pPr marL="2085376" indent="0" algn="ctr">
              <a:buNone/>
              <a:defRPr>
                <a:solidFill>
                  <a:schemeClr val="tx1">
                    <a:tint val="75000"/>
                  </a:schemeClr>
                </a:solidFill>
              </a:defRPr>
            </a:lvl5pPr>
            <a:lvl6pPr marL="2606719" indent="0" algn="ctr">
              <a:buNone/>
              <a:defRPr>
                <a:solidFill>
                  <a:schemeClr val="tx1">
                    <a:tint val="75000"/>
                  </a:schemeClr>
                </a:solidFill>
              </a:defRPr>
            </a:lvl6pPr>
            <a:lvl7pPr marL="3128064" indent="0" algn="ctr">
              <a:buNone/>
              <a:defRPr>
                <a:solidFill>
                  <a:schemeClr val="tx1">
                    <a:tint val="75000"/>
                  </a:schemeClr>
                </a:solidFill>
              </a:defRPr>
            </a:lvl7pPr>
            <a:lvl8pPr marL="3649408" indent="0" algn="ctr">
              <a:buNone/>
              <a:defRPr>
                <a:solidFill>
                  <a:schemeClr val="tx1">
                    <a:tint val="75000"/>
                  </a:schemeClr>
                </a:solidFill>
              </a:defRPr>
            </a:lvl8pPr>
            <a:lvl9pPr marL="4170751"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6F8E6066-490C-47D4-9A1D-FE20966D9379}" type="datetimeFigureOut">
              <a:rPr lang="en-US" smtClean="0">
                <a:solidFill>
                  <a:prstClr val="black">
                    <a:tint val="75000"/>
                  </a:prstClr>
                </a:solidFill>
              </a:rPr>
              <a:pPr/>
              <a:t>11/12/2014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42AC3B9-A2AA-4B74-962B-DEC4846A80D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0402503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image" Target="../media/image1.jpeg"/><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6.xml"/><Relationship Id="rId3" Type="http://schemas.openxmlformats.org/officeDocument/2006/relationships/slideLayout" Target="../slideLayouts/slideLayout11.xml"/><Relationship Id="rId7" Type="http://schemas.openxmlformats.org/officeDocument/2006/relationships/slideLayout" Target="../slideLayouts/slideLayout15.xml"/><Relationship Id="rId12" Type="http://schemas.openxmlformats.org/officeDocument/2006/relationships/theme" Target="../theme/theme2.xml"/><Relationship Id="rId2" Type="http://schemas.openxmlformats.org/officeDocument/2006/relationships/slideLayout" Target="../slideLayouts/slideLayout10.xml"/><Relationship Id="rId1" Type="http://schemas.openxmlformats.org/officeDocument/2006/relationships/slideLayout" Target="../slideLayouts/slideLayout9.xml"/><Relationship Id="rId6" Type="http://schemas.openxmlformats.org/officeDocument/2006/relationships/slideLayout" Target="../slideLayouts/slideLayout14.xml"/><Relationship Id="rId11" Type="http://schemas.openxmlformats.org/officeDocument/2006/relationships/slideLayout" Target="../slideLayouts/slideLayout19.xml"/><Relationship Id="rId5" Type="http://schemas.openxmlformats.org/officeDocument/2006/relationships/slideLayout" Target="../slideLayouts/slideLayout13.xml"/><Relationship Id="rId10" Type="http://schemas.openxmlformats.org/officeDocument/2006/relationships/slideLayout" Target="../slideLayouts/slideLayout18.xml"/><Relationship Id="rId4" Type="http://schemas.openxmlformats.org/officeDocument/2006/relationships/slideLayout" Target="../slideLayouts/slideLayout12.xml"/><Relationship Id="rId9" Type="http://schemas.openxmlformats.org/officeDocument/2006/relationships/slideLayout" Target="../slideLayouts/slideLayout17.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7.xml"/><Relationship Id="rId3" Type="http://schemas.openxmlformats.org/officeDocument/2006/relationships/slideLayout" Target="../slideLayouts/slideLayout22.xml"/><Relationship Id="rId7" Type="http://schemas.openxmlformats.org/officeDocument/2006/relationships/slideLayout" Target="../slideLayouts/slideLayout26.xml"/><Relationship Id="rId12" Type="http://schemas.openxmlformats.org/officeDocument/2006/relationships/theme" Target="../theme/theme3.xml"/><Relationship Id="rId2" Type="http://schemas.openxmlformats.org/officeDocument/2006/relationships/slideLayout" Target="../slideLayouts/slideLayout21.xml"/><Relationship Id="rId1" Type="http://schemas.openxmlformats.org/officeDocument/2006/relationships/slideLayout" Target="../slideLayouts/slideLayout20.xml"/><Relationship Id="rId6" Type="http://schemas.openxmlformats.org/officeDocument/2006/relationships/slideLayout" Target="../slideLayouts/slideLayout25.xml"/><Relationship Id="rId11" Type="http://schemas.openxmlformats.org/officeDocument/2006/relationships/slideLayout" Target="../slideLayouts/slideLayout30.xml"/><Relationship Id="rId5" Type="http://schemas.openxmlformats.org/officeDocument/2006/relationships/slideLayout" Target="../slideLayouts/slideLayout24.xml"/><Relationship Id="rId10" Type="http://schemas.openxmlformats.org/officeDocument/2006/relationships/slideLayout" Target="../slideLayouts/slideLayout29.xml"/><Relationship Id="rId4" Type="http://schemas.openxmlformats.org/officeDocument/2006/relationships/slideLayout" Target="../slideLayouts/slideLayout23.xml"/><Relationship Id="rId9" Type="http://schemas.openxmlformats.org/officeDocument/2006/relationships/slideLayout" Target="../slideLayouts/slideLayout2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2770" name="Content Placeholder 3" descr="ANGL_0541_Powerpoint-2.jpg"/>
          <p:cNvPicPr>
            <a:picLocks noChangeAspect="1"/>
          </p:cNvPicPr>
          <p:nvPr/>
        </p:nvPicPr>
        <p:blipFill>
          <a:blip r:embed="rId10" cstate="print"/>
          <a:srcRect/>
          <a:stretch>
            <a:fillRect/>
          </a:stretch>
        </p:blipFill>
        <p:spPr bwMode="auto">
          <a:xfrm>
            <a:off x="0" y="0"/>
            <a:ext cx="10693400" cy="7561263"/>
          </a:xfrm>
          <a:prstGeom prst="rect">
            <a:avLst/>
          </a:prstGeom>
          <a:noFill/>
          <a:ln w="9525">
            <a:noFill/>
            <a:miter lim="800000"/>
            <a:headEnd/>
            <a:tailEnd/>
          </a:ln>
        </p:spPr>
      </p:pic>
      <p:sp>
        <p:nvSpPr>
          <p:cNvPr id="32771" name="Title Placeholder 1"/>
          <p:cNvSpPr>
            <a:spLocks noGrp="1"/>
          </p:cNvSpPr>
          <p:nvPr>
            <p:ph type="title"/>
          </p:nvPr>
        </p:nvSpPr>
        <p:spPr bwMode="auto">
          <a:xfrm>
            <a:off x="1793878" y="303216"/>
            <a:ext cx="8899525" cy="1260475"/>
          </a:xfrm>
          <a:prstGeom prst="rect">
            <a:avLst/>
          </a:prstGeom>
          <a:noFill/>
          <a:ln w="9525">
            <a:noFill/>
            <a:miter lim="800000"/>
            <a:headEnd/>
            <a:tailEnd/>
          </a:ln>
        </p:spPr>
        <p:txBody>
          <a:bodyPr vert="horz" wrap="square" lIns="104032" tIns="52016" rIns="104032" bIns="52016" numCol="1" anchor="ctr" anchorCtr="0" compatLnSpc="1">
            <a:prstTxWarp prst="textNoShape">
              <a:avLst/>
            </a:prstTxWarp>
          </a:bodyPr>
          <a:lstStyle/>
          <a:p>
            <a:pPr lvl="0"/>
            <a:r>
              <a:rPr lang="en-AU" smtClean="0"/>
              <a:t>Click to edit Master title style</a:t>
            </a:r>
            <a:endParaRPr lang="en-US" smtClean="0"/>
          </a:p>
        </p:txBody>
      </p:sp>
      <p:sp>
        <p:nvSpPr>
          <p:cNvPr id="32772" name="Text Placeholder 2"/>
          <p:cNvSpPr>
            <a:spLocks noGrp="1"/>
          </p:cNvSpPr>
          <p:nvPr>
            <p:ph type="body" idx="1"/>
          </p:nvPr>
        </p:nvSpPr>
        <p:spPr bwMode="auto">
          <a:xfrm>
            <a:off x="1258891" y="1887541"/>
            <a:ext cx="8899525" cy="4830762"/>
          </a:xfrm>
          <a:prstGeom prst="rect">
            <a:avLst/>
          </a:prstGeom>
          <a:noFill/>
          <a:ln w="9525">
            <a:noFill/>
            <a:miter lim="800000"/>
            <a:headEnd/>
            <a:tailEnd/>
          </a:ln>
        </p:spPr>
        <p:txBody>
          <a:bodyPr vert="horz" wrap="square" lIns="104032" tIns="52016" rIns="104032" bIns="52016" numCol="1" anchor="t" anchorCtr="0" compatLnSpc="1">
            <a:prstTxWarp prst="textNoShape">
              <a:avLst/>
            </a:prstTxWarp>
          </a:bodyPr>
          <a:lstStyle/>
          <a:p>
            <a:pPr lvl="0"/>
            <a:r>
              <a:rPr lang="en-AU" smtClean="0"/>
              <a:t>Click to edit Master text styles</a:t>
            </a:r>
          </a:p>
          <a:p>
            <a:pPr lvl="1"/>
            <a:r>
              <a:rPr lang="en-AU" smtClean="0"/>
              <a:t>Second level</a:t>
            </a:r>
          </a:p>
          <a:p>
            <a:pPr lvl="2"/>
            <a:r>
              <a:rPr lang="en-AU" smtClean="0"/>
              <a:t>Third level</a:t>
            </a:r>
          </a:p>
          <a:p>
            <a:pPr lvl="2"/>
            <a:r>
              <a:rPr lang="en-AU" smtClean="0"/>
              <a:t>Fourth level</a:t>
            </a:r>
          </a:p>
          <a:p>
            <a:pPr lvl="2"/>
            <a:r>
              <a:rPr lang="en-AU" smtClean="0"/>
              <a:t>Fifth level</a:t>
            </a:r>
            <a:endParaRPr lang="en-US" smtClean="0"/>
          </a:p>
        </p:txBody>
      </p:sp>
      <p:sp>
        <p:nvSpPr>
          <p:cNvPr id="5" name="Footer Placeholder 4"/>
          <p:cNvSpPr>
            <a:spLocks noGrp="1"/>
          </p:cNvSpPr>
          <p:nvPr>
            <p:ph type="ftr" sz="quarter" idx="3"/>
          </p:nvPr>
        </p:nvSpPr>
        <p:spPr bwMode="auto">
          <a:xfrm>
            <a:off x="71442" y="7045325"/>
            <a:ext cx="3387725" cy="401638"/>
          </a:xfrm>
          <a:prstGeom prst="rect">
            <a:avLst/>
          </a:prstGeom>
          <a:noFill/>
          <a:ln w="9525">
            <a:noFill/>
            <a:miter lim="800000"/>
            <a:headEnd/>
            <a:tailEnd/>
          </a:ln>
        </p:spPr>
        <p:txBody>
          <a:bodyPr vert="horz" wrap="square" lIns="104032" tIns="52016" rIns="104032" bIns="52016" numCol="1" anchor="ctr" anchorCtr="0" compatLnSpc="1">
            <a:prstTxWarp prst="textNoShape">
              <a:avLst/>
            </a:prstTxWarp>
          </a:bodyPr>
          <a:lstStyle>
            <a:lvl1pPr algn="ctr">
              <a:defRPr sz="1400">
                <a:solidFill>
                  <a:srgbClr val="898989"/>
                </a:solidFill>
                <a:ea typeface="+mn-ea"/>
                <a:cs typeface="ヒラギノ角ゴ Pro W3"/>
              </a:defRPr>
            </a:lvl1pPr>
          </a:lstStyle>
          <a:p>
            <a:pPr>
              <a:defRPr/>
            </a:pPr>
            <a:r>
              <a:rPr lang="en-AU"/>
              <a:t>Add document title</a:t>
            </a:r>
          </a:p>
        </p:txBody>
      </p:sp>
      <p:sp>
        <p:nvSpPr>
          <p:cNvPr id="958471" name="Rectangle 7"/>
          <p:cNvSpPr>
            <a:spLocks noGrp="1" noChangeArrowheads="1"/>
          </p:cNvSpPr>
          <p:nvPr>
            <p:ph type="sldNum" sz="quarter" idx="4"/>
          </p:nvPr>
        </p:nvSpPr>
        <p:spPr bwMode="auto">
          <a:xfrm>
            <a:off x="9264653" y="7294567"/>
            <a:ext cx="1387474" cy="217487"/>
          </a:xfrm>
          <a:prstGeom prst="rect">
            <a:avLst/>
          </a:prstGeom>
          <a:noFill/>
          <a:ln w="9525">
            <a:noFill/>
            <a:miter lim="800000"/>
            <a:headEnd/>
            <a:tailEnd/>
          </a:ln>
        </p:spPr>
        <p:txBody>
          <a:bodyPr vert="horz" wrap="square" lIns="104032" tIns="52016" rIns="104032" bIns="52016" numCol="1" anchor="t" anchorCtr="0" compatLnSpc="1">
            <a:prstTxWarp prst="textNoShape">
              <a:avLst/>
            </a:prstTxWarp>
          </a:bodyPr>
          <a:lstStyle>
            <a:lvl1pPr algn="r">
              <a:defRPr sz="1100">
                <a:ea typeface="+mn-ea"/>
                <a:cs typeface="ヒラギノ角ゴ Pro W3"/>
              </a:defRPr>
            </a:lvl1pPr>
          </a:lstStyle>
          <a:p>
            <a:pPr>
              <a:defRPr/>
            </a:pPr>
            <a:fld id="{C7C70AF4-43D6-4385-B2C5-F2365E79A417}" type="slidenum">
              <a:rPr lang="en-AU"/>
              <a:pPr>
                <a:defRPr/>
              </a:pPr>
              <a:t>‹#›</a:t>
            </a:fld>
            <a:endParaRPr lang="en-AU"/>
          </a:p>
        </p:txBody>
      </p:sp>
    </p:spTree>
  </p:cSld>
  <p:clrMap bg1="lt1" tx1="dk1" bg2="lt2" tx2="dk2" accent1="accent1" accent2="accent2" accent3="accent3" accent4="accent4" accent5="accent5" accent6="accent6" hlink="hlink" folHlink="folHlink"/>
  <p:sldLayoutIdLst>
    <p:sldLayoutId id="2147483669" r:id="rId1"/>
    <p:sldLayoutId id="2147483668" r:id="rId2"/>
    <p:sldLayoutId id="2147483670" r:id="rId3"/>
    <p:sldLayoutId id="2147483667" r:id="rId4"/>
    <p:sldLayoutId id="2147483666" r:id="rId5"/>
    <p:sldLayoutId id="2147483665" r:id="rId6"/>
    <p:sldLayoutId id="2147483664" r:id="rId7"/>
    <p:sldLayoutId id="2147483663" r:id="rId8"/>
  </p:sldLayoutIdLst>
  <p:hf hdr="0" dt="0"/>
  <p:txStyles>
    <p:titleStyle>
      <a:lvl1pPr algn="l" defTabSz="522011" rtl="0" eaLnBrk="0" fontAlgn="base" hangingPunct="0">
        <a:spcBef>
          <a:spcPct val="0"/>
        </a:spcBef>
        <a:spcAft>
          <a:spcPct val="0"/>
        </a:spcAft>
        <a:defRPr sz="3400">
          <a:solidFill>
            <a:schemeClr val="tx1"/>
          </a:solidFill>
          <a:latin typeface="Arial" pitchFamily="34" charset="0"/>
          <a:ea typeface="+mj-ea"/>
          <a:cs typeface="+mj-cs"/>
        </a:defRPr>
      </a:lvl1pPr>
      <a:lvl2pPr algn="l" defTabSz="522011" rtl="0" eaLnBrk="0" fontAlgn="base" hangingPunct="0">
        <a:spcBef>
          <a:spcPct val="0"/>
        </a:spcBef>
        <a:spcAft>
          <a:spcPct val="0"/>
        </a:spcAft>
        <a:defRPr sz="3400">
          <a:solidFill>
            <a:schemeClr val="tx1"/>
          </a:solidFill>
          <a:latin typeface="Arial" pitchFamily="34" charset="0"/>
          <a:ea typeface="ヒラギノ角ゴ Pro W3"/>
          <a:cs typeface="ヒラギノ角ゴ Pro W3"/>
        </a:defRPr>
      </a:lvl2pPr>
      <a:lvl3pPr algn="l" defTabSz="522011" rtl="0" eaLnBrk="0" fontAlgn="base" hangingPunct="0">
        <a:spcBef>
          <a:spcPct val="0"/>
        </a:spcBef>
        <a:spcAft>
          <a:spcPct val="0"/>
        </a:spcAft>
        <a:defRPr sz="3400">
          <a:solidFill>
            <a:schemeClr val="tx1"/>
          </a:solidFill>
          <a:latin typeface="Arial" pitchFamily="34" charset="0"/>
          <a:ea typeface="ヒラギノ角ゴ Pro W3"/>
          <a:cs typeface="ヒラギノ角ゴ Pro W3"/>
        </a:defRPr>
      </a:lvl3pPr>
      <a:lvl4pPr algn="l" defTabSz="522011" rtl="0" eaLnBrk="0" fontAlgn="base" hangingPunct="0">
        <a:spcBef>
          <a:spcPct val="0"/>
        </a:spcBef>
        <a:spcAft>
          <a:spcPct val="0"/>
        </a:spcAft>
        <a:defRPr sz="3400">
          <a:solidFill>
            <a:schemeClr val="tx1"/>
          </a:solidFill>
          <a:latin typeface="Arial" pitchFamily="34" charset="0"/>
          <a:ea typeface="ヒラギノ角ゴ Pro W3"/>
          <a:cs typeface="ヒラギノ角ゴ Pro W3"/>
        </a:defRPr>
      </a:lvl4pPr>
      <a:lvl5pPr algn="l" defTabSz="522011" rtl="0" eaLnBrk="0" fontAlgn="base" hangingPunct="0">
        <a:spcBef>
          <a:spcPct val="0"/>
        </a:spcBef>
        <a:spcAft>
          <a:spcPct val="0"/>
        </a:spcAft>
        <a:defRPr sz="3400">
          <a:solidFill>
            <a:schemeClr val="tx1"/>
          </a:solidFill>
          <a:latin typeface="Arial" pitchFamily="34" charset="0"/>
          <a:ea typeface="ヒラギノ角ゴ Pro W3"/>
          <a:cs typeface="ヒラギノ角ゴ Pro W3"/>
        </a:defRPr>
      </a:lvl5pPr>
      <a:lvl6pPr marL="456960" algn="l" defTabSz="522011" rtl="0" fontAlgn="base">
        <a:spcBef>
          <a:spcPct val="0"/>
        </a:spcBef>
        <a:spcAft>
          <a:spcPct val="0"/>
        </a:spcAft>
        <a:defRPr sz="3400">
          <a:solidFill>
            <a:schemeClr val="tx1"/>
          </a:solidFill>
          <a:latin typeface="Arial" pitchFamily="34" charset="0"/>
          <a:ea typeface="ヒラギノ角ゴ Pro W3"/>
          <a:cs typeface="ヒラギノ角ゴ Pro W3"/>
        </a:defRPr>
      </a:lvl6pPr>
      <a:lvl7pPr marL="913915" algn="l" defTabSz="522011" rtl="0" fontAlgn="base">
        <a:spcBef>
          <a:spcPct val="0"/>
        </a:spcBef>
        <a:spcAft>
          <a:spcPct val="0"/>
        </a:spcAft>
        <a:defRPr sz="3400">
          <a:solidFill>
            <a:schemeClr val="tx1"/>
          </a:solidFill>
          <a:latin typeface="Arial" pitchFamily="34" charset="0"/>
          <a:ea typeface="ヒラギノ角ゴ Pro W3"/>
          <a:cs typeface="ヒラギノ角ゴ Pro W3"/>
        </a:defRPr>
      </a:lvl7pPr>
      <a:lvl8pPr marL="1370874" algn="l" defTabSz="522011" rtl="0" fontAlgn="base">
        <a:spcBef>
          <a:spcPct val="0"/>
        </a:spcBef>
        <a:spcAft>
          <a:spcPct val="0"/>
        </a:spcAft>
        <a:defRPr sz="3400">
          <a:solidFill>
            <a:schemeClr val="tx1"/>
          </a:solidFill>
          <a:latin typeface="Arial" pitchFamily="34" charset="0"/>
          <a:ea typeface="ヒラギノ角ゴ Pro W3"/>
          <a:cs typeface="ヒラギノ角ゴ Pro W3"/>
        </a:defRPr>
      </a:lvl8pPr>
      <a:lvl9pPr marL="1827831" algn="l" defTabSz="522011" rtl="0" fontAlgn="base">
        <a:spcBef>
          <a:spcPct val="0"/>
        </a:spcBef>
        <a:spcAft>
          <a:spcPct val="0"/>
        </a:spcAft>
        <a:defRPr sz="3400">
          <a:solidFill>
            <a:schemeClr val="tx1"/>
          </a:solidFill>
          <a:latin typeface="Arial" pitchFamily="34" charset="0"/>
          <a:ea typeface="ヒラギノ角ゴ Pro W3"/>
          <a:cs typeface="ヒラギノ角ゴ Pro W3"/>
        </a:defRPr>
      </a:lvl9pPr>
    </p:titleStyle>
    <p:bodyStyle>
      <a:lvl1pPr marL="390318" indent="-390318" algn="l" defTabSz="522011" rtl="0" eaLnBrk="0" fontAlgn="base" hangingPunct="0">
        <a:spcBef>
          <a:spcPct val="20000"/>
        </a:spcBef>
        <a:spcAft>
          <a:spcPct val="0"/>
        </a:spcAft>
        <a:buFont typeface="Calibri" pitchFamily="34" charset="0"/>
        <a:buChar char="•"/>
        <a:defRPr sz="2300">
          <a:solidFill>
            <a:schemeClr val="tx1"/>
          </a:solidFill>
          <a:latin typeface="Arial" pitchFamily="34" charset="0"/>
          <a:ea typeface="+mn-ea"/>
          <a:cs typeface="+mn-cs"/>
        </a:defRPr>
      </a:lvl1pPr>
      <a:lvl2pPr marL="847275" indent="-325266" algn="l" defTabSz="522011" rtl="0" eaLnBrk="0" fontAlgn="base" hangingPunct="0">
        <a:spcBef>
          <a:spcPct val="20000"/>
        </a:spcBef>
        <a:spcAft>
          <a:spcPct val="0"/>
        </a:spcAft>
        <a:buFont typeface="Calibri" pitchFamily="34" charset="0"/>
        <a:buChar char="–"/>
        <a:defRPr sz="2300">
          <a:solidFill>
            <a:schemeClr val="tx1"/>
          </a:solidFill>
          <a:latin typeface="Arial" pitchFamily="34" charset="0"/>
          <a:ea typeface="+mn-ea"/>
          <a:cs typeface="+mn-cs"/>
        </a:defRPr>
      </a:lvl2pPr>
      <a:lvl3pPr marL="1302649" indent="-260212" algn="l" defTabSz="522011" rtl="0" eaLnBrk="0" fontAlgn="base" hangingPunct="0">
        <a:spcBef>
          <a:spcPct val="20000"/>
        </a:spcBef>
        <a:spcAft>
          <a:spcPct val="0"/>
        </a:spcAft>
        <a:buFont typeface="Calibri" pitchFamily="34" charset="0"/>
        <a:buChar char="•"/>
        <a:defRPr sz="2300">
          <a:solidFill>
            <a:schemeClr val="tx1"/>
          </a:solidFill>
          <a:latin typeface="Arial" pitchFamily="34" charset="0"/>
          <a:ea typeface="+mn-ea"/>
          <a:cs typeface="+mn-cs"/>
        </a:defRPr>
      </a:lvl3pPr>
      <a:lvl4pPr marL="1824659" indent="-260212" algn="l" defTabSz="522011" rtl="0" eaLnBrk="0" fontAlgn="base" hangingPunct="0">
        <a:spcBef>
          <a:spcPct val="20000"/>
        </a:spcBef>
        <a:spcAft>
          <a:spcPct val="0"/>
        </a:spcAft>
        <a:buFont typeface="Calibri" pitchFamily="34" charset="0"/>
        <a:buChar char="–"/>
        <a:defRPr sz="2300">
          <a:solidFill>
            <a:schemeClr val="tx1"/>
          </a:solidFill>
          <a:latin typeface="Calibri" pitchFamily="34" charset="0"/>
          <a:ea typeface="+mn-ea"/>
          <a:cs typeface="+mn-cs"/>
        </a:defRPr>
      </a:lvl4pPr>
      <a:lvl5pPr marL="2343496" indent="-258626" algn="l" defTabSz="522011" rtl="0" eaLnBrk="0" fontAlgn="base" hangingPunct="0">
        <a:spcBef>
          <a:spcPct val="20000"/>
        </a:spcBef>
        <a:spcAft>
          <a:spcPct val="0"/>
        </a:spcAft>
        <a:buFont typeface="Calibri" pitchFamily="34" charset="0"/>
        <a:buChar char="»"/>
        <a:defRPr sz="2300">
          <a:solidFill>
            <a:schemeClr val="tx1"/>
          </a:solidFill>
          <a:latin typeface="Calibri" pitchFamily="34" charset="0"/>
          <a:ea typeface="+mn-ea"/>
          <a:cs typeface="+mn-cs"/>
        </a:defRPr>
      </a:lvl5pPr>
      <a:lvl6pPr marL="2802043" indent="-260212" algn="l" defTabSz="522011" rtl="0" fontAlgn="base">
        <a:spcBef>
          <a:spcPct val="20000"/>
        </a:spcBef>
        <a:spcAft>
          <a:spcPct val="0"/>
        </a:spcAft>
        <a:buFont typeface="Arial" pitchFamily="34" charset="0"/>
        <a:buChar char="»"/>
        <a:defRPr sz="2300">
          <a:solidFill>
            <a:schemeClr val="tx1"/>
          </a:solidFill>
          <a:latin typeface="Calibri" pitchFamily="34" charset="0"/>
          <a:ea typeface="+mn-ea"/>
          <a:cs typeface="+mn-cs"/>
        </a:defRPr>
      </a:lvl6pPr>
      <a:lvl7pPr marL="3258999" indent="-260212" algn="l" defTabSz="522011" rtl="0" fontAlgn="base">
        <a:spcBef>
          <a:spcPct val="20000"/>
        </a:spcBef>
        <a:spcAft>
          <a:spcPct val="0"/>
        </a:spcAft>
        <a:buFont typeface="Arial" pitchFamily="34" charset="0"/>
        <a:buChar char="»"/>
        <a:defRPr sz="2300">
          <a:solidFill>
            <a:schemeClr val="tx1"/>
          </a:solidFill>
          <a:latin typeface="Calibri" pitchFamily="34" charset="0"/>
          <a:ea typeface="+mn-ea"/>
          <a:cs typeface="+mn-cs"/>
        </a:defRPr>
      </a:lvl7pPr>
      <a:lvl8pPr marL="3715957" indent="-260212" algn="l" defTabSz="522011" rtl="0" fontAlgn="base">
        <a:spcBef>
          <a:spcPct val="20000"/>
        </a:spcBef>
        <a:spcAft>
          <a:spcPct val="0"/>
        </a:spcAft>
        <a:buFont typeface="Arial" pitchFamily="34" charset="0"/>
        <a:buChar char="»"/>
        <a:defRPr sz="2300">
          <a:solidFill>
            <a:schemeClr val="tx1"/>
          </a:solidFill>
          <a:latin typeface="Calibri" pitchFamily="34" charset="0"/>
          <a:ea typeface="+mn-ea"/>
          <a:cs typeface="+mn-cs"/>
        </a:defRPr>
      </a:lvl8pPr>
      <a:lvl9pPr marL="4172914" indent="-260212" algn="l" defTabSz="522011" rtl="0" fontAlgn="base">
        <a:spcBef>
          <a:spcPct val="20000"/>
        </a:spcBef>
        <a:spcAft>
          <a:spcPct val="0"/>
        </a:spcAft>
        <a:buFont typeface="Arial" pitchFamily="34" charset="0"/>
        <a:buChar char="»"/>
        <a:defRPr sz="2300">
          <a:solidFill>
            <a:schemeClr val="tx1"/>
          </a:solidFill>
          <a:latin typeface="Calibri" pitchFamily="34" charset="0"/>
          <a:ea typeface="+mn-ea"/>
          <a:cs typeface="+mn-cs"/>
        </a:defRPr>
      </a:lvl9pPr>
    </p:bodyStyle>
    <p:otherStyle>
      <a:defPPr>
        <a:defRPr lang="en-US"/>
      </a:defPPr>
      <a:lvl1pPr marL="0" algn="l" defTabSz="913915" rtl="0" eaLnBrk="1" latinLnBrk="0" hangingPunct="1">
        <a:defRPr sz="1800" kern="1200">
          <a:solidFill>
            <a:schemeClr val="tx1"/>
          </a:solidFill>
          <a:latin typeface="+mn-lt"/>
          <a:ea typeface="+mn-ea"/>
          <a:cs typeface="+mn-cs"/>
        </a:defRPr>
      </a:lvl1pPr>
      <a:lvl2pPr marL="456960" algn="l" defTabSz="913915" rtl="0" eaLnBrk="1" latinLnBrk="0" hangingPunct="1">
        <a:defRPr sz="1800" kern="1200">
          <a:solidFill>
            <a:schemeClr val="tx1"/>
          </a:solidFill>
          <a:latin typeface="+mn-lt"/>
          <a:ea typeface="+mn-ea"/>
          <a:cs typeface="+mn-cs"/>
        </a:defRPr>
      </a:lvl2pPr>
      <a:lvl3pPr marL="913915" algn="l" defTabSz="913915" rtl="0" eaLnBrk="1" latinLnBrk="0" hangingPunct="1">
        <a:defRPr sz="1800" kern="1200">
          <a:solidFill>
            <a:schemeClr val="tx1"/>
          </a:solidFill>
          <a:latin typeface="+mn-lt"/>
          <a:ea typeface="+mn-ea"/>
          <a:cs typeface="+mn-cs"/>
        </a:defRPr>
      </a:lvl3pPr>
      <a:lvl4pPr marL="1370874" algn="l" defTabSz="913915" rtl="0" eaLnBrk="1" latinLnBrk="0" hangingPunct="1">
        <a:defRPr sz="1800" kern="1200">
          <a:solidFill>
            <a:schemeClr val="tx1"/>
          </a:solidFill>
          <a:latin typeface="+mn-lt"/>
          <a:ea typeface="+mn-ea"/>
          <a:cs typeface="+mn-cs"/>
        </a:defRPr>
      </a:lvl4pPr>
      <a:lvl5pPr marL="1827831" algn="l" defTabSz="913915" rtl="0" eaLnBrk="1" latinLnBrk="0" hangingPunct="1">
        <a:defRPr sz="1800" kern="1200">
          <a:solidFill>
            <a:schemeClr val="tx1"/>
          </a:solidFill>
          <a:latin typeface="+mn-lt"/>
          <a:ea typeface="+mn-ea"/>
          <a:cs typeface="+mn-cs"/>
        </a:defRPr>
      </a:lvl5pPr>
      <a:lvl6pPr marL="2284791" algn="l" defTabSz="913915" rtl="0" eaLnBrk="1" latinLnBrk="0" hangingPunct="1">
        <a:defRPr sz="1800" kern="1200">
          <a:solidFill>
            <a:schemeClr val="tx1"/>
          </a:solidFill>
          <a:latin typeface="+mn-lt"/>
          <a:ea typeface="+mn-ea"/>
          <a:cs typeface="+mn-cs"/>
        </a:defRPr>
      </a:lvl6pPr>
      <a:lvl7pPr marL="2741749" algn="l" defTabSz="913915" rtl="0" eaLnBrk="1" latinLnBrk="0" hangingPunct="1">
        <a:defRPr sz="1800" kern="1200">
          <a:solidFill>
            <a:schemeClr val="tx1"/>
          </a:solidFill>
          <a:latin typeface="+mn-lt"/>
          <a:ea typeface="+mn-ea"/>
          <a:cs typeface="+mn-cs"/>
        </a:defRPr>
      </a:lvl7pPr>
      <a:lvl8pPr marL="3198706" algn="l" defTabSz="913915" rtl="0" eaLnBrk="1" latinLnBrk="0" hangingPunct="1">
        <a:defRPr sz="1800" kern="1200">
          <a:solidFill>
            <a:schemeClr val="tx1"/>
          </a:solidFill>
          <a:latin typeface="+mn-lt"/>
          <a:ea typeface="+mn-ea"/>
          <a:cs typeface="+mn-cs"/>
        </a:defRPr>
      </a:lvl8pPr>
      <a:lvl9pPr marL="3655664" algn="l" defTabSz="913915"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34670" y="302802"/>
            <a:ext cx="9624060" cy="1260211"/>
          </a:xfrm>
          <a:prstGeom prst="rect">
            <a:avLst/>
          </a:prstGeom>
        </p:spPr>
        <p:txBody>
          <a:bodyPr vert="horz" lIns="104269" tIns="52135" rIns="104269" bIns="52135"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534670" y="1764295"/>
            <a:ext cx="9624060" cy="4990084"/>
          </a:xfrm>
          <a:prstGeom prst="rect">
            <a:avLst/>
          </a:prstGeom>
        </p:spPr>
        <p:txBody>
          <a:bodyPr vert="horz" lIns="104269" tIns="52135" rIns="104269" bIns="52135"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534671" y="7008173"/>
            <a:ext cx="2495127" cy="402567"/>
          </a:xfrm>
          <a:prstGeom prst="rect">
            <a:avLst/>
          </a:prstGeom>
        </p:spPr>
        <p:txBody>
          <a:bodyPr vert="horz" lIns="104269" tIns="52135" rIns="104269" bIns="52135" rtlCol="0" anchor="ctr"/>
          <a:lstStyle>
            <a:lvl1pPr algn="l">
              <a:defRPr sz="1400">
                <a:solidFill>
                  <a:schemeClr val="tx1">
                    <a:tint val="75000"/>
                  </a:schemeClr>
                </a:solidFill>
              </a:defRPr>
            </a:lvl1pPr>
          </a:lstStyle>
          <a:p>
            <a:pPr defTabSz="1042688" fontAlgn="auto">
              <a:spcBef>
                <a:spcPts val="0"/>
              </a:spcBef>
              <a:spcAft>
                <a:spcPts val="0"/>
              </a:spcAft>
            </a:pPr>
            <a:fld id="{6F8E6066-490C-47D4-9A1D-FE20966D9379}" type="datetimeFigureOut">
              <a:rPr lang="en-US" smtClean="0">
                <a:solidFill>
                  <a:prstClr val="black">
                    <a:tint val="75000"/>
                  </a:prstClr>
                </a:solidFill>
                <a:latin typeface="Calibri"/>
                <a:ea typeface="+mn-ea"/>
                <a:cs typeface="+mn-cs"/>
              </a:rPr>
              <a:pPr defTabSz="1042688" fontAlgn="auto">
                <a:spcBef>
                  <a:spcPts val="0"/>
                </a:spcBef>
                <a:spcAft>
                  <a:spcPts val="0"/>
                </a:spcAft>
              </a:pPr>
              <a:t>11/12/2014</a:t>
            </a:fld>
            <a:endParaRPr lang="en-US">
              <a:solidFill>
                <a:prstClr val="black">
                  <a:tint val="75000"/>
                </a:prstClr>
              </a:solidFill>
              <a:latin typeface="Calibri"/>
              <a:ea typeface="+mn-ea"/>
              <a:cs typeface="+mn-cs"/>
            </a:endParaRPr>
          </a:p>
        </p:txBody>
      </p:sp>
      <p:sp>
        <p:nvSpPr>
          <p:cNvPr id="5" name="Footer Placeholder 4"/>
          <p:cNvSpPr>
            <a:spLocks noGrp="1"/>
          </p:cNvSpPr>
          <p:nvPr>
            <p:ph type="ftr" sz="quarter" idx="3"/>
          </p:nvPr>
        </p:nvSpPr>
        <p:spPr>
          <a:xfrm>
            <a:off x="3653581" y="7008173"/>
            <a:ext cx="3386243" cy="402567"/>
          </a:xfrm>
          <a:prstGeom prst="rect">
            <a:avLst/>
          </a:prstGeom>
        </p:spPr>
        <p:txBody>
          <a:bodyPr vert="horz" lIns="104269" tIns="52135" rIns="104269" bIns="52135" rtlCol="0" anchor="ctr"/>
          <a:lstStyle>
            <a:lvl1pPr algn="ctr">
              <a:defRPr sz="1400">
                <a:solidFill>
                  <a:schemeClr val="tx1">
                    <a:tint val="75000"/>
                  </a:schemeClr>
                </a:solidFill>
              </a:defRPr>
            </a:lvl1pPr>
          </a:lstStyle>
          <a:p>
            <a:pPr defTabSz="1042688" fontAlgn="auto">
              <a:spcBef>
                <a:spcPts val="0"/>
              </a:spcBef>
              <a:spcAft>
                <a:spcPts val="0"/>
              </a:spcAft>
            </a:pPr>
            <a:endParaRPr lang="en-US">
              <a:solidFill>
                <a:prstClr val="black">
                  <a:tint val="75000"/>
                </a:prstClr>
              </a:solidFill>
              <a:latin typeface="Calibri"/>
              <a:ea typeface="+mn-ea"/>
              <a:cs typeface="+mn-cs"/>
            </a:endParaRPr>
          </a:p>
        </p:txBody>
      </p:sp>
      <p:sp>
        <p:nvSpPr>
          <p:cNvPr id="6" name="Slide Number Placeholder 5"/>
          <p:cNvSpPr>
            <a:spLocks noGrp="1"/>
          </p:cNvSpPr>
          <p:nvPr>
            <p:ph type="sldNum" sz="quarter" idx="4"/>
          </p:nvPr>
        </p:nvSpPr>
        <p:spPr>
          <a:xfrm>
            <a:off x="7663603" y="7008173"/>
            <a:ext cx="2495127" cy="402567"/>
          </a:xfrm>
          <a:prstGeom prst="rect">
            <a:avLst/>
          </a:prstGeom>
        </p:spPr>
        <p:txBody>
          <a:bodyPr vert="horz" lIns="104269" tIns="52135" rIns="104269" bIns="52135" rtlCol="0" anchor="ctr"/>
          <a:lstStyle>
            <a:lvl1pPr algn="r">
              <a:defRPr sz="1400">
                <a:solidFill>
                  <a:schemeClr val="tx1">
                    <a:tint val="75000"/>
                  </a:schemeClr>
                </a:solidFill>
              </a:defRPr>
            </a:lvl1pPr>
          </a:lstStyle>
          <a:p>
            <a:pPr defTabSz="1042688" fontAlgn="auto">
              <a:spcBef>
                <a:spcPts val="0"/>
              </a:spcBef>
              <a:spcAft>
                <a:spcPts val="0"/>
              </a:spcAft>
            </a:pPr>
            <a:fld id="{D42AC3B9-A2AA-4B74-962B-DEC4846A80D7}" type="slidenum">
              <a:rPr lang="en-US" smtClean="0">
                <a:solidFill>
                  <a:prstClr val="black">
                    <a:tint val="75000"/>
                  </a:prstClr>
                </a:solidFill>
                <a:latin typeface="Calibri"/>
                <a:ea typeface="+mn-ea"/>
                <a:cs typeface="+mn-cs"/>
              </a:rPr>
              <a:pPr defTabSz="1042688" fontAlgn="auto">
                <a:spcBef>
                  <a:spcPts val="0"/>
                </a:spcBef>
                <a:spcAft>
                  <a:spcPts val="0"/>
                </a:spcAft>
              </a:pPr>
              <a:t>‹#›</a:t>
            </a:fld>
            <a:endParaRPr lang="en-US">
              <a:solidFill>
                <a:prstClr val="black">
                  <a:tint val="75000"/>
                </a:prstClr>
              </a:solidFill>
              <a:latin typeface="Calibri"/>
              <a:ea typeface="+mn-ea"/>
              <a:cs typeface="+mn-cs"/>
            </a:endParaRPr>
          </a:p>
        </p:txBody>
      </p:sp>
    </p:spTree>
    <p:extLst>
      <p:ext uri="{BB962C8B-B14F-4D97-AF65-F5344CB8AC3E}">
        <p14:creationId xmlns:p14="http://schemas.microsoft.com/office/powerpoint/2010/main" val="3212194478"/>
      </p:ext>
    </p:extLst>
  </p:cSld>
  <p:clrMap bg1="lt1" tx1="dk1" bg2="lt2" tx2="dk2" accent1="accent1" accent2="accent2" accent3="accent3" accent4="accent4" accent5="accent5" accent6="accent6" hlink="hlink" folHlink="folHlink"/>
  <p:sldLayoutIdLst>
    <p:sldLayoutId id="2147483672" r:id="rId1"/>
    <p:sldLayoutId id="2147483673" r:id="rId2"/>
    <p:sldLayoutId id="2147483674" r:id="rId3"/>
    <p:sldLayoutId id="2147483675" r:id="rId4"/>
    <p:sldLayoutId id="2147483676" r:id="rId5"/>
    <p:sldLayoutId id="2147483677" r:id="rId6"/>
    <p:sldLayoutId id="2147483678" r:id="rId7"/>
    <p:sldLayoutId id="2147483679" r:id="rId8"/>
    <p:sldLayoutId id="2147483680" r:id="rId9"/>
    <p:sldLayoutId id="2147483681" r:id="rId10"/>
    <p:sldLayoutId id="2147483682" r:id="rId11"/>
  </p:sldLayoutIdLst>
  <p:txStyles>
    <p:titleStyle>
      <a:lvl1pPr algn="ctr" defTabSz="1042688" rtl="0" eaLnBrk="1" latinLnBrk="0" hangingPunct="1">
        <a:spcBef>
          <a:spcPct val="0"/>
        </a:spcBef>
        <a:buNone/>
        <a:defRPr sz="5000" kern="1200">
          <a:solidFill>
            <a:schemeClr val="tx1"/>
          </a:solidFill>
          <a:latin typeface="+mj-lt"/>
          <a:ea typeface="+mj-ea"/>
          <a:cs typeface="+mj-cs"/>
        </a:defRPr>
      </a:lvl1pPr>
    </p:titleStyle>
    <p:bodyStyle>
      <a:lvl1pPr marL="391007" indent="-391007" algn="l" defTabSz="1042688" rtl="0" eaLnBrk="1" latinLnBrk="0" hangingPunct="1">
        <a:spcBef>
          <a:spcPct val="20000"/>
        </a:spcBef>
        <a:buFont typeface="Arial" panose="020B0604020202020204" pitchFamily="34" charset="0"/>
        <a:buChar char="•"/>
        <a:defRPr sz="3700" kern="1200">
          <a:solidFill>
            <a:schemeClr val="tx1"/>
          </a:solidFill>
          <a:latin typeface="+mn-lt"/>
          <a:ea typeface="+mn-ea"/>
          <a:cs typeface="+mn-cs"/>
        </a:defRPr>
      </a:lvl1pPr>
      <a:lvl2pPr marL="847184" indent="-325841" algn="l" defTabSz="1042688"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2pPr>
      <a:lvl3pPr marL="1303360" indent="-260672" algn="l" defTabSz="1042688"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3pPr>
      <a:lvl4pPr marL="1824704" indent="-260672" algn="l" defTabSz="1042688" rtl="0" eaLnBrk="1" latinLnBrk="0" hangingPunct="1">
        <a:spcBef>
          <a:spcPct val="20000"/>
        </a:spcBef>
        <a:buFont typeface="Arial" panose="020B0604020202020204" pitchFamily="34" charset="0"/>
        <a:buChar char="–"/>
        <a:defRPr sz="2300" kern="1200">
          <a:solidFill>
            <a:schemeClr val="tx1"/>
          </a:solidFill>
          <a:latin typeface="+mn-lt"/>
          <a:ea typeface="+mn-ea"/>
          <a:cs typeface="+mn-cs"/>
        </a:defRPr>
      </a:lvl4pPr>
      <a:lvl5pPr marL="2346048" indent="-260672" algn="l" defTabSz="1042688" rtl="0" eaLnBrk="1" latinLnBrk="0" hangingPunct="1">
        <a:spcBef>
          <a:spcPct val="20000"/>
        </a:spcBef>
        <a:buFont typeface="Arial" panose="020B0604020202020204" pitchFamily="34" charset="0"/>
        <a:buChar char="»"/>
        <a:defRPr sz="2300" kern="1200">
          <a:solidFill>
            <a:schemeClr val="tx1"/>
          </a:solidFill>
          <a:latin typeface="+mn-lt"/>
          <a:ea typeface="+mn-ea"/>
          <a:cs typeface="+mn-cs"/>
        </a:defRPr>
      </a:lvl5pPr>
      <a:lvl6pPr marL="2867392" indent="-260672" algn="l" defTabSz="1042688" rtl="0" eaLnBrk="1" latinLnBrk="0" hangingPunct="1">
        <a:spcBef>
          <a:spcPct val="20000"/>
        </a:spcBef>
        <a:buFont typeface="Arial" panose="020B0604020202020204" pitchFamily="34" charset="0"/>
        <a:buChar char="•"/>
        <a:defRPr sz="2300" kern="1200">
          <a:solidFill>
            <a:schemeClr val="tx1"/>
          </a:solidFill>
          <a:latin typeface="+mn-lt"/>
          <a:ea typeface="+mn-ea"/>
          <a:cs typeface="+mn-cs"/>
        </a:defRPr>
      </a:lvl6pPr>
      <a:lvl7pPr marL="3388735" indent="-260672" algn="l" defTabSz="1042688" rtl="0" eaLnBrk="1" latinLnBrk="0" hangingPunct="1">
        <a:spcBef>
          <a:spcPct val="20000"/>
        </a:spcBef>
        <a:buFont typeface="Arial" panose="020B0604020202020204" pitchFamily="34" charset="0"/>
        <a:buChar char="•"/>
        <a:defRPr sz="2300" kern="1200">
          <a:solidFill>
            <a:schemeClr val="tx1"/>
          </a:solidFill>
          <a:latin typeface="+mn-lt"/>
          <a:ea typeface="+mn-ea"/>
          <a:cs typeface="+mn-cs"/>
        </a:defRPr>
      </a:lvl7pPr>
      <a:lvl8pPr marL="3910080" indent="-260672" algn="l" defTabSz="1042688" rtl="0" eaLnBrk="1" latinLnBrk="0" hangingPunct="1">
        <a:spcBef>
          <a:spcPct val="20000"/>
        </a:spcBef>
        <a:buFont typeface="Arial" panose="020B0604020202020204" pitchFamily="34" charset="0"/>
        <a:buChar char="•"/>
        <a:defRPr sz="2300" kern="1200">
          <a:solidFill>
            <a:schemeClr val="tx1"/>
          </a:solidFill>
          <a:latin typeface="+mn-lt"/>
          <a:ea typeface="+mn-ea"/>
          <a:cs typeface="+mn-cs"/>
        </a:defRPr>
      </a:lvl8pPr>
      <a:lvl9pPr marL="4431424" indent="-260672" algn="l" defTabSz="1042688" rtl="0" eaLnBrk="1" latinLnBrk="0" hangingPunct="1">
        <a:spcBef>
          <a:spcPct val="20000"/>
        </a:spcBef>
        <a:buFont typeface="Arial" panose="020B0604020202020204" pitchFamily="34" charset="0"/>
        <a:buChar char="•"/>
        <a:defRPr sz="2300" kern="1200">
          <a:solidFill>
            <a:schemeClr val="tx1"/>
          </a:solidFill>
          <a:latin typeface="+mn-lt"/>
          <a:ea typeface="+mn-ea"/>
          <a:cs typeface="+mn-cs"/>
        </a:defRPr>
      </a:lvl9pPr>
    </p:bodyStyle>
    <p:otherStyle>
      <a:defPPr>
        <a:defRPr lang="en-US"/>
      </a:defPPr>
      <a:lvl1pPr marL="0" algn="l" defTabSz="1042688" rtl="0" eaLnBrk="1" latinLnBrk="0" hangingPunct="1">
        <a:defRPr sz="2100" kern="1200">
          <a:solidFill>
            <a:schemeClr val="tx1"/>
          </a:solidFill>
          <a:latin typeface="+mn-lt"/>
          <a:ea typeface="+mn-ea"/>
          <a:cs typeface="+mn-cs"/>
        </a:defRPr>
      </a:lvl1pPr>
      <a:lvl2pPr marL="521344" algn="l" defTabSz="1042688" rtl="0" eaLnBrk="1" latinLnBrk="0" hangingPunct="1">
        <a:defRPr sz="2100" kern="1200">
          <a:solidFill>
            <a:schemeClr val="tx1"/>
          </a:solidFill>
          <a:latin typeface="+mn-lt"/>
          <a:ea typeface="+mn-ea"/>
          <a:cs typeface="+mn-cs"/>
        </a:defRPr>
      </a:lvl2pPr>
      <a:lvl3pPr marL="1042688" algn="l" defTabSz="1042688" rtl="0" eaLnBrk="1" latinLnBrk="0" hangingPunct="1">
        <a:defRPr sz="2100" kern="1200">
          <a:solidFill>
            <a:schemeClr val="tx1"/>
          </a:solidFill>
          <a:latin typeface="+mn-lt"/>
          <a:ea typeface="+mn-ea"/>
          <a:cs typeface="+mn-cs"/>
        </a:defRPr>
      </a:lvl3pPr>
      <a:lvl4pPr marL="1564032" algn="l" defTabSz="1042688" rtl="0" eaLnBrk="1" latinLnBrk="0" hangingPunct="1">
        <a:defRPr sz="2100" kern="1200">
          <a:solidFill>
            <a:schemeClr val="tx1"/>
          </a:solidFill>
          <a:latin typeface="+mn-lt"/>
          <a:ea typeface="+mn-ea"/>
          <a:cs typeface="+mn-cs"/>
        </a:defRPr>
      </a:lvl4pPr>
      <a:lvl5pPr marL="2085376" algn="l" defTabSz="1042688" rtl="0" eaLnBrk="1" latinLnBrk="0" hangingPunct="1">
        <a:defRPr sz="2100" kern="1200">
          <a:solidFill>
            <a:schemeClr val="tx1"/>
          </a:solidFill>
          <a:latin typeface="+mn-lt"/>
          <a:ea typeface="+mn-ea"/>
          <a:cs typeface="+mn-cs"/>
        </a:defRPr>
      </a:lvl5pPr>
      <a:lvl6pPr marL="2606719" algn="l" defTabSz="1042688" rtl="0" eaLnBrk="1" latinLnBrk="0" hangingPunct="1">
        <a:defRPr sz="2100" kern="1200">
          <a:solidFill>
            <a:schemeClr val="tx1"/>
          </a:solidFill>
          <a:latin typeface="+mn-lt"/>
          <a:ea typeface="+mn-ea"/>
          <a:cs typeface="+mn-cs"/>
        </a:defRPr>
      </a:lvl6pPr>
      <a:lvl7pPr marL="3128064" algn="l" defTabSz="1042688" rtl="0" eaLnBrk="1" latinLnBrk="0" hangingPunct="1">
        <a:defRPr sz="2100" kern="1200">
          <a:solidFill>
            <a:schemeClr val="tx1"/>
          </a:solidFill>
          <a:latin typeface="+mn-lt"/>
          <a:ea typeface="+mn-ea"/>
          <a:cs typeface="+mn-cs"/>
        </a:defRPr>
      </a:lvl7pPr>
      <a:lvl8pPr marL="3649408" algn="l" defTabSz="1042688" rtl="0" eaLnBrk="1" latinLnBrk="0" hangingPunct="1">
        <a:defRPr sz="2100" kern="1200">
          <a:solidFill>
            <a:schemeClr val="tx1"/>
          </a:solidFill>
          <a:latin typeface="+mn-lt"/>
          <a:ea typeface="+mn-ea"/>
          <a:cs typeface="+mn-cs"/>
        </a:defRPr>
      </a:lvl8pPr>
      <a:lvl9pPr marL="4170751" algn="l" defTabSz="1042688" rtl="0" eaLnBrk="1" latinLnBrk="0" hangingPunct="1">
        <a:defRPr sz="21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34670" y="302801"/>
            <a:ext cx="9624060" cy="1260211"/>
          </a:xfrm>
          <a:prstGeom prst="rect">
            <a:avLst/>
          </a:prstGeom>
        </p:spPr>
        <p:txBody>
          <a:bodyPr vert="horz" lIns="104306" tIns="52153" rIns="104306" bIns="52153"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534670" y="1764295"/>
            <a:ext cx="9624060" cy="4990084"/>
          </a:xfrm>
          <a:prstGeom prst="rect">
            <a:avLst/>
          </a:prstGeom>
        </p:spPr>
        <p:txBody>
          <a:bodyPr vert="horz" lIns="104306" tIns="52153" rIns="104306" bIns="52153"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534670" y="7008171"/>
            <a:ext cx="2495127" cy="402567"/>
          </a:xfrm>
          <a:prstGeom prst="rect">
            <a:avLst/>
          </a:prstGeom>
        </p:spPr>
        <p:txBody>
          <a:bodyPr vert="horz" lIns="104306" tIns="52153" rIns="104306" bIns="52153" rtlCol="0" anchor="ctr"/>
          <a:lstStyle>
            <a:lvl1pPr algn="l">
              <a:defRPr sz="1400">
                <a:solidFill>
                  <a:schemeClr val="tx1">
                    <a:tint val="75000"/>
                  </a:schemeClr>
                </a:solidFill>
              </a:defRPr>
            </a:lvl1pPr>
          </a:lstStyle>
          <a:p>
            <a:pPr defTabSz="1043056" fontAlgn="auto">
              <a:spcBef>
                <a:spcPts val="0"/>
              </a:spcBef>
              <a:spcAft>
                <a:spcPts val="0"/>
              </a:spcAft>
            </a:pPr>
            <a:fld id="{6F8E6066-490C-47D4-9A1D-FE20966D9379}" type="datetimeFigureOut">
              <a:rPr lang="en-US" smtClean="0">
                <a:solidFill>
                  <a:prstClr val="black">
                    <a:tint val="75000"/>
                  </a:prstClr>
                </a:solidFill>
                <a:latin typeface="Calibri"/>
                <a:ea typeface="+mn-ea"/>
                <a:cs typeface="+mn-cs"/>
              </a:rPr>
              <a:pPr defTabSz="1043056" fontAlgn="auto">
                <a:spcBef>
                  <a:spcPts val="0"/>
                </a:spcBef>
                <a:spcAft>
                  <a:spcPts val="0"/>
                </a:spcAft>
              </a:pPr>
              <a:t>11/12/2014</a:t>
            </a:fld>
            <a:endParaRPr lang="en-US">
              <a:solidFill>
                <a:prstClr val="black">
                  <a:tint val="75000"/>
                </a:prstClr>
              </a:solidFill>
              <a:latin typeface="Calibri"/>
              <a:ea typeface="+mn-ea"/>
              <a:cs typeface="+mn-cs"/>
            </a:endParaRPr>
          </a:p>
        </p:txBody>
      </p:sp>
      <p:sp>
        <p:nvSpPr>
          <p:cNvPr id="5" name="Footer Placeholder 4"/>
          <p:cNvSpPr>
            <a:spLocks noGrp="1"/>
          </p:cNvSpPr>
          <p:nvPr>
            <p:ph type="ftr" sz="quarter" idx="3"/>
          </p:nvPr>
        </p:nvSpPr>
        <p:spPr>
          <a:xfrm>
            <a:off x="3653579" y="7008171"/>
            <a:ext cx="3386243" cy="402567"/>
          </a:xfrm>
          <a:prstGeom prst="rect">
            <a:avLst/>
          </a:prstGeom>
        </p:spPr>
        <p:txBody>
          <a:bodyPr vert="horz" lIns="104306" tIns="52153" rIns="104306" bIns="52153" rtlCol="0" anchor="ctr"/>
          <a:lstStyle>
            <a:lvl1pPr algn="ctr">
              <a:defRPr sz="1400">
                <a:solidFill>
                  <a:schemeClr val="tx1">
                    <a:tint val="75000"/>
                  </a:schemeClr>
                </a:solidFill>
              </a:defRPr>
            </a:lvl1pPr>
          </a:lstStyle>
          <a:p>
            <a:pPr defTabSz="1043056" fontAlgn="auto">
              <a:spcBef>
                <a:spcPts val="0"/>
              </a:spcBef>
              <a:spcAft>
                <a:spcPts val="0"/>
              </a:spcAft>
            </a:pPr>
            <a:endParaRPr lang="en-US">
              <a:solidFill>
                <a:prstClr val="black">
                  <a:tint val="75000"/>
                </a:prstClr>
              </a:solidFill>
              <a:latin typeface="Calibri"/>
              <a:ea typeface="+mn-ea"/>
              <a:cs typeface="+mn-cs"/>
            </a:endParaRPr>
          </a:p>
        </p:txBody>
      </p:sp>
      <p:sp>
        <p:nvSpPr>
          <p:cNvPr id="6" name="Slide Number Placeholder 5"/>
          <p:cNvSpPr>
            <a:spLocks noGrp="1"/>
          </p:cNvSpPr>
          <p:nvPr>
            <p:ph type="sldNum" sz="quarter" idx="4"/>
          </p:nvPr>
        </p:nvSpPr>
        <p:spPr>
          <a:xfrm>
            <a:off x="7663603" y="7008171"/>
            <a:ext cx="2495127" cy="402567"/>
          </a:xfrm>
          <a:prstGeom prst="rect">
            <a:avLst/>
          </a:prstGeom>
        </p:spPr>
        <p:txBody>
          <a:bodyPr vert="horz" lIns="104306" tIns="52153" rIns="104306" bIns="52153" rtlCol="0" anchor="ctr"/>
          <a:lstStyle>
            <a:lvl1pPr algn="r">
              <a:defRPr sz="1400">
                <a:solidFill>
                  <a:schemeClr val="tx1">
                    <a:tint val="75000"/>
                  </a:schemeClr>
                </a:solidFill>
              </a:defRPr>
            </a:lvl1pPr>
          </a:lstStyle>
          <a:p>
            <a:pPr defTabSz="1043056" fontAlgn="auto">
              <a:spcBef>
                <a:spcPts val="0"/>
              </a:spcBef>
              <a:spcAft>
                <a:spcPts val="0"/>
              </a:spcAft>
            </a:pPr>
            <a:fld id="{D42AC3B9-A2AA-4B74-962B-DEC4846A80D7}" type="slidenum">
              <a:rPr lang="en-US" smtClean="0">
                <a:solidFill>
                  <a:prstClr val="black">
                    <a:tint val="75000"/>
                  </a:prstClr>
                </a:solidFill>
                <a:latin typeface="Calibri"/>
                <a:ea typeface="+mn-ea"/>
                <a:cs typeface="+mn-cs"/>
              </a:rPr>
              <a:pPr defTabSz="1043056" fontAlgn="auto">
                <a:spcBef>
                  <a:spcPts val="0"/>
                </a:spcBef>
                <a:spcAft>
                  <a:spcPts val="0"/>
                </a:spcAft>
              </a:pPr>
              <a:t>‹#›</a:t>
            </a:fld>
            <a:endParaRPr lang="en-US">
              <a:solidFill>
                <a:prstClr val="black">
                  <a:tint val="75000"/>
                </a:prstClr>
              </a:solidFill>
              <a:latin typeface="Calibri"/>
              <a:ea typeface="+mn-ea"/>
              <a:cs typeface="+mn-cs"/>
            </a:endParaRPr>
          </a:p>
        </p:txBody>
      </p:sp>
    </p:spTree>
    <p:extLst>
      <p:ext uri="{BB962C8B-B14F-4D97-AF65-F5344CB8AC3E}">
        <p14:creationId xmlns:p14="http://schemas.microsoft.com/office/powerpoint/2010/main" val="2713589201"/>
      </p:ext>
    </p:extLst>
  </p:cSld>
  <p:clrMap bg1="lt1" tx1="dk1" bg2="lt2" tx2="dk2" accent1="accent1" accent2="accent2" accent3="accent3" accent4="accent4" accent5="accent5" accent6="accent6" hlink="hlink" folHlink="folHlink"/>
  <p:sldLayoutIdLst>
    <p:sldLayoutId id="2147483684" r:id="rId1"/>
    <p:sldLayoutId id="2147483685" r:id="rId2"/>
    <p:sldLayoutId id="2147483686" r:id="rId3"/>
    <p:sldLayoutId id="2147483687" r:id="rId4"/>
    <p:sldLayoutId id="2147483688" r:id="rId5"/>
    <p:sldLayoutId id="2147483689" r:id="rId6"/>
    <p:sldLayoutId id="2147483690" r:id="rId7"/>
    <p:sldLayoutId id="2147483691" r:id="rId8"/>
    <p:sldLayoutId id="2147483692" r:id="rId9"/>
    <p:sldLayoutId id="2147483693" r:id="rId10"/>
    <p:sldLayoutId id="2147483694" r:id="rId11"/>
  </p:sldLayoutIdLst>
  <p:txStyles>
    <p:titleStyle>
      <a:lvl1pPr algn="ctr" defTabSz="1043056" rtl="0" eaLnBrk="1" latinLnBrk="0" hangingPunct="1">
        <a:spcBef>
          <a:spcPct val="0"/>
        </a:spcBef>
        <a:buNone/>
        <a:defRPr sz="5000" kern="1200">
          <a:solidFill>
            <a:schemeClr val="tx1"/>
          </a:solidFill>
          <a:latin typeface="+mj-lt"/>
          <a:ea typeface="+mj-ea"/>
          <a:cs typeface="+mj-cs"/>
        </a:defRPr>
      </a:lvl1pPr>
    </p:titleStyle>
    <p:bodyStyle>
      <a:lvl1pPr marL="391146" indent="-391146" algn="l" defTabSz="1043056" rtl="0" eaLnBrk="1" latinLnBrk="0" hangingPunct="1">
        <a:spcBef>
          <a:spcPct val="20000"/>
        </a:spcBef>
        <a:buFont typeface="Arial" panose="020B0604020202020204" pitchFamily="34" charset="0"/>
        <a:buChar char="•"/>
        <a:defRPr sz="3700" kern="1200">
          <a:solidFill>
            <a:schemeClr val="tx1"/>
          </a:solidFill>
          <a:latin typeface="+mn-lt"/>
          <a:ea typeface="+mn-ea"/>
          <a:cs typeface="+mn-cs"/>
        </a:defRPr>
      </a:lvl1pPr>
      <a:lvl2pPr marL="847483" indent="-325955" algn="l" defTabSz="1043056"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2pPr>
      <a:lvl3pPr marL="1303820" indent="-260764" algn="l" defTabSz="1043056"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3pPr>
      <a:lvl4pPr marL="1825348" indent="-260764" algn="l" defTabSz="1043056" rtl="0" eaLnBrk="1" latinLnBrk="0" hangingPunct="1">
        <a:spcBef>
          <a:spcPct val="20000"/>
        </a:spcBef>
        <a:buFont typeface="Arial" panose="020B0604020202020204" pitchFamily="34" charset="0"/>
        <a:buChar char="–"/>
        <a:defRPr sz="2300" kern="1200">
          <a:solidFill>
            <a:schemeClr val="tx1"/>
          </a:solidFill>
          <a:latin typeface="+mn-lt"/>
          <a:ea typeface="+mn-ea"/>
          <a:cs typeface="+mn-cs"/>
        </a:defRPr>
      </a:lvl4pPr>
      <a:lvl5pPr marL="2346876" indent="-260764" algn="l" defTabSz="1043056" rtl="0" eaLnBrk="1" latinLnBrk="0" hangingPunct="1">
        <a:spcBef>
          <a:spcPct val="20000"/>
        </a:spcBef>
        <a:buFont typeface="Arial" panose="020B0604020202020204" pitchFamily="34" charset="0"/>
        <a:buChar char="»"/>
        <a:defRPr sz="2300" kern="1200">
          <a:solidFill>
            <a:schemeClr val="tx1"/>
          </a:solidFill>
          <a:latin typeface="+mn-lt"/>
          <a:ea typeface="+mn-ea"/>
          <a:cs typeface="+mn-cs"/>
        </a:defRPr>
      </a:lvl5pPr>
      <a:lvl6pPr marL="2868404" indent="-260764" algn="l" defTabSz="1043056" rtl="0" eaLnBrk="1" latinLnBrk="0" hangingPunct="1">
        <a:spcBef>
          <a:spcPct val="20000"/>
        </a:spcBef>
        <a:buFont typeface="Arial" panose="020B0604020202020204" pitchFamily="34" charset="0"/>
        <a:buChar char="•"/>
        <a:defRPr sz="2300" kern="1200">
          <a:solidFill>
            <a:schemeClr val="tx1"/>
          </a:solidFill>
          <a:latin typeface="+mn-lt"/>
          <a:ea typeface="+mn-ea"/>
          <a:cs typeface="+mn-cs"/>
        </a:defRPr>
      </a:lvl6pPr>
      <a:lvl7pPr marL="3389932" indent="-260764" algn="l" defTabSz="1043056" rtl="0" eaLnBrk="1" latinLnBrk="0" hangingPunct="1">
        <a:spcBef>
          <a:spcPct val="20000"/>
        </a:spcBef>
        <a:buFont typeface="Arial" panose="020B0604020202020204" pitchFamily="34" charset="0"/>
        <a:buChar char="•"/>
        <a:defRPr sz="2300" kern="1200">
          <a:solidFill>
            <a:schemeClr val="tx1"/>
          </a:solidFill>
          <a:latin typeface="+mn-lt"/>
          <a:ea typeface="+mn-ea"/>
          <a:cs typeface="+mn-cs"/>
        </a:defRPr>
      </a:lvl7pPr>
      <a:lvl8pPr marL="3911460" indent="-260764" algn="l" defTabSz="1043056" rtl="0" eaLnBrk="1" latinLnBrk="0" hangingPunct="1">
        <a:spcBef>
          <a:spcPct val="20000"/>
        </a:spcBef>
        <a:buFont typeface="Arial" panose="020B0604020202020204" pitchFamily="34" charset="0"/>
        <a:buChar char="•"/>
        <a:defRPr sz="2300" kern="1200">
          <a:solidFill>
            <a:schemeClr val="tx1"/>
          </a:solidFill>
          <a:latin typeface="+mn-lt"/>
          <a:ea typeface="+mn-ea"/>
          <a:cs typeface="+mn-cs"/>
        </a:defRPr>
      </a:lvl8pPr>
      <a:lvl9pPr marL="4432988" indent="-260764" algn="l" defTabSz="1043056" rtl="0" eaLnBrk="1" latinLnBrk="0" hangingPunct="1">
        <a:spcBef>
          <a:spcPct val="20000"/>
        </a:spcBef>
        <a:buFont typeface="Arial" panose="020B0604020202020204" pitchFamily="34" charset="0"/>
        <a:buChar char="•"/>
        <a:defRPr sz="2300" kern="1200">
          <a:solidFill>
            <a:schemeClr val="tx1"/>
          </a:solidFill>
          <a:latin typeface="+mn-lt"/>
          <a:ea typeface="+mn-ea"/>
          <a:cs typeface="+mn-cs"/>
        </a:defRPr>
      </a:lvl9pPr>
    </p:bodyStyle>
    <p:otherStyle>
      <a:defPPr>
        <a:defRPr lang="en-US"/>
      </a:defPPr>
      <a:lvl1pPr marL="0" algn="l" defTabSz="1043056" rtl="0" eaLnBrk="1" latinLnBrk="0" hangingPunct="1">
        <a:defRPr sz="2100" kern="1200">
          <a:solidFill>
            <a:schemeClr val="tx1"/>
          </a:solidFill>
          <a:latin typeface="+mn-lt"/>
          <a:ea typeface="+mn-ea"/>
          <a:cs typeface="+mn-cs"/>
        </a:defRPr>
      </a:lvl1pPr>
      <a:lvl2pPr marL="521528" algn="l" defTabSz="1043056" rtl="0" eaLnBrk="1" latinLnBrk="0" hangingPunct="1">
        <a:defRPr sz="2100" kern="1200">
          <a:solidFill>
            <a:schemeClr val="tx1"/>
          </a:solidFill>
          <a:latin typeface="+mn-lt"/>
          <a:ea typeface="+mn-ea"/>
          <a:cs typeface="+mn-cs"/>
        </a:defRPr>
      </a:lvl2pPr>
      <a:lvl3pPr marL="1043056" algn="l" defTabSz="1043056" rtl="0" eaLnBrk="1" latinLnBrk="0" hangingPunct="1">
        <a:defRPr sz="2100" kern="1200">
          <a:solidFill>
            <a:schemeClr val="tx1"/>
          </a:solidFill>
          <a:latin typeface="+mn-lt"/>
          <a:ea typeface="+mn-ea"/>
          <a:cs typeface="+mn-cs"/>
        </a:defRPr>
      </a:lvl3pPr>
      <a:lvl4pPr marL="1564584" algn="l" defTabSz="1043056" rtl="0" eaLnBrk="1" latinLnBrk="0" hangingPunct="1">
        <a:defRPr sz="2100" kern="1200">
          <a:solidFill>
            <a:schemeClr val="tx1"/>
          </a:solidFill>
          <a:latin typeface="+mn-lt"/>
          <a:ea typeface="+mn-ea"/>
          <a:cs typeface="+mn-cs"/>
        </a:defRPr>
      </a:lvl4pPr>
      <a:lvl5pPr marL="2086112" algn="l" defTabSz="1043056" rtl="0" eaLnBrk="1" latinLnBrk="0" hangingPunct="1">
        <a:defRPr sz="2100" kern="1200">
          <a:solidFill>
            <a:schemeClr val="tx1"/>
          </a:solidFill>
          <a:latin typeface="+mn-lt"/>
          <a:ea typeface="+mn-ea"/>
          <a:cs typeface="+mn-cs"/>
        </a:defRPr>
      </a:lvl5pPr>
      <a:lvl6pPr marL="2607640" algn="l" defTabSz="1043056" rtl="0" eaLnBrk="1" latinLnBrk="0" hangingPunct="1">
        <a:defRPr sz="2100" kern="1200">
          <a:solidFill>
            <a:schemeClr val="tx1"/>
          </a:solidFill>
          <a:latin typeface="+mn-lt"/>
          <a:ea typeface="+mn-ea"/>
          <a:cs typeface="+mn-cs"/>
        </a:defRPr>
      </a:lvl6pPr>
      <a:lvl7pPr marL="3129168" algn="l" defTabSz="1043056" rtl="0" eaLnBrk="1" latinLnBrk="0" hangingPunct="1">
        <a:defRPr sz="2100" kern="1200">
          <a:solidFill>
            <a:schemeClr val="tx1"/>
          </a:solidFill>
          <a:latin typeface="+mn-lt"/>
          <a:ea typeface="+mn-ea"/>
          <a:cs typeface="+mn-cs"/>
        </a:defRPr>
      </a:lvl7pPr>
      <a:lvl8pPr marL="3650696" algn="l" defTabSz="1043056" rtl="0" eaLnBrk="1" latinLnBrk="0" hangingPunct="1">
        <a:defRPr sz="2100" kern="1200">
          <a:solidFill>
            <a:schemeClr val="tx1"/>
          </a:solidFill>
          <a:latin typeface="+mn-lt"/>
          <a:ea typeface="+mn-ea"/>
          <a:cs typeface="+mn-cs"/>
        </a:defRPr>
      </a:lvl8pPr>
      <a:lvl9pPr marL="4172224" algn="l" defTabSz="1043056" rtl="0" eaLnBrk="1" latinLnBrk="0" hangingPunct="1">
        <a:defRPr sz="21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8.jpeg"/><Relationship Id="rId3" Type="http://schemas.openxmlformats.org/officeDocument/2006/relationships/image" Target="../media/image3.jpeg"/><Relationship Id="rId7" Type="http://schemas.openxmlformats.org/officeDocument/2006/relationships/image" Target="../media/image7.jpeg"/><Relationship Id="rId2" Type="http://schemas.openxmlformats.org/officeDocument/2006/relationships/image" Target="../media/image2.jpeg"/><Relationship Id="rId1" Type="http://schemas.openxmlformats.org/officeDocument/2006/relationships/slideLayout" Target="../slideLayouts/slideLayout3.xml"/><Relationship Id="rId6" Type="http://schemas.openxmlformats.org/officeDocument/2006/relationships/image" Target="../media/image6.jpeg"/><Relationship Id="rId5" Type="http://schemas.openxmlformats.org/officeDocument/2006/relationships/image" Target="../media/image5.jpeg"/><Relationship Id="rId4" Type="http://schemas.openxmlformats.org/officeDocument/2006/relationships/image" Target="../media/image4.jpeg"/><Relationship Id="rId9" Type="http://schemas.openxmlformats.org/officeDocument/2006/relationships/image" Target="../media/image9.png"/></Relationships>
</file>

<file path=ppt/slides/_rels/slide10.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1.xml"/></Relationships>
</file>

<file path=ppt/slides/_rels/slide13.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10.xml"/></Relationships>
</file>

<file path=ppt/slides/_rels/slide14.xml.rels><?xml version="1.0" encoding="UTF-8" standalone="yes"?>
<Relationships xmlns="http://schemas.openxmlformats.org/package/2006/relationships"><Relationship Id="rId2" Type="http://schemas.openxmlformats.org/officeDocument/2006/relationships/chart" Target="../charts/chart4.xml"/><Relationship Id="rId1" Type="http://schemas.openxmlformats.org/officeDocument/2006/relationships/slideLayout" Target="../slideLayouts/slideLayout10.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8" Type="http://schemas.openxmlformats.org/officeDocument/2006/relationships/image" Target="../media/image18.png"/><Relationship Id="rId3" Type="http://schemas.openxmlformats.org/officeDocument/2006/relationships/image" Target="../media/image13.png"/><Relationship Id="rId7"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1.xml"/><Relationship Id="rId6" Type="http://schemas.openxmlformats.org/officeDocument/2006/relationships/image" Target="../media/image15.png"/><Relationship Id="rId5" Type="http://schemas.openxmlformats.org/officeDocument/2006/relationships/image" Target="../media/image12.png"/><Relationship Id="rId4" Type="http://schemas.openxmlformats.org/officeDocument/2006/relationships/image" Target="../media/image14.png"/></Relationships>
</file>

<file path=ppt/slides/_rels/slide18.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image" Target="../media/image10.png"/><Relationship Id="rId7" Type="http://schemas.openxmlformats.org/officeDocument/2006/relationships/image" Target="../media/image15.png"/><Relationship Id="rId2" Type="http://schemas.openxmlformats.org/officeDocument/2006/relationships/slideLayout" Target="../slideLayouts/slideLayout1.xml"/><Relationship Id="rId1" Type="http://schemas.openxmlformats.org/officeDocument/2006/relationships/vmlDrawing" Target="../drawings/vmlDrawing1.vml"/><Relationship Id="rId6" Type="http://schemas.openxmlformats.org/officeDocument/2006/relationships/image" Target="../media/image12.png"/><Relationship Id="rId11" Type="http://schemas.openxmlformats.org/officeDocument/2006/relationships/image" Target="../media/image19.emf"/><Relationship Id="rId5" Type="http://schemas.openxmlformats.org/officeDocument/2006/relationships/image" Target="../media/image14.png"/><Relationship Id="rId10" Type="http://schemas.openxmlformats.org/officeDocument/2006/relationships/oleObject" Target="../embeddings/oleObject1.bin"/><Relationship Id="rId4" Type="http://schemas.openxmlformats.org/officeDocument/2006/relationships/image" Target="../media/image13.png"/><Relationship Id="rId9" Type="http://schemas.openxmlformats.org/officeDocument/2006/relationships/image" Target="../media/image20.png"/></Relationships>
</file>

<file path=ppt/slides/_rels/slide19.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image" Target="../media/image11.png"/><Relationship Id="rId7" Type="http://schemas.openxmlformats.org/officeDocument/2006/relationships/image" Target="../media/image15.png"/><Relationship Id="rId2" Type="http://schemas.openxmlformats.org/officeDocument/2006/relationships/image" Target="../media/image10.png"/><Relationship Id="rId1" Type="http://schemas.openxmlformats.org/officeDocument/2006/relationships/slideLayout" Target="../slideLayouts/slideLayout1.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12.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8" Type="http://schemas.openxmlformats.org/officeDocument/2006/relationships/image" Target="../media/image23.jpeg"/><Relationship Id="rId3" Type="http://schemas.openxmlformats.org/officeDocument/2006/relationships/image" Target="../media/image13.png"/><Relationship Id="rId7"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1.xml"/><Relationship Id="rId6" Type="http://schemas.openxmlformats.org/officeDocument/2006/relationships/image" Target="../media/image15.png"/><Relationship Id="rId5" Type="http://schemas.openxmlformats.org/officeDocument/2006/relationships/image" Target="../media/image12.png"/><Relationship Id="rId4" Type="http://schemas.openxmlformats.org/officeDocument/2006/relationships/image" Target="../media/image14.png"/></Relationships>
</file>

<file path=ppt/slides/_rels/slide23.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7" name="Footer Placeholder 4"/>
          <p:cNvSpPr>
            <a:spLocks noGrp="1"/>
          </p:cNvSpPr>
          <p:nvPr>
            <p:ph type="ftr" sz="quarter" idx="10"/>
          </p:nvPr>
        </p:nvSpPr>
        <p:spPr/>
        <p:txBody>
          <a:bodyPr/>
          <a:lstStyle/>
          <a:p>
            <a:pPr>
              <a:defRPr/>
            </a:pPr>
            <a:r>
              <a:rPr lang="en-AU"/>
              <a:t>BPF Implementation team_V2</a:t>
            </a:r>
          </a:p>
        </p:txBody>
      </p:sp>
      <p:sp>
        <p:nvSpPr>
          <p:cNvPr id="14338" name="Rectangle 7"/>
          <p:cNvSpPr>
            <a:spLocks noGrp="1" noChangeArrowheads="1"/>
          </p:cNvSpPr>
          <p:nvPr>
            <p:ph type="sldNum" sz="quarter" idx="11"/>
          </p:nvPr>
        </p:nvSpPr>
        <p:spPr/>
        <p:txBody>
          <a:bodyPr/>
          <a:lstStyle/>
          <a:p>
            <a:pPr>
              <a:defRPr/>
            </a:pPr>
            <a:fld id="{59B1F083-7E6F-45F1-904A-1CAB630A5CBD}" type="slidenum">
              <a:rPr lang="en-AU"/>
              <a:pPr>
                <a:defRPr/>
              </a:pPr>
              <a:t>1</a:t>
            </a:fld>
            <a:endParaRPr lang="en-AU"/>
          </a:p>
        </p:txBody>
      </p:sp>
      <p:sp>
        <p:nvSpPr>
          <p:cNvPr id="14339" name="Slide Number Placeholder 3"/>
          <p:cNvSpPr txBox="1">
            <a:spLocks noGrp="1"/>
          </p:cNvSpPr>
          <p:nvPr/>
        </p:nvSpPr>
        <p:spPr bwMode="auto">
          <a:xfrm>
            <a:off x="9264653" y="7294567"/>
            <a:ext cx="1387474" cy="217487"/>
          </a:xfrm>
          <a:prstGeom prst="rect">
            <a:avLst/>
          </a:prstGeom>
          <a:noFill/>
          <a:ln w="9525">
            <a:noFill/>
            <a:miter lim="800000"/>
            <a:headEnd/>
            <a:tailEnd/>
          </a:ln>
        </p:spPr>
        <p:txBody>
          <a:bodyPr lIns="104032" tIns="52016" rIns="104032" bIns="52016"/>
          <a:lstStyle/>
          <a:p>
            <a:pPr algn="r" defTabSz="1042436"/>
            <a:fld id="{050F5D1B-DD06-4FD5-BA73-5598755E621A}" type="slidenum">
              <a:rPr lang="en-AU" sz="1100"/>
              <a:pPr algn="r" defTabSz="1042436"/>
              <a:t>1</a:t>
            </a:fld>
            <a:endParaRPr lang="en-AU" sz="1100"/>
          </a:p>
        </p:txBody>
      </p:sp>
      <p:pic>
        <p:nvPicPr>
          <p:cNvPr id="14340" name="Picture 3" descr="ANGL_0541_Powerpoint-1.jpg"/>
          <p:cNvPicPr>
            <a:picLocks noChangeAspect="1"/>
          </p:cNvPicPr>
          <p:nvPr/>
        </p:nvPicPr>
        <p:blipFill>
          <a:blip r:embed="rId2" cstate="print"/>
          <a:srcRect/>
          <a:stretch>
            <a:fillRect/>
          </a:stretch>
        </p:blipFill>
        <p:spPr bwMode="auto">
          <a:xfrm>
            <a:off x="-46817279" y="-34107120"/>
            <a:ext cx="100218240" cy="73974961"/>
          </a:xfrm>
          <a:prstGeom prst="rect">
            <a:avLst/>
          </a:prstGeom>
          <a:noFill/>
          <a:ln w="9525">
            <a:noFill/>
            <a:miter lim="800000"/>
            <a:headEnd/>
            <a:tailEnd/>
          </a:ln>
        </p:spPr>
      </p:pic>
      <p:sp>
        <p:nvSpPr>
          <p:cNvPr id="14341" name="Title 1"/>
          <p:cNvSpPr>
            <a:spLocks noGrp="1"/>
          </p:cNvSpPr>
          <p:nvPr>
            <p:ph type="ctrTitle" idx="4294967295"/>
          </p:nvPr>
        </p:nvSpPr>
        <p:spPr>
          <a:xfrm>
            <a:off x="2187577" y="3851279"/>
            <a:ext cx="42526585" cy="3660775"/>
          </a:xfrm>
        </p:spPr>
        <p:txBody>
          <a:bodyPr lIns="104014" tIns="52007" rIns="104014" bIns="52007" anchor="t"/>
          <a:lstStyle/>
          <a:p>
            <a:pPr eaLnBrk="1" hangingPunct="1"/>
            <a:r>
              <a:rPr lang="en-AU" sz="3700" dirty="0">
                <a:solidFill>
                  <a:schemeClr val="bg1"/>
                </a:solidFill>
                <a:latin typeface="Arial" charset="0"/>
                <a:cs typeface="Arial" charset="0"/>
              </a:rPr>
              <a:t/>
            </a:r>
            <a:br>
              <a:rPr lang="en-AU" sz="3700" dirty="0">
                <a:solidFill>
                  <a:schemeClr val="bg1"/>
                </a:solidFill>
                <a:latin typeface="Arial" charset="0"/>
                <a:cs typeface="Arial" charset="0"/>
              </a:rPr>
            </a:br>
            <a:r>
              <a:rPr lang="en-AU" sz="3500" b="1" dirty="0">
                <a:latin typeface="Calibri" pitchFamily="34" charset="0"/>
                <a:cs typeface="Arial" charset="0"/>
              </a:rPr>
              <a:t>RICHARD OLIVIER</a:t>
            </a:r>
            <a:br>
              <a:rPr lang="en-AU" sz="3500" b="1" dirty="0">
                <a:latin typeface="Calibri" pitchFamily="34" charset="0"/>
                <a:cs typeface="Arial" charset="0"/>
              </a:rPr>
            </a:br>
            <a:r>
              <a:rPr lang="en-AU" sz="3700" b="1" dirty="0" smtClean="0">
                <a:latin typeface="Calibri" pitchFamily="34" charset="0"/>
                <a:cs typeface="Arial" charset="0"/>
              </a:rPr>
              <a:t>T. </a:t>
            </a:r>
            <a:r>
              <a:rPr lang="en-AU" sz="3700" b="1" dirty="0">
                <a:latin typeface="Calibri" pitchFamily="34" charset="0"/>
                <a:cs typeface="Arial" charset="0"/>
              </a:rPr>
              <a:t>D </a:t>
            </a:r>
            <a:r>
              <a:rPr lang="en-AU" sz="3700" b="1" dirty="0" smtClean="0">
                <a:latin typeface="Calibri" pitchFamily="34" charset="0"/>
                <a:cs typeface="Arial" charset="0"/>
              </a:rPr>
              <a:t>.O </a:t>
            </a:r>
            <a:r>
              <a:rPr lang="en-AU" sz="3700" b="1" dirty="0">
                <a:latin typeface="Calibri" pitchFamily="34" charset="0"/>
                <a:cs typeface="Arial" charset="0"/>
              </a:rPr>
              <a:t>SIMUNYE TEAM TRAINING</a:t>
            </a:r>
            <a:r>
              <a:rPr lang="en-AU" sz="3500" b="1" dirty="0">
                <a:latin typeface="Calibri" pitchFamily="34" charset="0"/>
                <a:cs typeface="Arial" charset="0"/>
              </a:rPr>
              <a:t/>
            </a:r>
            <a:br>
              <a:rPr lang="en-AU" sz="3500" b="1" dirty="0">
                <a:latin typeface="Calibri" pitchFamily="34" charset="0"/>
                <a:cs typeface="Arial" charset="0"/>
              </a:rPr>
            </a:br>
            <a:r>
              <a:rPr lang="en-AU" sz="3500" b="1" dirty="0">
                <a:latin typeface="Calibri" pitchFamily="34" charset="0"/>
                <a:cs typeface="Arial" charset="0"/>
              </a:rPr>
              <a:t>GATEWAY</a:t>
            </a:r>
            <a:br>
              <a:rPr lang="en-AU" sz="3500" b="1" dirty="0">
                <a:latin typeface="Calibri" pitchFamily="34" charset="0"/>
                <a:cs typeface="Arial" charset="0"/>
              </a:rPr>
            </a:br>
            <a:r>
              <a:rPr lang="en-AU" sz="3500" b="1" dirty="0">
                <a:latin typeface="Calibri" pitchFamily="34" charset="0"/>
                <a:cs typeface="Arial" charset="0"/>
              </a:rPr>
              <a:t>VAAL RIVER</a:t>
            </a:r>
            <a:br>
              <a:rPr lang="en-AU" sz="3500" b="1" dirty="0">
                <a:latin typeface="Calibri" pitchFamily="34" charset="0"/>
                <a:cs typeface="Arial" charset="0"/>
              </a:rPr>
            </a:br>
            <a:r>
              <a:rPr lang="en-AU" sz="3500" b="1" dirty="0">
                <a:latin typeface="Calibri" pitchFamily="34" charset="0"/>
                <a:cs typeface="Arial" charset="0"/>
              </a:rPr>
              <a:t>ANGLOGOLD ASHANTI</a:t>
            </a:r>
            <a:br>
              <a:rPr lang="en-AU" sz="3500" b="1" dirty="0">
                <a:latin typeface="Calibri" pitchFamily="34" charset="0"/>
                <a:cs typeface="Arial" charset="0"/>
              </a:rPr>
            </a:br>
            <a:r>
              <a:rPr lang="en-AU" sz="3500" b="1" dirty="0">
                <a:latin typeface="Calibri" pitchFamily="34" charset="0"/>
                <a:cs typeface="Arial" charset="0"/>
              </a:rPr>
              <a:t/>
            </a:r>
            <a:br>
              <a:rPr lang="en-AU" sz="3500" b="1" dirty="0">
                <a:latin typeface="Calibri" pitchFamily="34" charset="0"/>
                <a:cs typeface="Arial" charset="0"/>
              </a:rPr>
            </a:br>
            <a:r>
              <a:rPr lang="en-AU" sz="3500" b="1" dirty="0">
                <a:latin typeface="Calibri" pitchFamily="34" charset="0"/>
                <a:cs typeface="Arial" charset="0"/>
              </a:rPr>
              <a:t/>
            </a:r>
            <a:br>
              <a:rPr lang="en-AU" sz="3500" b="1" dirty="0">
                <a:latin typeface="Calibri" pitchFamily="34" charset="0"/>
                <a:cs typeface="Arial" charset="0"/>
              </a:rPr>
            </a:br>
            <a:r>
              <a:rPr lang="en-AU" sz="3500" b="1" dirty="0">
                <a:latin typeface="Calibri" pitchFamily="34" charset="0"/>
                <a:cs typeface="Arial" charset="0"/>
              </a:rPr>
              <a:t>		</a:t>
            </a:r>
            <a:endParaRPr lang="en-US" sz="3500" b="1" dirty="0">
              <a:latin typeface="Calibri" pitchFamily="34" charset="0"/>
              <a:cs typeface="Arial" charset="0"/>
            </a:endParaRPr>
          </a:p>
        </p:txBody>
      </p:sp>
      <p:grpSp>
        <p:nvGrpSpPr>
          <p:cNvPr id="14342" name="Group 18"/>
          <p:cNvGrpSpPr>
            <a:grpSpLocks noChangeAspect="1"/>
          </p:cNvGrpSpPr>
          <p:nvPr/>
        </p:nvGrpSpPr>
        <p:grpSpPr bwMode="auto">
          <a:xfrm>
            <a:off x="2100938" y="723973"/>
            <a:ext cx="4275138" cy="1851025"/>
            <a:chOff x="1002476" y="1417717"/>
            <a:chExt cx="8771991" cy="3795484"/>
          </a:xfrm>
        </p:grpSpPr>
        <p:pic>
          <p:nvPicPr>
            <p:cNvPr id="14343" name="Picture 19" descr="One_BIP_006_jpg.jpg"/>
            <p:cNvPicPr>
              <a:picLocks noChangeAspect="1"/>
            </p:cNvPicPr>
            <p:nvPr/>
          </p:nvPicPr>
          <p:blipFill>
            <a:blip r:embed="rId3" cstate="print"/>
            <a:srcRect/>
            <a:stretch>
              <a:fillRect/>
            </a:stretch>
          </p:blipFill>
          <p:spPr bwMode="auto">
            <a:xfrm>
              <a:off x="4010015" y="1417720"/>
              <a:ext cx="3091083" cy="1935249"/>
            </a:xfrm>
            <a:prstGeom prst="rect">
              <a:avLst/>
            </a:prstGeom>
            <a:noFill/>
            <a:ln w="9525">
              <a:noFill/>
              <a:miter lim="800000"/>
              <a:headEnd/>
              <a:tailEnd/>
            </a:ln>
          </p:spPr>
        </p:pic>
        <p:pic>
          <p:nvPicPr>
            <p:cNvPr id="14344" name="Picture 20" descr="One_BIP_019_jpg.jpg"/>
            <p:cNvPicPr>
              <a:picLocks noChangeAspect="1"/>
            </p:cNvPicPr>
            <p:nvPr/>
          </p:nvPicPr>
          <p:blipFill>
            <a:blip r:embed="rId4" cstate="print"/>
            <a:srcRect/>
            <a:stretch>
              <a:fillRect/>
            </a:stretch>
          </p:blipFill>
          <p:spPr bwMode="auto">
            <a:xfrm>
              <a:off x="4010016" y="3308049"/>
              <a:ext cx="3019335" cy="1890330"/>
            </a:xfrm>
            <a:prstGeom prst="rect">
              <a:avLst/>
            </a:prstGeom>
            <a:noFill/>
            <a:ln w="9525">
              <a:noFill/>
              <a:miter lim="800000"/>
              <a:headEnd/>
              <a:tailEnd/>
            </a:ln>
          </p:spPr>
        </p:pic>
        <p:pic>
          <p:nvPicPr>
            <p:cNvPr id="14345" name="Picture 21" descr="One_BIP_032_jpg.jpg"/>
            <p:cNvPicPr>
              <a:picLocks noChangeAspect="1"/>
            </p:cNvPicPr>
            <p:nvPr/>
          </p:nvPicPr>
          <p:blipFill>
            <a:blip r:embed="rId5" cstate="print"/>
            <a:srcRect/>
            <a:stretch>
              <a:fillRect/>
            </a:stretch>
          </p:blipFill>
          <p:spPr bwMode="auto">
            <a:xfrm>
              <a:off x="7101098" y="1417717"/>
              <a:ext cx="2673369" cy="3795484"/>
            </a:xfrm>
            <a:prstGeom prst="rect">
              <a:avLst/>
            </a:prstGeom>
            <a:noFill/>
            <a:ln w="9525">
              <a:noFill/>
              <a:miter lim="800000"/>
              <a:headEnd/>
              <a:tailEnd/>
            </a:ln>
          </p:spPr>
        </p:pic>
        <p:pic>
          <p:nvPicPr>
            <p:cNvPr id="14346" name="Picture 22" descr="One_BIP_063_jpg.jpg"/>
            <p:cNvPicPr>
              <a:picLocks noChangeAspect="1"/>
            </p:cNvPicPr>
            <p:nvPr/>
          </p:nvPicPr>
          <p:blipFill>
            <a:blip r:embed="rId6" cstate="print"/>
            <a:srcRect/>
            <a:stretch>
              <a:fillRect/>
            </a:stretch>
          </p:blipFill>
          <p:spPr bwMode="auto">
            <a:xfrm>
              <a:off x="1002476" y="3308049"/>
              <a:ext cx="3019334" cy="1890329"/>
            </a:xfrm>
            <a:prstGeom prst="rect">
              <a:avLst/>
            </a:prstGeom>
            <a:noFill/>
            <a:ln w="9525">
              <a:noFill/>
              <a:miter lim="800000"/>
              <a:headEnd/>
              <a:tailEnd/>
            </a:ln>
          </p:spPr>
        </p:pic>
        <p:pic>
          <p:nvPicPr>
            <p:cNvPr id="14347" name="Picture 23" descr="One_BIP_077_jpg.jpg"/>
            <p:cNvPicPr>
              <a:picLocks noChangeAspect="1"/>
            </p:cNvPicPr>
            <p:nvPr/>
          </p:nvPicPr>
          <p:blipFill>
            <a:blip r:embed="rId7" cstate="print"/>
            <a:srcRect/>
            <a:stretch>
              <a:fillRect/>
            </a:stretch>
          </p:blipFill>
          <p:spPr bwMode="auto">
            <a:xfrm>
              <a:off x="1002477" y="1417720"/>
              <a:ext cx="3038325" cy="1897743"/>
            </a:xfrm>
            <a:prstGeom prst="rect">
              <a:avLst/>
            </a:prstGeom>
            <a:noFill/>
            <a:ln w="9525">
              <a:noFill/>
              <a:miter lim="800000"/>
              <a:headEnd/>
              <a:tailEnd/>
            </a:ln>
          </p:spPr>
        </p:pic>
      </p:grpSp>
      <p:pic>
        <p:nvPicPr>
          <p:cNvPr id="13" name="Picture 12" descr="Simunye.jpg"/>
          <p:cNvPicPr/>
          <p:nvPr/>
        </p:nvPicPr>
        <p:blipFill>
          <a:blip r:embed="rId8" cstate="print"/>
          <a:srcRect/>
          <a:stretch>
            <a:fillRect/>
          </a:stretch>
        </p:blipFill>
        <p:spPr bwMode="auto">
          <a:xfrm>
            <a:off x="-2780191" y="-166464"/>
            <a:ext cx="2114457" cy="787167"/>
          </a:xfrm>
          <a:prstGeom prst="rect">
            <a:avLst/>
          </a:prstGeom>
          <a:noFill/>
          <a:ln w="9525">
            <a:noFill/>
            <a:miter lim="800000"/>
            <a:headEnd/>
            <a:tailEnd/>
          </a:ln>
        </p:spPr>
      </p:pic>
      <p:pic>
        <p:nvPicPr>
          <p:cNvPr id="3075" name="Picture 3"/>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0892159" y="6774432"/>
            <a:ext cx="2709541" cy="104027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extBox 1"/>
          <p:cNvSpPr txBox="1"/>
          <p:nvPr/>
        </p:nvSpPr>
        <p:spPr>
          <a:xfrm>
            <a:off x="1219200" y="3018972"/>
            <a:ext cx="8045453" cy="830997"/>
          </a:xfrm>
          <a:prstGeom prst="rect">
            <a:avLst/>
          </a:prstGeom>
          <a:noFill/>
        </p:spPr>
        <p:txBody>
          <a:bodyPr wrap="square" rtlCol="0">
            <a:spAutoFit/>
          </a:bodyPr>
          <a:lstStyle/>
          <a:p>
            <a:r>
              <a:rPr lang="en-ZA" sz="4800" b="1" dirty="0" err="1" smtClean="0"/>
              <a:t>Drillling</a:t>
            </a:r>
            <a:r>
              <a:rPr lang="en-ZA" sz="4800" b="1" dirty="0" smtClean="0"/>
              <a:t> and Blasting - 101</a:t>
            </a:r>
            <a:endParaRPr lang="en-ZA" sz="4800" b="1" dirty="0"/>
          </a:p>
        </p:txBody>
      </p:sp>
    </p:spTree>
    <p:extLst>
      <p:ext uri="{BB962C8B-B14F-4D97-AF65-F5344CB8AC3E}">
        <p14:creationId xmlns:p14="http://schemas.microsoft.com/office/powerpoint/2010/main" val="251950340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p:txBody>
          <a:bodyPr/>
          <a:lstStyle/>
          <a:p>
            <a:r>
              <a:rPr lang="en-ZA" dirty="0" smtClean="0"/>
              <a:t>Production Data</a:t>
            </a:r>
            <a:endParaRPr lang="en-ZA" dirty="0"/>
          </a:p>
        </p:txBody>
      </p:sp>
      <p:sp>
        <p:nvSpPr>
          <p:cNvPr id="8" name="Slide Number Placeholder 7"/>
          <p:cNvSpPr>
            <a:spLocks noGrp="1"/>
          </p:cNvSpPr>
          <p:nvPr>
            <p:ph type="sldNum" sz="quarter" idx="11"/>
          </p:nvPr>
        </p:nvSpPr>
        <p:spPr/>
        <p:txBody>
          <a:bodyPr/>
          <a:lstStyle/>
          <a:p>
            <a:pPr>
              <a:defRPr/>
            </a:pPr>
            <a:fld id="{506EDB09-75E6-4981-B0FB-2C6B7DCCB350}" type="slidenum">
              <a:rPr lang="en-AU" smtClean="0"/>
              <a:pPr>
                <a:defRPr/>
              </a:pPr>
              <a:t>10</a:t>
            </a:fld>
            <a:endParaRPr lang="en-AU"/>
          </a:p>
        </p:txBody>
      </p:sp>
      <p:graphicFrame>
        <p:nvGraphicFramePr>
          <p:cNvPr id="11" name="Chart 10"/>
          <p:cNvGraphicFramePr>
            <a:graphicFrameLocks/>
          </p:cNvGraphicFramePr>
          <p:nvPr>
            <p:extLst>
              <p:ext uri="{D42A27DB-BD31-4B8C-83A1-F6EECF244321}">
                <p14:modId xmlns:p14="http://schemas.microsoft.com/office/powerpoint/2010/main" val="1393364010"/>
              </p:ext>
            </p:extLst>
          </p:nvPr>
        </p:nvGraphicFramePr>
        <p:xfrm>
          <a:off x="1407885" y="1737518"/>
          <a:ext cx="7170057" cy="5447053"/>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62206631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p:txBody>
          <a:bodyPr/>
          <a:lstStyle/>
          <a:p>
            <a:r>
              <a:rPr lang="en-ZA" dirty="0" smtClean="0"/>
              <a:t>Production Data</a:t>
            </a:r>
            <a:endParaRPr lang="en-ZA" dirty="0"/>
          </a:p>
        </p:txBody>
      </p:sp>
      <p:sp>
        <p:nvSpPr>
          <p:cNvPr id="8" name="Slide Number Placeholder 7"/>
          <p:cNvSpPr>
            <a:spLocks noGrp="1"/>
          </p:cNvSpPr>
          <p:nvPr>
            <p:ph type="sldNum" sz="quarter" idx="11"/>
          </p:nvPr>
        </p:nvSpPr>
        <p:spPr/>
        <p:txBody>
          <a:bodyPr/>
          <a:lstStyle/>
          <a:p>
            <a:pPr>
              <a:defRPr/>
            </a:pPr>
            <a:fld id="{506EDB09-75E6-4981-B0FB-2C6B7DCCB350}" type="slidenum">
              <a:rPr lang="en-AU" smtClean="0"/>
              <a:pPr>
                <a:defRPr/>
              </a:pPr>
              <a:t>11</a:t>
            </a:fld>
            <a:endParaRPr lang="en-AU"/>
          </a:p>
        </p:txBody>
      </p:sp>
      <p:graphicFrame>
        <p:nvGraphicFramePr>
          <p:cNvPr id="11" name="Chart 10"/>
          <p:cNvGraphicFramePr>
            <a:graphicFrameLocks/>
          </p:cNvGraphicFramePr>
          <p:nvPr>
            <p:extLst>
              <p:ext uri="{D42A27DB-BD31-4B8C-83A1-F6EECF244321}">
                <p14:modId xmlns:p14="http://schemas.microsoft.com/office/powerpoint/2010/main" val="902822324"/>
              </p:ext>
            </p:extLst>
          </p:nvPr>
        </p:nvGraphicFramePr>
        <p:xfrm>
          <a:off x="1248229" y="1744661"/>
          <a:ext cx="7373257" cy="5425396"/>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12904119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1"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5400000">
            <a:off x="1495688" y="1157297"/>
            <a:ext cx="7535365" cy="5272572"/>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cxnSp>
        <p:nvCxnSpPr>
          <p:cNvPr id="6" name="Straight Arrow Connector 5"/>
          <p:cNvCxnSpPr/>
          <p:nvPr/>
        </p:nvCxnSpPr>
        <p:spPr>
          <a:xfrm flipH="1">
            <a:off x="6081486" y="2710895"/>
            <a:ext cx="1392961" cy="0"/>
          </a:xfrm>
          <a:prstGeom prst="straightConnector1">
            <a:avLst/>
          </a:prstGeom>
          <a:ln w="57150">
            <a:solidFill>
              <a:schemeClr val="accent1"/>
            </a:solidFill>
            <a:headEnd type="arrow"/>
            <a:tailEnd type="arrow"/>
          </a:ln>
        </p:spPr>
        <p:style>
          <a:lnRef idx="1">
            <a:schemeClr val="accent1"/>
          </a:lnRef>
          <a:fillRef idx="0">
            <a:schemeClr val="accent1"/>
          </a:fillRef>
          <a:effectRef idx="0">
            <a:schemeClr val="accent1"/>
          </a:effectRef>
          <a:fontRef idx="minor">
            <a:schemeClr val="tx1"/>
          </a:fontRef>
        </p:style>
      </p:cxnSp>
      <p:sp>
        <p:nvSpPr>
          <p:cNvPr id="11" name="TextBox 10"/>
          <p:cNvSpPr txBox="1"/>
          <p:nvPr/>
        </p:nvSpPr>
        <p:spPr>
          <a:xfrm>
            <a:off x="6457949" y="2283174"/>
            <a:ext cx="737999" cy="351528"/>
          </a:xfrm>
          <a:prstGeom prst="rect">
            <a:avLst/>
          </a:prstGeom>
          <a:solidFill>
            <a:schemeClr val="accent1">
              <a:lumMod val="20000"/>
              <a:lumOff val="80000"/>
            </a:schemeClr>
          </a:solidFill>
          <a:ln>
            <a:solidFill>
              <a:schemeClr val="tx1"/>
            </a:solidFill>
          </a:ln>
        </p:spPr>
        <p:txBody>
          <a:bodyPr wrap="none" lIns="104287" tIns="52144" rIns="104287" bIns="52144" rtlCol="0">
            <a:spAutoFit/>
          </a:bodyPr>
          <a:lstStyle/>
          <a:p>
            <a:pPr defTabSz="1042872" fontAlgn="auto">
              <a:spcBef>
                <a:spcPts val="0"/>
              </a:spcBef>
              <a:spcAft>
                <a:spcPts val="0"/>
              </a:spcAft>
            </a:pPr>
            <a:r>
              <a:rPr lang="en-US" dirty="0" smtClean="0">
                <a:solidFill>
                  <a:prstClr val="black"/>
                </a:solidFill>
                <a:latin typeface="Calibri"/>
                <a:ea typeface="+mn-ea"/>
                <a:cs typeface="+mn-cs"/>
              </a:rPr>
              <a:t>15,2m</a:t>
            </a:r>
            <a:endParaRPr lang="en-US" dirty="0">
              <a:solidFill>
                <a:prstClr val="black"/>
              </a:solidFill>
              <a:latin typeface="Calibri"/>
              <a:ea typeface="+mn-ea"/>
              <a:cs typeface="+mn-cs"/>
            </a:endParaRPr>
          </a:p>
        </p:txBody>
      </p:sp>
      <p:sp>
        <p:nvSpPr>
          <p:cNvPr id="12" name="TextBox 11"/>
          <p:cNvSpPr txBox="1"/>
          <p:nvPr/>
        </p:nvSpPr>
        <p:spPr>
          <a:xfrm>
            <a:off x="4989337" y="2283174"/>
            <a:ext cx="769975" cy="351528"/>
          </a:xfrm>
          <a:prstGeom prst="rect">
            <a:avLst/>
          </a:prstGeom>
          <a:solidFill>
            <a:schemeClr val="accent1">
              <a:lumMod val="20000"/>
              <a:lumOff val="80000"/>
            </a:schemeClr>
          </a:solidFill>
          <a:ln>
            <a:solidFill>
              <a:schemeClr val="tx1"/>
            </a:solidFill>
          </a:ln>
        </p:spPr>
        <p:txBody>
          <a:bodyPr wrap="square" lIns="104287" tIns="52144" rIns="104287" bIns="52144" rtlCol="0">
            <a:spAutoFit/>
          </a:bodyPr>
          <a:lstStyle/>
          <a:p>
            <a:pPr defTabSz="1042872" fontAlgn="auto">
              <a:spcBef>
                <a:spcPts val="0"/>
              </a:spcBef>
              <a:spcAft>
                <a:spcPts val="0"/>
              </a:spcAft>
            </a:pPr>
            <a:r>
              <a:rPr lang="en-US" dirty="0" smtClean="0">
                <a:solidFill>
                  <a:prstClr val="black"/>
                </a:solidFill>
                <a:latin typeface="Calibri"/>
                <a:ea typeface="+mn-ea"/>
                <a:cs typeface="+mn-cs"/>
              </a:rPr>
              <a:t>15.5m</a:t>
            </a:r>
            <a:endParaRPr lang="en-US" sz="1400" dirty="0">
              <a:solidFill>
                <a:prstClr val="black"/>
              </a:solidFill>
              <a:latin typeface="Calibri"/>
              <a:ea typeface="+mn-ea"/>
              <a:cs typeface="+mn-cs"/>
            </a:endParaRPr>
          </a:p>
        </p:txBody>
      </p:sp>
      <p:sp>
        <p:nvSpPr>
          <p:cNvPr id="13" name="TextBox 12"/>
          <p:cNvSpPr txBox="1"/>
          <p:nvPr/>
        </p:nvSpPr>
        <p:spPr>
          <a:xfrm>
            <a:off x="3591948" y="2270253"/>
            <a:ext cx="791365" cy="351528"/>
          </a:xfrm>
          <a:prstGeom prst="rect">
            <a:avLst/>
          </a:prstGeom>
          <a:solidFill>
            <a:schemeClr val="accent1">
              <a:lumMod val="20000"/>
              <a:lumOff val="80000"/>
            </a:schemeClr>
          </a:solidFill>
          <a:ln>
            <a:solidFill>
              <a:schemeClr val="tx1"/>
            </a:solidFill>
          </a:ln>
        </p:spPr>
        <p:txBody>
          <a:bodyPr wrap="square" lIns="104287" tIns="52144" rIns="104287" bIns="52144" rtlCol="0">
            <a:spAutoFit/>
          </a:bodyPr>
          <a:lstStyle/>
          <a:p>
            <a:pPr defTabSz="1042872" fontAlgn="auto">
              <a:spcBef>
                <a:spcPts val="0"/>
              </a:spcBef>
              <a:spcAft>
                <a:spcPts val="0"/>
              </a:spcAft>
            </a:pPr>
            <a:r>
              <a:rPr lang="en-US" dirty="0">
                <a:solidFill>
                  <a:prstClr val="black"/>
                </a:solidFill>
                <a:latin typeface="Calibri"/>
                <a:ea typeface="+mn-ea"/>
                <a:cs typeface="+mn-cs"/>
              </a:rPr>
              <a:t>14.6m</a:t>
            </a:r>
          </a:p>
        </p:txBody>
      </p:sp>
      <p:cxnSp>
        <p:nvCxnSpPr>
          <p:cNvPr id="15" name="Straight Arrow Connector 14"/>
          <p:cNvCxnSpPr/>
          <p:nvPr/>
        </p:nvCxnSpPr>
        <p:spPr>
          <a:xfrm flipH="1">
            <a:off x="4667165" y="2710895"/>
            <a:ext cx="1414321" cy="0"/>
          </a:xfrm>
          <a:prstGeom prst="straightConnector1">
            <a:avLst/>
          </a:prstGeom>
          <a:ln w="57150">
            <a:solidFill>
              <a:schemeClr val="tx2">
                <a:lumMod val="60000"/>
                <a:lumOff val="40000"/>
              </a:schemeClr>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5" name="Straight Arrow Connector 4"/>
          <p:cNvCxnSpPr/>
          <p:nvPr/>
        </p:nvCxnSpPr>
        <p:spPr>
          <a:xfrm flipV="1">
            <a:off x="8098971" y="682172"/>
            <a:ext cx="0" cy="6705599"/>
          </a:xfrm>
          <a:prstGeom prst="straightConnector1">
            <a:avLst/>
          </a:prstGeom>
          <a:ln w="57150">
            <a:headEnd type="arrow"/>
            <a:tailEnd type="arrow"/>
          </a:ln>
        </p:spPr>
        <p:style>
          <a:lnRef idx="1">
            <a:schemeClr val="accent1"/>
          </a:lnRef>
          <a:fillRef idx="0">
            <a:schemeClr val="accent1"/>
          </a:fillRef>
          <a:effectRef idx="0">
            <a:schemeClr val="accent1"/>
          </a:effectRef>
          <a:fontRef idx="minor">
            <a:schemeClr val="tx1"/>
          </a:fontRef>
        </p:style>
      </p:cxnSp>
      <p:cxnSp>
        <p:nvCxnSpPr>
          <p:cNvPr id="18" name="Straight Arrow Connector 17"/>
          <p:cNvCxnSpPr/>
          <p:nvPr/>
        </p:nvCxnSpPr>
        <p:spPr>
          <a:xfrm flipH="1">
            <a:off x="3352800" y="2710895"/>
            <a:ext cx="1314365" cy="0"/>
          </a:xfrm>
          <a:prstGeom prst="straightConnector1">
            <a:avLst/>
          </a:prstGeom>
          <a:ln w="57150">
            <a:headEnd type="arrow"/>
            <a:tailEnd type="arrow"/>
          </a:ln>
        </p:spPr>
        <p:style>
          <a:lnRef idx="1">
            <a:schemeClr val="accent1"/>
          </a:lnRef>
          <a:fillRef idx="0">
            <a:schemeClr val="accent1"/>
          </a:fillRef>
          <a:effectRef idx="0">
            <a:schemeClr val="accent1"/>
          </a:effectRef>
          <a:fontRef idx="minor">
            <a:schemeClr val="tx1"/>
          </a:fontRef>
        </p:style>
      </p:cxnSp>
      <p:sp>
        <p:nvSpPr>
          <p:cNvPr id="23" name="TextBox 22"/>
          <p:cNvSpPr txBox="1"/>
          <p:nvPr/>
        </p:nvSpPr>
        <p:spPr>
          <a:xfrm>
            <a:off x="8286749" y="3362345"/>
            <a:ext cx="1430071" cy="461665"/>
          </a:xfrm>
          <a:prstGeom prst="rect">
            <a:avLst/>
          </a:prstGeom>
          <a:solidFill>
            <a:srgbClr val="FFFF66"/>
          </a:solidFill>
        </p:spPr>
        <p:txBody>
          <a:bodyPr wrap="none" rtlCol="0">
            <a:spAutoFit/>
          </a:bodyPr>
          <a:lstStyle/>
          <a:p>
            <a:r>
              <a:rPr lang="en-US" sz="2400" dirty="0" smtClean="0"/>
              <a:t>F/L = 47M</a:t>
            </a:r>
            <a:endParaRPr lang="en-US" sz="2400" dirty="0"/>
          </a:p>
        </p:txBody>
      </p:sp>
    </p:spTree>
    <p:extLst>
      <p:ext uri="{BB962C8B-B14F-4D97-AF65-F5344CB8AC3E}">
        <p14:creationId xmlns:p14="http://schemas.microsoft.com/office/powerpoint/2010/main" val="198797764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5400000">
            <a:off x="2022223" y="1393585"/>
            <a:ext cx="7422631" cy="478389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7" name="Straight Arrow Connector 6"/>
          <p:cNvCxnSpPr/>
          <p:nvPr/>
        </p:nvCxnSpPr>
        <p:spPr>
          <a:xfrm flipH="1">
            <a:off x="4005943" y="1785937"/>
            <a:ext cx="1086123" cy="0"/>
          </a:xfrm>
          <a:prstGeom prst="straightConnector1">
            <a:avLst/>
          </a:prstGeom>
          <a:ln w="57150">
            <a:solidFill>
              <a:srgbClr val="7030A0"/>
            </a:solidFill>
            <a:prstDash val="solid"/>
            <a:headEnd type="arrow"/>
            <a:tailEnd type="arrow"/>
          </a:ln>
        </p:spPr>
        <p:style>
          <a:lnRef idx="1">
            <a:schemeClr val="accent1"/>
          </a:lnRef>
          <a:fillRef idx="0">
            <a:schemeClr val="accent1"/>
          </a:fillRef>
          <a:effectRef idx="0">
            <a:schemeClr val="accent1"/>
          </a:effectRef>
          <a:fontRef idx="minor">
            <a:schemeClr val="tx1"/>
          </a:fontRef>
        </p:style>
      </p:cxnSp>
      <p:cxnSp>
        <p:nvCxnSpPr>
          <p:cNvPr id="11" name="Straight Arrow Connector 10"/>
          <p:cNvCxnSpPr/>
          <p:nvPr/>
        </p:nvCxnSpPr>
        <p:spPr>
          <a:xfrm flipH="1">
            <a:off x="5092065" y="1785937"/>
            <a:ext cx="974907" cy="0"/>
          </a:xfrm>
          <a:prstGeom prst="straightConnector1">
            <a:avLst/>
          </a:prstGeom>
          <a:ln w="57150">
            <a:solidFill>
              <a:srgbClr val="7030A0"/>
            </a:solidFill>
            <a:prstDash val="solid"/>
            <a:headEnd type="arrow"/>
            <a:tailEnd type="arrow"/>
          </a:ln>
        </p:spPr>
        <p:style>
          <a:lnRef idx="1">
            <a:schemeClr val="accent1"/>
          </a:lnRef>
          <a:fillRef idx="0">
            <a:schemeClr val="accent1"/>
          </a:fillRef>
          <a:effectRef idx="0">
            <a:schemeClr val="accent1"/>
          </a:effectRef>
          <a:fontRef idx="minor">
            <a:schemeClr val="tx1"/>
          </a:fontRef>
        </p:style>
      </p:cxnSp>
      <p:cxnSp>
        <p:nvCxnSpPr>
          <p:cNvPr id="18" name="Straight Arrow Connector 17"/>
          <p:cNvCxnSpPr/>
          <p:nvPr/>
        </p:nvCxnSpPr>
        <p:spPr>
          <a:xfrm flipH="1">
            <a:off x="6066971" y="1785937"/>
            <a:ext cx="957943" cy="0"/>
          </a:xfrm>
          <a:prstGeom prst="straightConnector1">
            <a:avLst/>
          </a:prstGeom>
          <a:ln w="57150">
            <a:solidFill>
              <a:srgbClr val="7030A0"/>
            </a:solidFill>
            <a:prstDash val="solid"/>
            <a:headEnd type="arrow"/>
            <a:tailEnd type="arrow"/>
          </a:ln>
        </p:spPr>
        <p:style>
          <a:lnRef idx="1">
            <a:schemeClr val="accent1"/>
          </a:lnRef>
          <a:fillRef idx="0">
            <a:schemeClr val="accent1"/>
          </a:fillRef>
          <a:effectRef idx="0">
            <a:schemeClr val="accent1"/>
          </a:effectRef>
          <a:fontRef idx="minor">
            <a:schemeClr val="tx1"/>
          </a:fontRef>
        </p:style>
      </p:cxnSp>
      <p:cxnSp>
        <p:nvCxnSpPr>
          <p:cNvPr id="21" name="Straight Arrow Connector 20"/>
          <p:cNvCxnSpPr/>
          <p:nvPr/>
        </p:nvCxnSpPr>
        <p:spPr>
          <a:xfrm flipH="1">
            <a:off x="7024914" y="1785937"/>
            <a:ext cx="902267" cy="0"/>
          </a:xfrm>
          <a:prstGeom prst="straightConnector1">
            <a:avLst/>
          </a:prstGeom>
          <a:ln w="57150">
            <a:solidFill>
              <a:srgbClr val="7030A0"/>
            </a:solidFill>
            <a:prstDash val="solid"/>
            <a:headEnd type="arrow"/>
            <a:tailEnd type="arrow"/>
          </a:ln>
        </p:spPr>
        <p:style>
          <a:lnRef idx="1">
            <a:schemeClr val="accent1"/>
          </a:lnRef>
          <a:fillRef idx="0">
            <a:schemeClr val="accent1"/>
          </a:fillRef>
          <a:effectRef idx="0">
            <a:schemeClr val="accent1"/>
          </a:effectRef>
          <a:fontRef idx="minor">
            <a:schemeClr val="tx1"/>
          </a:fontRef>
        </p:style>
      </p:cxnSp>
      <p:sp>
        <p:nvSpPr>
          <p:cNvPr id="24" name="TextBox 23"/>
          <p:cNvSpPr txBox="1"/>
          <p:nvPr/>
        </p:nvSpPr>
        <p:spPr>
          <a:xfrm>
            <a:off x="4212902" y="1301731"/>
            <a:ext cx="737927" cy="351489"/>
          </a:xfrm>
          <a:prstGeom prst="rect">
            <a:avLst/>
          </a:prstGeom>
          <a:solidFill>
            <a:schemeClr val="accent1">
              <a:lumMod val="20000"/>
              <a:lumOff val="80000"/>
            </a:schemeClr>
          </a:solidFill>
          <a:ln>
            <a:solidFill>
              <a:schemeClr val="tx1"/>
            </a:solidFill>
          </a:ln>
        </p:spPr>
        <p:txBody>
          <a:bodyPr wrap="none" lIns="104251" tIns="52125" rIns="104251" bIns="52125" rtlCol="0">
            <a:spAutoFit/>
          </a:bodyPr>
          <a:lstStyle/>
          <a:p>
            <a:pPr defTabSz="1042504" fontAlgn="auto">
              <a:spcBef>
                <a:spcPts val="0"/>
              </a:spcBef>
              <a:spcAft>
                <a:spcPts val="0"/>
              </a:spcAft>
            </a:pPr>
            <a:r>
              <a:rPr lang="en-US" dirty="0" smtClean="0">
                <a:solidFill>
                  <a:prstClr val="black"/>
                </a:solidFill>
                <a:latin typeface="Calibri"/>
                <a:ea typeface="+mn-ea"/>
                <a:cs typeface="+mn-cs"/>
              </a:rPr>
              <a:t>16,4m</a:t>
            </a:r>
            <a:endParaRPr lang="en-US" dirty="0">
              <a:solidFill>
                <a:prstClr val="black"/>
              </a:solidFill>
              <a:latin typeface="Calibri"/>
              <a:ea typeface="+mn-ea"/>
              <a:cs typeface="+mn-cs"/>
            </a:endParaRPr>
          </a:p>
        </p:txBody>
      </p:sp>
      <p:sp>
        <p:nvSpPr>
          <p:cNvPr id="25" name="TextBox 24"/>
          <p:cNvSpPr txBox="1"/>
          <p:nvPr/>
        </p:nvSpPr>
        <p:spPr>
          <a:xfrm>
            <a:off x="5151578" y="1301731"/>
            <a:ext cx="799279" cy="351489"/>
          </a:xfrm>
          <a:prstGeom prst="rect">
            <a:avLst/>
          </a:prstGeom>
          <a:solidFill>
            <a:schemeClr val="accent1">
              <a:lumMod val="20000"/>
              <a:lumOff val="80000"/>
            </a:schemeClr>
          </a:solidFill>
          <a:ln>
            <a:solidFill>
              <a:schemeClr val="tx1"/>
            </a:solidFill>
          </a:ln>
        </p:spPr>
        <p:txBody>
          <a:bodyPr wrap="square" lIns="104251" tIns="52125" rIns="104251" bIns="52125" rtlCol="0">
            <a:spAutoFit/>
          </a:bodyPr>
          <a:lstStyle/>
          <a:p>
            <a:pPr defTabSz="1042504" fontAlgn="auto">
              <a:spcBef>
                <a:spcPts val="0"/>
              </a:spcBef>
              <a:spcAft>
                <a:spcPts val="0"/>
              </a:spcAft>
            </a:pPr>
            <a:r>
              <a:rPr lang="en-US" dirty="0" smtClean="0">
                <a:solidFill>
                  <a:prstClr val="black"/>
                </a:solidFill>
                <a:latin typeface="Calibri"/>
                <a:ea typeface="+mn-ea"/>
                <a:cs typeface="+mn-cs"/>
              </a:rPr>
              <a:t>15.4m</a:t>
            </a:r>
            <a:endParaRPr lang="en-US" dirty="0">
              <a:solidFill>
                <a:prstClr val="black"/>
              </a:solidFill>
              <a:latin typeface="Calibri"/>
              <a:ea typeface="+mn-ea"/>
              <a:cs typeface="+mn-cs"/>
            </a:endParaRPr>
          </a:p>
        </p:txBody>
      </p:sp>
      <p:sp>
        <p:nvSpPr>
          <p:cNvPr id="26" name="TextBox 25"/>
          <p:cNvSpPr txBox="1"/>
          <p:nvPr/>
        </p:nvSpPr>
        <p:spPr>
          <a:xfrm>
            <a:off x="6128232" y="1301731"/>
            <a:ext cx="835419" cy="351489"/>
          </a:xfrm>
          <a:prstGeom prst="rect">
            <a:avLst/>
          </a:prstGeom>
          <a:solidFill>
            <a:schemeClr val="accent1">
              <a:lumMod val="20000"/>
              <a:lumOff val="80000"/>
            </a:schemeClr>
          </a:solidFill>
          <a:ln>
            <a:solidFill>
              <a:schemeClr val="tx1"/>
            </a:solidFill>
          </a:ln>
        </p:spPr>
        <p:txBody>
          <a:bodyPr wrap="square" lIns="104251" tIns="52125" rIns="104251" bIns="52125" rtlCol="0">
            <a:spAutoFit/>
          </a:bodyPr>
          <a:lstStyle/>
          <a:p>
            <a:pPr defTabSz="1042504" fontAlgn="auto">
              <a:spcBef>
                <a:spcPts val="0"/>
              </a:spcBef>
              <a:spcAft>
                <a:spcPts val="0"/>
              </a:spcAft>
            </a:pPr>
            <a:r>
              <a:rPr lang="en-US" dirty="0" smtClean="0">
                <a:solidFill>
                  <a:prstClr val="black"/>
                </a:solidFill>
                <a:latin typeface="Calibri"/>
                <a:ea typeface="+mn-ea"/>
                <a:cs typeface="+mn-cs"/>
              </a:rPr>
              <a:t>15.1m</a:t>
            </a:r>
            <a:endParaRPr lang="en-US" dirty="0">
              <a:solidFill>
                <a:prstClr val="black"/>
              </a:solidFill>
              <a:latin typeface="Calibri"/>
              <a:ea typeface="+mn-ea"/>
              <a:cs typeface="+mn-cs"/>
            </a:endParaRPr>
          </a:p>
        </p:txBody>
      </p:sp>
      <p:sp>
        <p:nvSpPr>
          <p:cNvPr id="28" name="TextBox 27"/>
          <p:cNvSpPr txBox="1"/>
          <p:nvPr/>
        </p:nvSpPr>
        <p:spPr>
          <a:xfrm>
            <a:off x="7139945" y="1301731"/>
            <a:ext cx="737927" cy="351489"/>
          </a:xfrm>
          <a:prstGeom prst="rect">
            <a:avLst/>
          </a:prstGeom>
          <a:solidFill>
            <a:schemeClr val="accent1">
              <a:lumMod val="20000"/>
              <a:lumOff val="80000"/>
            </a:schemeClr>
          </a:solidFill>
          <a:ln>
            <a:solidFill>
              <a:schemeClr val="tx1"/>
            </a:solidFill>
          </a:ln>
        </p:spPr>
        <p:txBody>
          <a:bodyPr wrap="none" lIns="104251" tIns="52125" rIns="104251" bIns="52125" rtlCol="0">
            <a:spAutoFit/>
          </a:bodyPr>
          <a:lstStyle/>
          <a:p>
            <a:pPr defTabSz="1042504" fontAlgn="auto">
              <a:spcBef>
                <a:spcPts val="0"/>
              </a:spcBef>
              <a:spcAft>
                <a:spcPts val="0"/>
              </a:spcAft>
            </a:pPr>
            <a:r>
              <a:rPr lang="en-US" dirty="0">
                <a:solidFill>
                  <a:prstClr val="black"/>
                </a:solidFill>
                <a:latin typeface="Calibri"/>
                <a:ea typeface="+mn-ea"/>
                <a:cs typeface="+mn-cs"/>
              </a:rPr>
              <a:t>14.6m</a:t>
            </a:r>
          </a:p>
        </p:txBody>
      </p:sp>
      <p:sp>
        <p:nvSpPr>
          <p:cNvPr id="3087" name="TextBox 3086"/>
          <p:cNvSpPr txBox="1"/>
          <p:nvPr/>
        </p:nvSpPr>
        <p:spPr>
          <a:xfrm>
            <a:off x="6842958" y="4499645"/>
            <a:ext cx="849613" cy="351489"/>
          </a:xfrm>
          <a:prstGeom prst="rect">
            <a:avLst/>
          </a:prstGeom>
          <a:solidFill>
            <a:schemeClr val="accent1">
              <a:lumMod val="20000"/>
              <a:lumOff val="80000"/>
            </a:schemeClr>
          </a:solidFill>
          <a:ln>
            <a:solidFill>
              <a:schemeClr val="tx1"/>
            </a:solidFill>
          </a:ln>
        </p:spPr>
        <p:txBody>
          <a:bodyPr wrap="square" lIns="104251" tIns="52125" rIns="104251" bIns="52125" rtlCol="0">
            <a:spAutoFit/>
          </a:bodyPr>
          <a:lstStyle/>
          <a:p>
            <a:pPr defTabSz="1042504" fontAlgn="auto">
              <a:spcBef>
                <a:spcPts val="0"/>
              </a:spcBef>
              <a:spcAft>
                <a:spcPts val="0"/>
              </a:spcAft>
            </a:pPr>
            <a:r>
              <a:rPr lang="en-US" dirty="0" smtClean="0">
                <a:solidFill>
                  <a:prstClr val="black"/>
                </a:solidFill>
                <a:latin typeface="Calibri"/>
                <a:ea typeface="+mn-ea"/>
                <a:cs typeface="+mn-cs"/>
              </a:rPr>
              <a:t>15.2m</a:t>
            </a:r>
            <a:endParaRPr lang="en-US" dirty="0">
              <a:solidFill>
                <a:prstClr val="black"/>
              </a:solidFill>
              <a:latin typeface="Calibri"/>
              <a:ea typeface="+mn-ea"/>
              <a:cs typeface="+mn-cs"/>
            </a:endParaRPr>
          </a:p>
        </p:txBody>
      </p:sp>
      <p:sp>
        <p:nvSpPr>
          <p:cNvPr id="3088" name="TextBox 3087"/>
          <p:cNvSpPr txBox="1"/>
          <p:nvPr/>
        </p:nvSpPr>
        <p:spPr>
          <a:xfrm>
            <a:off x="5757084" y="4499645"/>
            <a:ext cx="788857" cy="351489"/>
          </a:xfrm>
          <a:prstGeom prst="rect">
            <a:avLst/>
          </a:prstGeom>
          <a:solidFill>
            <a:schemeClr val="accent1">
              <a:lumMod val="20000"/>
              <a:lumOff val="80000"/>
            </a:schemeClr>
          </a:solidFill>
          <a:ln>
            <a:solidFill>
              <a:schemeClr val="tx1"/>
            </a:solidFill>
          </a:ln>
        </p:spPr>
        <p:txBody>
          <a:bodyPr wrap="square" lIns="104251" tIns="52125" rIns="104251" bIns="52125" rtlCol="0">
            <a:spAutoFit/>
          </a:bodyPr>
          <a:lstStyle/>
          <a:p>
            <a:pPr defTabSz="1042504" fontAlgn="auto">
              <a:spcBef>
                <a:spcPts val="0"/>
              </a:spcBef>
              <a:spcAft>
                <a:spcPts val="0"/>
              </a:spcAft>
            </a:pPr>
            <a:r>
              <a:rPr lang="en-US" dirty="0" smtClean="0">
                <a:solidFill>
                  <a:prstClr val="black"/>
                </a:solidFill>
                <a:latin typeface="Calibri"/>
                <a:ea typeface="+mn-ea"/>
                <a:cs typeface="+mn-cs"/>
              </a:rPr>
              <a:t>15.7m</a:t>
            </a:r>
            <a:endParaRPr lang="en-US" dirty="0">
              <a:solidFill>
                <a:prstClr val="black"/>
              </a:solidFill>
              <a:latin typeface="Calibri"/>
              <a:ea typeface="+mn-ea"/>
              <a:cs typeface="+mn-cs"/>
            </a:endParaRPr>
          </a:p>
        </p:txBody>
      </p:sp>
      <p:sp>
        <p:nvSpPr>
          <p:cNvPr id="3090" name="TextBox 3089"/>
          <p:cNvSpPr txBox="1"/>
          <p:nvPr/>
        </p:nvSpPr>
        <p:spPr>
          <a:xfrm>
            <a:off x="4652571" y="4499645"/>
            <a:ext cx="737927" cy="351489"/>
          </a:xfrm>
          <a:prstGeom prst="rect">
            <a:avLst/>
          </a:prstGeom>
          <a:solidFill>
            <a:schemeClr val="accent1">
              <a:lumMod val="20000"/>
              <a:lumOff val="80000"/>
            </a:schemeClr>
          </a:solidFill>
          <a:ln>
            <a:solidFill>
              <a:schemeClr val="tx1"/>
            </a:solidFill>
          </a:ln>
        </p:spPr>
        <p:txBody>
          <a:bodyPr wrap="none" lIns="104251" tIns="52125" rIns="104251" bIns="52125" rtlCol="0">
            <a:spAutoFit/>
          </a:bodyPr>
          <a:lstStyle/>
          <a:p>
            <a:pPr defTabSz="1042504" fontAlgn="auto">
              <a:spcBef>
                <a:spcPts val="0"/>
              </a:spcBef>
              <a:spcAft>
                <a:spcPts val="0"/>
              </a:spcAft>
            </a:pPr>
            <a:r>
              <a:rPr lang="en-US" dirty="0" smtClean="0">
                <a:solidFill>
                  <a:prstClr val="black"/>
                </a:solidFill>
                <a:latin typeface="Calibri"/>
                <a:ea typeface="+mn-ea"/>
                <a:cs typeface="+mn-cs"/>
              </a:rPr>
              <a:t>16.2m</a:t>
            </a:r>
            <a:endParaRPr lang="en-US" dirty="0">
              <a:solidFill>
                <a:prstClr val="black"/>
              </a:solidFill>
              <a:latin typeface="Calibri"/>
              <a:ea typeface="+mn-ea"/>
              <a:cs typeface="+mn-cs"/>
            </a:endParaRPr>
          </a:p>
        </p:txBody>
      </p:sp>
      <p:sp>
        <p:nvSpPr>
          <p:cNvPr id="3091" name="TextBox 3090"/>
          <p:cNvSpPr txBox="1"/>
          <p:nvPr/>
        </p:nvSpPr>
        <p:spPr>
          <a:xfrm>
            <a:off x="3669841" y="4499645"/>
            <a:ext cx="737927" cy="351489"/>
          </a:xfrm>
          <a:prstGeom prst="rect">
            <a:avLst/>
          </a:prstGeom>
          <a:solidFill>
            <a:schemeClr val="accent1">
              <a:lumMod val="20000"/>
              <a:lumOff val="80000"/>
            </a:schemeClr>
          </a:solidFill>
          <a:ln>
            <a:solidFill>
              <a:schemeClr val="tx1"/>
            </a:solidFill>
          </a:ln>
        </p:spPr>
        <p:txBody>
          <a:bodyPr wrap="none" lIns="104251" tIns="52125" rIns="104251" bIns="52125" rtlCol="0">
            <a:spAutoFit/>
          </a:bodyPr>
          <a:lstStyle/>
          <a:p>
            <a:pPr defTabSz="1042504" fontAlgn="auto">
              <a:spcBef>
                <a:spcPts val="0"/>
              </a:spcBef>
              <a:spcAft>
                <a:spcPts val="0"/>
              </a:spcAft>
            </a:pPr>
            <a:r>
              <a:rPr lang="en-US" dirty="0" smtClean="0">
                <a:solidFill>
                  <a:prstClr val="black"/>
                </a:solidFill>
                <a:latin typeface="Calibri"/>
                <a:ea typeface="+mn-ea"/>
                <a:cs typeface="+mn-cs"/>
              </a:rPr>
              <a:t>15,1m</a:t>
            </a:r>
            <a:endParaRPr lang="en-US" dirty="0">
              <a:solidFill>
                <a:prstClr val="black"/>
              </a:solidFill>
              <a:latin typeface="Calibri"/>
              <a:ea typeface="+mn-ea"/>
              <a:cs typeface="+mn-cs"/>
            </a:endParaRPr>
          </a:p>
        </p:txBody>
      </p:sp>
      <p:cxnSp>
        <p:nvCxnSpPr>
          <p:cNvPr id="13" name="Straight Arrow Connector 12"/>
          <p:cNvCxnSpPr/>
          <p:nvPr/>
        </p:nvCxnSpPr>
        <p:spPr>
          <a:xfrm flipH="1">
            <a:off x="6749143" y="4876800"/>
            <a:ext cx="943428" cy="8822"/>
          </a:xfrm>
          <a:prstGeom prst="straightConnector1">
            <a:avLst/>
          </a:prstGeom>
          <a:ln w="57150">
            <a:prstDash val="solid"/>
            <a:headEnd type="arrow"/>
            <a:tailEnd type="arrow"/>
          </a:ln>
        </p:spPr>
        <p:style>
          <a:lnRef idx="1">
            <a:schemeClr val="accent1"/>
          </a:lnRef>
          <a:fillRef idx="0">
            <a:schemeClr val="accent1"/>
          </a:fillRef>
          <a:effectRef idx="0">
            <a:schemeClr val="accent1"/>
          </a:effectRef>
          <a:fontRef idx="minor">
            <a:schemeClr val="tx1"/>
          </a:fontRef>
        </p:style>
      </p:cxnSp>
      <p:cxnSp>
        <p:nvCxnSpPr>
          <p:cNvPr id="15" name="Straight Arrow Connector 14"/>
          <p:cNvCxnSpPr/>
          <p:nvPr/>
        </p:nvCxnSpPr>
        <p:spPr>
          <a:xfrm flipH="1">
            <a:off x="5579519" y="4876800"/>
            <a:ext cx="1068024" cy="8822"/>
          </a:xfrm>
          <a:prstGeom prst="straightConnector1">
            <a:avLst/>
          </a:prstGeom>
          <a:ln w="57150">
            <a:prstDash val="solid"/>
            <a:headEnd type="arrow"/>
            <a:tailEnd type="arrow"/>
          </a:ln>
        </p:spPr>
        <p:style>
          <a:lnRef idx="1">
            <a:schemeClr val="accent1"/>
          </a:lnRef>
          <a:fillRef idx="0">
            <a:schemeClr val="accent1"/>
          </a:fillRef>
          <a:effectRef idx="0">
            <a:schemeClr val="accent1"/>
          </a:effectRef>
          <a:fontRef idx="minor">
            <a:schemeClr val="tx1"/>
          </a:fontRef>
        </p:style>
      </p:cxnSp>
      <p:cxnSp>
        <p:nvCxnSpPr>
          <p:cNvPr id="17" name="Straight Arrow Connector 16"/>
          <p:cNvCxnSpPr/>
          <p:nvPr/>
        </p:nvCxnSpPr>
        <p:spPr>
          <a:xfrm flipH="1">
            <a:off x="4397829" y="4876800"/>
            <a:ext cx="1181689" cy="0"/>
          </a:xfrm>
          <a:prstGeom prst="straightConnector1">
            <a:avLst/>
          </a:prstGeom>
          <a:ln w="57150">
            <a:prstDash val="solid"/>
            <a:headEnd type="arrow"/>
            <a:tailEnd type="arrow"/>
          </a:ln>
        </p:spPr>
        <p:style>
          <a:lnRef idx="1">
            <a:schemeClr val="accent1"/>
          </a:lnRef>
          <a:fillRef idx="0">
            <a:schemeClr val="accent1"/>
          </a:fillRef>
          <a:effectRef idx="0">
            <a:schemeClr val="accent1"/>
          </a:effectRef>
          <a:fontRef idx="minor">
            <a:schemeClr val="tx1"/>
          </a:fontRef>
        </p:style>
      </p:cxnSp>
      <p:cxnSp>
        <p:nvCxnSpPr>
          <p:cNvPr id="20" name="Straight Arrow Connector 19"/>
          <p:cNvCxnSpPr/>
          <p:nvPr/>
        </p:nvCxnSpPr>
        <p:spPr>
          <a:xfrm flipH="1">
            <a:off x="3512457" y="4885622"/>
            <a:ext cx="885372" cy="0"/>
          </a:xfrm>
          <a:prstGeom prst="straightConnector1">
            <a:avLst/>
          </a:prstGeom>
          <a:ln w="57150">
            <a:prstDash val="solid"/>
            <a:headEnd type="arrow"/>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5914129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hart 3"/>
          <p:cNvGraphicFramePr>
            <a:graphicFrameLocks/>
          </p:cNvGraphicFramePr>
          <p:nvPr>
            <p:extLst>
              <p:ext uri="{D42A27DB-BD31-4B8C-83A1-F6EECF244321}">
                <p14:modId xmlns:p14="http://schemas.microsoft.com/office/powerpoint/2010/main" val="1616465358"/>
              </p:ext>
            </p:extLst>
          </p:nvPr>
        </p:nvGraphicFramePr>
        <p:xfrm>
          <a:off x="406400" y="537029"/>
          <a:ext cx="9637486" cy="6647541"/>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428904571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p:txBody>
          <a:bodyPr/>
          <a:lstStyle/>
          <a:p>
            <a:r>
              <a:rPr lang="en-ZA" dirty="0" smtClean="0"/>
              <a:t>Evidence that it Works</a:t>
            </a:r>
            <a:endParaRPr lang="en-ZA" dirty="0"/>
          </a:p>
        </p:txBody>
      </p:sp>
      <p:sp>
        <p:nvSpPr>
          <p:cNvPr id="10" name="Content Placeholder 9"/>
          <p:cNvSpPr>
            <a:spLocks noGrp="1"/>
          </p:cNvSpPr>
          <p:nvPr>
            <p:ph idx="1"/>
          </p:nvPr>
        </p:nvSpPr>
        <p:spPr/>
        <p:txBody>
          <a:bodyPr/>
          <a:lstStyle/>
          <a:p>
            <a:r>
              <a:rPr lang="en-ZA" sz="3200" b="1" dirty="0" smtClean="0"/>
              <a:t>Production</a:t>
            </a:r>
          </a:p>
          <a:p>
            <a:r>
              <a:rPr lang="en-ZA" sz="3200" b="1" dirty="0" smtClean="0">
                <a:solidFill>
                  <a:srgbClr val="0070C0"/>
                </a:solidFill>
              </a:rPr>
              <a:t>Safety and Rewards</a:t>
            </a:r>
            <a:endParaRPr lang="en-ZA" sz="3200" b="1" dirty="0" smtClean="0">
              <a:solidFill>
                <a:srgbClr val="0070C0"/>
              </a:solidFill>
            </a:endParaRPr>
          </a:p>
          <a:p>
            <a:r>
              <a:rPr lang="en-ZA" sz="3200" b="1" dirty="0" smtClean="0"/>
              <a:t>Relationships</a:t>
            </a:r>
            <a:endParaRPr lang="en-ZA" sz="3200" b="1" dirty="0"/>
          </a:p>
        </p:txBody>
      </p:sp>
      <p:sp>
        <p:nvSpPr>
          <p:cNvPr id="8" name="Slide Number Placeholder 7"/>
          <p:cNvSpPr>
            <a:spLocks noGrp="1"/>
          </p:cNvSpPr>
          <p:nvPr>
            <p:ph type="sldNum" sz="quarter" idx="11"/>
          </p:nvPr>
        </p:nvSpPr>
        <p:spPr/>
        <p:txBody>
          <a:bodyPr/>
          <a:lstStyle/>
          <a:p>
            <a:pPr>
              <a:defRPr/>
            </a:pPr>
            <a:fld id="{506EDB09-75E6-4981-B0FB-2C6B7DCCB350}" type="slidenum">
              <a:rPr lang="en-AU" smtClean="0"/>
              <a:pPr>
                <a:defRPr/>
              </a:pPr>
              <a:t>15</a:t>
            </a:fld>
            <a:endParaRPr lang="en-AU"/>
          </a:p>
        </p:txBody>
      </p:sp>
    </p:spTree>
    <p:extLst>
      <p:ext uri="{BB962C8B-B14F-4D97-AF65-F5344CB8AC3E}">
        <p14:creationId xmlns:p14="http://schemas.microsoft.com/office/powerpoint/2010/main" val="117074046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p:txBody>
          <a:bodyPr/>
          <a:lstStyle/>
          <a:p>
            <a:r>
              <a:rPr lang="en-ZA" dirty="0" smtClean="0"/>
              <a:t>Safety Performance</a:t>
            </a:r>
            <a:endParaRPr lang="en-ZA" dirty="0"/>
          </a:p>
        </p:txBody>
      </p:sp>
      <p:sp>
        <p:nvSpPr>
          <p:cNvPr id="10" name="Content Placeholder 9"/>
          <p:cNvSpPr>
            <a:spLocks noGrp="1"/>
          </p:cNvSpPr>
          <p:nvPr>
            <p:ph idx="1"/>
          </p:nvPr>
        </p:nvSpPr>
        <p:spPr/>
        <p:txBody>
          <a:bodyPr/>
          <a:lstStyle/>
          <a:p>
            <a:r>
              <a:rPr lang="en-ZA" sz="3200" dirty="0" smtClean="0"/>
              <a:t>No Fatal Accidents in the section</a:t>
            </a:r>
          </a:p>
          <a:p>
            <a:pPr marL="0" indent="0">
              <a:buNone/>
            </a:pPr>
            <a:r>
              <a:rPr lang="en-ZA" sz="3200" dirty="0" smtClean="0"/>
              <a:t> </a:t>
            </a:r>
          </a:p>
          <a:p>
            <a:r>
              <a:rPr lang="en-ZA" sz="3200" dirty="0" smtClean="0"/>
              <a:t>No serious injuries </a:t>
            </a:r>
            <a:endParaRPr lang="en-ZA" sz="3200" dirty="0"/>
          </a:p>
        </p:txBody>
      </p:sp>
      <p:sp>
        <p:nvSpPr>
          <p:cNvPr id="7" name="Footer Placeholder 6"/>
          <p:cNvSpPr>
            <a:spLocks noGrp="1"/>
          </p:cNvSpPr>
          <p:nvPr>
            <p:ph type="ftr" sz="quarter" idx="10"/>
          </p:nvPr>
        </p:nvSpPr>
        <p:spPr/>
        <p:txBody>
          <a:bodyPr/>
          <a:lstStyle/>
          <a:p>
            <a:pPr>
              <a:defRPr/>
            </a:pPr>
            <a:r>
              <a:rPr lang="en-AU" smtClean="0"/>
              <a:t>Add document title</a:t>
            </a:r>
            <a:endParaRPr lang="en-AU"/>
          </a:p>
        </p:txBody>
      </p:sp>
      <p:sp>
        <p:nvSpPr>
          <p:cNvPr id="8" name="Slide Number Placeholder 7"/>
          <p:cNvSpPr>
            <a:spLocks noGrp="1"/>
          </p:cNvSpPr>
          <p:nvPr>
            <p:ph type="sldNum" sz="quarter" idx="11"/>
          </p:nvPr>
        </p:nvSpPr>
        <p:spPr/>
        <p:txBody>
          <a:bodyPr/>
          <a:lstStyle/>
          <a:p>
            <a:pPr>
              <a:defRPr/>
            </a:pPr>
            <a:fld id="{506EDB09-75E6-4981-B0FB-2C6B7DCCB350}" type="slidenum">
              <a:rPr lang="en-AU" smtClean="0"/>
              <a:pPr>
                <a:defRPr/>
              </a:pPr>
              <a:t>16</a:t>
            </a:fld>
            <a:endParaRPr lang="en-AU"/>
          </a:p>
        </p:txBody>
      </p:sp>
    </p:spTree>
    <p:extLst>
      <p:ext uri="{BB962C8B-B14F-4D97-AF65-F5344CB8AC3E}">
        <p14:creationId xmlns:p14="http://schemas.microsoft.com/office/powerpoint/2010/main" val="3311360310"/>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lide Number Placeholder 7"/>
          <p:cNvSpPr>
            <a:spLocks noGrp="1"/>
          </p:cNvSpPr>
          <p:nvPr>
            <p:ph type="sldNum" sz="quarter" idx="11"/>
          </p:nvPr>
        </p:nvSpPr>
        <p:spPr/>
        <p:txBody>
          <a:bodyPr/>
          <a:lstStyle/>
          <a:p>
            <a:pPr>
              <a:defRPr/>
            </a:pPr>
            <a:fld id="{506EDB09-75E6-4981-B0FB-2C6B7DCCB350}" type="slidenum">
              <a:rPr lang="en-AU" smtClean="0"/>
              <a:pPr>
                <a:defRPr/>
              </a:pPr>
              <a:t>17</a:t>
            </a:fld>
            <a:endParaRPr lang="en-AU"/>
          </a:p>
        </p:txBody>
      </p:sp>
      <p:pic>
        <p:nvPicPr>
          <p:cNvPr id="13" name="Picture 8" descr="Icon_Safety"/>
          <p:cNvPicPr>
            <a:picLocks noChangeAspect="1" noChangeArrowheads="1"/>
          </p:cNvPicPr>
          <p:nvPr/>
        </p:nvPicPr>
        <p:blipFill>
          <a:blip r:embed="rId2" cstate="print"/>
          <a:srcRect/>
          <a:stretch>
            <a:fillRect/>
          </a:stretch>
        </p:blipFill>
        <p:spPr bwMode="auto">
          <a:xfrm>
            <a:off x="3" y="2028844"/>
            <a:ext cx="838200" cy="838200"/>
          </a:xfrm>
          <a:prstGeom prst="rect">
            <a:avLst/>
          </a:prstGeom>
          <a:noFill/>
        </p:spPr>
      </p:pic>
      <p:pic>
        <p:nvPicPr>
          <p:cNvPr id="14" name="Picture 9" descr="Icon_Accountability"/>
          <p:cNvPicPr>
            <a:picLocks noChangeAspect="1" noChangeArrowheads="1"/>
          </p:cNvPicPr>
          <p:nvPr/>
        </p:nvPicPr>
        <p:blipFill>
          <a:blip r:embed="rId3" cstate="print"/>
          <a:srcRect/>
          <a:stretch>
            <a:fillRect/>
          </a:stretch>
        </p:blipFill>
        <p:spPr bwMode="auto">
          <a:xfrm>
            <a:off x="0" y="4662932"/>
            <a:ext cx="809625" cy="809625"/>
          </a:xfrm>
          <a:prstGeom prst="rect">
            <a:avLst/>
          </a:prstGeom>
          <a:noFill/>
        </p:spPr>
      </p:pic>
      <p:pic>
        <p:nvPicPr>
          <p:cNvPr id="15" name="Picture 10" descr="Icon_Community"/>
          <p:cNvPicPr>
            <a:picLocks noChangeAspect="1" noChangeArrowheads="1"/>
          </p:cNvPicPr>
          <p:nvPr/>
        </p:nvPicPr>
        <p:blipFill>
          <a:blip r:embed="rId4" cstate="print"/>
          <a:srcRect/>
          <a:stretch>
            <a:fillRect/>
          </a:stretch>
        </p:blipFill>
        <p:spPr bwMode="auto">
          <a:xfrm>
            <a:off x="0" y="5534469"/>
            <a:ext cx="828675" cy="828675"/>
          </a:xfrm>
          <a:prstGeom prst="rect">
            <a:avLst/>
          </a:prstGeom>
          <a:noFill/>
        </p:spPr>
      </p:pic>
      <p:pic>
        <p:nvPicPr>
          <p:cNvPr id="16" name="Picture 11" descr="Icon_Diversity"/>
          <p:cNvPicPr>
            <a:picLocks noChangeAspect="1" noChangeArrowheads="1"/>
          </p:cNvPicPr>
          <p:nvPr/>
        </p:nvPicPr>
        <p:blipFill>
          <a:blip r:embed="rId5" cstate="print"/>
          <a:srcRect/>
          <a:stretch>
            <a:fillRect/>
          </a:stretch>
        </p:blipFill>
        <p:spPr bwMode="auto">
          <a:xfrm>
            <a:off x="4" y="3747961"/>
            <a:ext cx="866775" cy="866775"/>
          </a:xfrm>
          <a:prstGeom prst="rect">
            <a:avLst/>
          </a:prstGeom>
          <a:noFill/>
        </p:spPr>
      </p:pic>
      <p:pic>
        <p:nvPicPr>
          <p:cNvPr id="17" name="Picture 12" descr="Icon_Environment"/>
          <p:cNvPicPr>
            <a:picLocks noChangeAspect="1" noChangeArrowheads="1"/>
          </p:cNvPicPr>
          <p:nvPr/>
        </p:nvPicPr>
        <p:blipFill>
          <a:blip r:embed="rId6" cstate="print"/>
          <a:srcRect/>
          <a:stretch>
            <a:fillRect/>
          </a:stretch>
        </p:blipFill>
        <p:spPr bwMode="auto">
          <a:xfrm>
            <a:off x="0" y="6437310"/>
            <a:ext cx="914400" cy="1066800"/>
          </a:xfrm>
          <a:prstGeom prst="rect">
            <a:avLst/>
          </a:prstGeom>
          <a:noFill/>
        </p:spPr>
      </p:pic>
      <p:pic>
        <p:nvPicPr>
          <p:cNvPr id="18" name="Picture 13" descr="Icon_Respect"/>
          <p:cNvPicPr>
            <a:picLocks noChangeAspect="1" noChangeArrowheads="1"/>
          </p:cNvPicPr>
          <p:nvPr/>
        </p:nvPicPr>
        <p:blipFill>
          <a:blip r:embed="rId7" cstate="print"/>
          <a:srcRect/>
          <a:stretch>
            <a:fillRect/>
          </a:stretch>
        </p:blipFill>
        <p:spPr bwMode="auto">
          <a:xfrm>
            <a:off x="3" y="2905566"/>
            <a:ext cx="800100" cy="800100"/>
          </a:xfrm>
          <a:prstGeom prst="rect">
            <a:avLst/>
          </a:prstGeom>
          <a:noFill/>
        </p:spPr>
      </p:pic>
      <p:sp>
        <p:nvSpPr>
          <p:cNvPr id="20" name="Rectangle 10"/>
          <p:cNvSpPr>
            <a:spLocks noChangeArrowheads="1"/>
          </p:cNvSpPr>
          <p:nvPr/>
        </p:nvSpPr>
        <p:spPr bwMode="auto">
          <a:xfrm>
            <a:off x="857281" y="6039967"/>
            <a:ext cx="184634" cy="369283"/>
          </a:xfrm>
          <a:prstGeom prst="rect">
            <a:avLst/>
          </a:prstGeom>
          <a:noFill/>
          <a:ln w="9525">
            <a:noFill/>
            <a:miter lim="800000"/>
            <a:headEnd/>
            <a:tailEnd/>
          </a:ln>
          <a:effectLst/>
        </p:spPr>
        <p:txBody>
          <a:bodyPr vert="horz" wrap="none" lIns="91392" tIns="45696" rIns="91392" bIns="45696" numCol="1" anchor="ctr" anchorCtr="0" compatLnSpc="1">
            <a:prstTxWarp prst="textNoShape">
              <a:avLst/>
            </a:prstTxWarp>
            <a:spAutoFit/>
          </a:bodyPr>
          <a:lstStyle/>
          <a:p>
            <a:pPr defTabSz="913915"/>
            <a:endParaRPr lang="en-US" sz="1800"/>
          </a:p>
        </p:txBody>
      </p:sp>
      <p:pic>
        <p:nvPicPr>
          <p:cNvPr id="2050" name="Picture 2"/>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465547" y="1564462"/>
            <a:ext cx="6325903" cy="566223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extBox 1"/>
          <p:cNvSpPr txBox="1"/>
          <p:nvPr/>
        </p:nvSpPr>
        <p:spPr>
          <a:xfrm>
            <a:off x="949598" y="271046"/>
            <a:ext cx="9743802" cy="584775"/>
          </a:xfrm>
          <a:prstGeom prst="rect">
            <a:avLst/>
          </a:prstGeom>
          <a:noFill/>
        </p:spPr>
        <p:txBody>
          <a:bodyPr wrap="square" rtlCol="0">
            <a:spAutoFit/>
          </a:bodyPr>
          <a:lstStyle/>
          <a:p>
            <a:r>
              <a:rPr lang="en-US" dirty="0" smtClean="0"/>
              <a:t>RECEIVING THE SHIFT BOSS OF THE YEAR AWARD ON MY LAST YEAR ON PRODUCTION(STOPING) AT THE AGE OF 52 WAS STILL RUNNING 6 PANELS SOMETIMES IN THREE DIFFERENT RAISE LINES</a:t>
            </a:r>
            <a:endParaRPr lang="en-US" dirty="0"/>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lide Number Placeholder 7"/>
          <p:cNvSpPr>
            <a:spLocks noGrp="1"/>
          </p:cNvSpPr>
          <p:nvPr>
            <p:ph type="sldNum" sz="quarter" idx="11"/>
          </p:nvPr>
        </p:nvSpPr>
        <p:spPr/>
        <p:txBody>
          <a:bodyPr/>
          <a:lstStyle/>
          <a:p>
            <a:pPr>
              <a:defRPr/>
            </a:pPr>
            <a:fld id="{506EDB09-75E6-4981-B0FB-2C6B7DCCB350}" type="slidenum">
              <a:rPr lang="en-AU" smtClean="0"/>
              <a:pPr>
                <a:defRPr/>
              </a:pPr>
              <a:t>18</a:t>
            </a:fld>
            <a:endParaRPr lang="en-AU"/>
          </a:p>
        </p:txBody>
      </p:sp>
      <p:sp>
        <p:nvSpPr>
          <p:cNvPr id="11" name="Content Placeholder 2"/>
          <p:cNvSpPr txBox="1">
            <a:spLocks/>
          </p:cNvSpPr>
          <p:nvPr/>
        </p:nvSpPr>
        <p:spPr bwMode="auto">
          <a:xfrm>
            <a:off x="5429281" y="2186036"/>
            <a:ext cx="5043458" cy="4497363"/>
          </a:xfrm>
          <a:prstGeom prst="rect">
            <a:avLst/>
          </a:prstGeom>
          <a:noFill/>
          <a:ln w="9525">
            <a:noFill/>
            <a:miter lim="800000"/>
            <a:headEnd/>
            <a:tailEnd/>
          </a:ln>
        </p:spPr>
        <p:txBody>
          <a:bodyPr vert="horz" wrap="square" lIns="104032" tIns="52016" rIns="104032" bIns="52016" numCol="1" anchor="t" anchorCtr="0" compatLnSpc="1">
            <a:prstTxWarp prst="textNoShape">
              <a:avLst/>
            </a:prstTxWarp>
          </a:bodyPr>
          <a:lstStyle/>
          <a:p>
            <a:endParaRPr lang="en-US" sz="2100" kern="0" dirty="0">
              <a:latin typeface="Arial" pitchFamily="34" charset="0"/>
              <a:ea typeface="+mn-ea"/>
              <a:cs typeface="+mn-cs"/>
            </a:endParaRPr>
          </a:p>
        </p:txBody>
      </p:sp>
      <p:pic>
        <p:nvPicPr>
          <p:cNvPr id="13" name="Picture 8" descr="Icon_Safety"/>
          <p:cNvPicPr>
            <a:picLocks noChangeAspect="1" noChangeArrowheads="1"/>
          </p:cNvPicPr>
          <p:nvPr/>
        </p:nvPicPr>
        <p:blipFill>
          <a:blip r:embed="rId3" cstate="print"/>
          <a:srcRect/>
          <a:stretch>
            <a:fillRect/>
          </a:stretch>
        </p:blipFill>
        <p:spPr bwMode="auto">
          <a:xfrm>
            <a:off x="3" y="2028844"/>
            <a:ext cx="838200" cy="838200"/>
          </a:xfrm>
          <a:prstGeom prst="rect">
            <a:avLst/>
          </a:prstGeom>
          <a:noFill/>
        </p:spPr>
      </p:pic>
      <p:pic>
        <p:nvPicPr>
          <p:cNvPr id="14" name="Picture 9" descr="Icon_Accountability"/>
          <p:cNvPicPr>
            <a:picLocks noChangeAspect="1" noChangeArrowheads="1"/>
          </p:cNvPicPr>
          <p:nvPr/>
        </p:nvPicPr>
        <p:blipFill>
          <a:blip r:embed="rId4" cstate="print"/>
          <a:srcRect/>
          <a:stretch>
            <a:fillRect/>
          </a:stretch>
        </p:blipFill>
        <p:spPr bwMode="auto">
          <a:xfrm>
            <a:off x="0" y="4662932"/>
            <a:ext cx="809625" cy="809625"/>
          </a:xfrm>
          <a:prstGeom prst="rect">
            <a:avLst/>
          </a:prstGeom>
          <a:noFill/>
        </p:spPr>
      </p:pic>
      <p:pic>
        <p:nvPicPr>
          <p:cNvPr id="15" name="Picture 10" descr="Icon_Community"/>
          <p:cNvPicPr>
            <a:picLocks noChangeAspect="1" noChangeArrowheads="1"/>
          </p:cNvPicPr>
          <p:nvPr/>
        </p:nvPicPr>
        <p:blipFill>
          <a:blip r:embed="rId5" cstate="print"/>
          <a:srcRect/>
          <a:stretch>
            <a:fillRect/>
          </a:stretch>
        </p:blipFill>
        <p:spPr bwMode="auto">
          <a:xfrm>
            <a:off x="0" y="5534469"/>
            <a:ext cx="828675" cy="828675"/>
          </a:xfrm>
          <a:prstGeom prst="rect">
            <a:avLst/>
          </a:prstGeom>
          <a:noFill/>
        </p:spPr>
      </p:pic>
      <p:pic>
        <p:nvPicPr>
          <p:cNvPr id="16" name="Picture 11" descr="Icon_Diversity"/>
          <p:cNvPicPr>
            <a:picLocks noChangeAspect="1" noChangeArrowheads="1"/>
          </p:cNvPicPr>
          <p:nvPr/>
        </p:nvPicPr>
        <p:blipFill>
          <a:blip r:embed="rId6" cstate="print"/>
          <a:srcRect/>
          <a:stretch>
            <a:fillRect/>
          </a:stretch>
        </p:blipFill>
        <p:spPr bwMode="auto">
          <a:xfrm>
            <a:off x="4" y="3747961"/>
            <a:ext cx="866775" cy="866775"/>
          </a:xfrm>
          <a:prstGeom prst="rect">
            <a:avLst/>
          </a:prstGeom>
          <a:noFill/>
        </p:spPr>
      </p:pic>
      <p:pic>
        <p:nvPicPr>
          <p:cNvPr id="17" name="Picture 12" descr="Icon_Environment"/>
          <p:cNvPicPr>
            <a:picLocks noChangeAspect="1" noChangeArrowheads="1"/>
          </p:cNvPicPr>
          <p:nvPr/>
        </p:nvPicPr>
        <p:blipFill>
          <a:blip r:embed="rId7" cstate="print"/>
          <a:srcRect/>
          <a:stretch>
            <a:fillRect/>
          </a:stretch>
        </p:blipFill>
        <p:spPr bwMode="auto">
          <a:xfrm>
            <a:off x="0" y="6437310"/>
            <a:ext cx="914400" cy="1066800"/>
          </a:xfrm>
          <a:prstGeom prst="rect">
            <a:avLst/>
          </a:prstGeom>
          <a:noFill/>
        </p:spPr>
      </p:pic>
      <p:pic>
        <p:nvPicPr>
          <p:cNvPr id="18" name="Picture 13" descr="Icon_Respect"/>
          <p:cNvPicPr>
            <a:picLocks noChangeAspect="1" noChangeArrowheads="1"/>
          </p:cNvPicPr>
          <p:nvPr/>
        </p:nvPicPr>
        <p:blipFill>
          <a:blip r:embed="rId8" cstate="print"/>
          <a:srcRect/>
          <a:stretch>
            <a:fillRect/>
          </a:stretch>
        </p:blipFill>
        <p:spPr bwMode="auto">
          <a:xfrm>
            <a:off x="3" y="2905566"/>
            <a:ext cx="800100" cy="800100"/>
          </a:xfrm>
          <a:prstGeom prst="rect">
            <a:avLst/>
          </a:prstGeom>
          <a:noFill/>
        </p:spPr>
      </p:pic>
      <p:sp>
        <p:nvSpPr>
          <p:cNvPr id="20" name="Rectangle 10"/>
          <p:cNvSpPr>
            <a:spLocks noChangeArrowheads="1"/>
          </p:cNvSpPr>
          <p:nvPr/>
        </p:nvSpPr>
        <p:spPr bwMode="auto">
          <a:xfrm>
            <a:off x="857281" y="6039967"/>
            <a:ext cx="184634" cy="369283"/>
          </a:xfrm>
          <a:prstGeom prst="rect">
            <a:avLst/>
          </a:prstGeom>
          <a:noFill/>
          <a:ln w="9525">
            <a:noFill/>
            <a:miter lim="800000"/>
            <a:headEnd/>
            <a:tailEnd/>
          </a:ln>
          <a:effectLst/>
        </p:spPr>
        <p:txBody>
          <a:bodyPr vert="horz" wrap="none" lIns="91392" tIns="45696" rIns="91392" bIns="45696" numCol="1" anchor="ctr" anchorCtr="0" compatLnSpc="1">
            <a:prstTxWarp prst="textNoShape">
              <a:avLst/>
            </a:prstTxWarp>
            <a:spAutoFit/>
          </a:bodyPr>
          <a:lstStyle/>
          <a:p>
            <a:pPr defTabSz="913915"/>
            <a:endParaRPr lang="en-US" sz="1800"/>
          </a:p>
        </p:txBody>
      </p:sp>
      <p:pic>
        <p:nvPicPr>
          <p:cNvPr id="2050" name="Picture 2"/>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085850" y="1790701"/>
            <a:ext cx="5038724" cy="55054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aphicFrame>
        <p:nvGraphicFramePr>
          <p:cNvPr id="2" name="Object 1"/>
          <p:cNvGraphicFramePr>
            <a:graphicFrameLocks noChangeAspect="1"/>
          </p:cNvGraphicFramePr>
          <p:nvPr>
            <p:extLst>
              <p:ext uri="{D42A27DB-BD31-4B8C-83A1-F6EECF244321}">
                <p14:modId xmlns:p14="http://schemas.microsoft.com/office/powerpoint/2010/main" val="153459065"/>
              </p:ext>
            </p:extLst>
          </p:nvPr>
        </p:nvGraphicFramePr>
        <p:xfrm>
          <a:off x="6124576" y="1649407"/>
          <a:ext cx="4568825" cy="5919788"/>
        </p:xfrm>
        <a:graphic>
          <a:graphicData uri="http://schemas.openxmlformats.org/presentationml/2006/ole">
            <mc:AlternateContent xmlns:mc="http://schemas.openxmlformats.org/markup-compatibility/2006">
              <mc:Choice xmlns:v="urn:schemas-microsoft-com:vml" Requires="v">
                <p:oleObj spid="_x0000_s2087" name="Acrobat Document" r:id="rId10" imgW="5667122" imgH="8019837" progId="AcroExch.Document.7">
                  <p:embed/>
                </p:oleObj>
              </mc:Choice>
              <mc:Fallback>
                <p:oleObj name="Acrobat Document" r:id="rId10" imgW="5667122" imgH="8019837" progId="AcroExch.Document.7">
                  <p:embed/>
                  <p:pic>
                    <p:nvPicPr>
                      <p:cNvPr id="0" name="Object 1"/>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6124576" y="1649407"/>
                        <a:ext cx="4568825" cy="5919788"/>
                      </a:xfrm>
                      <a:prstGeom prst="rect">
                        <a:avLst/>
                      </a:prstGeom>
                      <a:noFill/>
                      <a:ln>
                        <a:noFill/>
                      </a:ln>
                    </p:spPr>
                  </p:pic>
                </p:oleObj>
              </mc:Fallback>
            </mc:AlternateContent>
          </a:graphicData>
        </a:graphic>
      </p:graphicFrame>
      <p:sp>
        <p:nvSpPr>
          <p:cNvPr id="4" name="TextBox 3"/>
          <p:cNvSpPr txBox="1"/>
          <p:nvPr/>
        </p:nvSpPr>
        <p:spPr>
          <a:xfrm>
            <a:off x="1019207" y="400051"/>
            <a:ext cx="9873409" cy="338555"/>
          </a:xfrm>
          <a:prstGeom prst="rect">
            <a:avLst/>
          </a:prstGeom>
          <a:noFill/>
        </p:spPr>
        <p:txBody>
          <a:bodyPr wrap="none" lIns="91392" tIns="45696" rIns="91392" bIns="45696" rtlCol="0">
            <a:spAutoFit/>
          </a:bodyPr>
          <a:lstStyle/>
          <a:p>
            <a:r>
              <a:rPr lang="en-US" b="1" u="sng" dirty="0" smtClean="0"/>
              <a:t>Safety Award received in 1995 – this is only achievable on a regular basis if you are </a:t>
            </a:r>
            <a:r>
              <a:rPr lang="en-US" b="1" u="sng" dirty="0" smtClean="0">
                <a:solidFill>
                  <a:srgbClr val="FF0000"/>
                </a:solidFill>
              </a:rPr>
              <a:t>visible</a:t>
            </a:r>
            <a:r>
              <a:rPr lang="en-US" b="1" u="sng" dirty="0" smtClean="0"/>
              <a:t> in your working places</a:t>
            </a:r>
            <a:endParaRPr lang="en-US" b="1" u="sng" dirty="0"/>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0"/>
          </p:nvPr>
        </p:nvSpPr>
        <p:spPr/>
        <p:txBody>
          <a:bodyPr/>
          <a:lstStyle/>
          <a:p>
            <a:pPr>
              <a:defRPr/>
            </a:pPr>
            <a:r>
              <a:rPr lang="en-AU" smtClean="0"/>
              <a:t>Add document title</a:t>
            </a:r>
            <a:endParaRPr lang="en-AU"/>
          </a:p>
        </p:txBody>
      </p:sp>
      <p:sp>
        <p:nvSpPr>
          <p:cNvPr id="3" name="Slide Number Placeholder 2"/>
          <p:cNvSpPr>
            <a:spLocks noGrp="1"/>
          </p:cNvSpPr>
          <p:nvPr>
            <p:ph type="sldNum" sz="quarter" idx="11"/>
          </p:nvPr>
        </p:nvSpPr>
        <p:spPr/>
        <p:txBody>
          <a:bodyPr/>
          <a:lstStyle/>
          <a:p>
            <a:pPr>
              <a:defRPr/>
            </a:pPr>
            <a:fld id="{29A849E4-9BB8-4AA2-8891-8032328CE6D8}" type="slidenum">
              <a:rPr lang="en-AU" smtClean="0"/>
              <a:pPr>
                <a:defRPr/>
              </a:pPr>
              <a:t>19</a:t>
            </a:fld>
            <a:endParaRPr lang="en-AU" dirty="0"/>
          </a:p>
        </p:txBody>
      </p:sp>
      <p:pic>
        <p:nvPicPr>
          <p:cNvPr id="2050" name="Picture 2" descr="C:\Users\ROlivier\Videos\2014-11-04\002.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343029" y="1661368"/>
            <a:ext cx="8934449" cy="5730034"/>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895350" y="142876"/>
            <a:ext cx="9798050" cy="830948"/>
          </a:xfrm>
          <a:prstGeom prst="rect">
            <a:avLst/>
          </a:prstGeom>
          <a:noFill/>
        </p:spPr>
        <p:txBody>
          <a:bodyPr wrap="square" lIns="91392" tIns="45696" rIns="91392" bIns="45696" rtlCol="0">
            <a:spAutoFit/>
          </a:bodyPr>
          <a:lstStyle/>
          <a:p>
            <a:r>
              <a:rPr lang="en-US" b="1" dirty="0"/>
              <a:t>Rewards not only received for stoping. This was for 1000m linear </a:t>
            </a:r>
            <a:r>
              <a:rPr lang="en-US" b="1" dirty="0" smtClean="0"/>
              <a:t>achieved for </a:t>
            </a:r>
            <a:r>
              <a:rPr lang="en-US" b="1" dirty="0"/>
              <a:t>six consecutive months - four shift bosses only </a:t>
            </a:r>
            <a:r>
              <a:rPr lang="en-US" b="1" dirty="0" smtClean="0"/>
              <a:t>.This </a:t>
            </a:r>
            <a:r>
              <a:rPr lang="en-US" b="1" dirty="0"/>
              <a:t>was only achievable because </a:t>
            </a:r>
            <a:r>
              <a:rPr lang="en-US" b="1" dirty="0" smtClean="0"/>
              <a:t> OF PRIDE , EXPERIENCE AND A POSITIVE WORK ETHIC( </a:t>
            </a:r>
            <a:r>
              <a:rPr lang="en-US" b="1" dirty="0"/>
              <a:t>Knowledge = </a:t>
            </a:r>
            <a:r>
              <a:rPr lang="en-US" b="1" dirty="0" smtClean="0"/>
              <a:t>proper on-the-job </a:t>
            </a:r>
            <a:r>
              <a:rPr lang="en-US" b="1" dirty="0"/>
              <a:t>coaching)</a:t>
            </a:r>
          </a:p>
        </p:txBody>
      </p:sp>
    </p:spTree>
    <p:extLst>
      <p:ext uri="{BB962C8B-B14F-4D97-AF65-F5344CB8AC3E}">
        <p14:creationId xmlns:p14="http://schemas.microsoft.com/office/powerpoint/2010/main" val="95675556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Footer Placeholder 1"/>
          <p:cNvSpPr>
            <a:spLocks noGrp="1"/>
          </p:cNvSpPr>
          <p:nvPr>
            <p:ph type="ftr" sz="quarter" idx="10"/>
          </p:nvPr>
        </p:nvSpPr>
        <p:spPr/>
        <p:txBody>
          <a:bodyPr/>
          <a:lstStyle/>
          <a:p>
            <a:pPr>
              <a:defRPr/>
            </a:pPr>
            <a:r>
              <a:rPr lang="en-AU" smtClean="0"/>
              <a:t>Add document title</a:t>
            </a:r>
            <a:endParaRPr lang="en-AU"/>
          </a:p>
        </p:txBody>
      </p:sp>
      <p:sp>
        <p:nvSpPr>
          <p:cNvPr id="3" name="Slide Number Placeholder 2"/>
          <p:cNvSpPr>
            <a:spLocks noGrp="1"/>
          </p:cNvSpPr>
          <p:nvPr>
            <p:ph type="sldNum" sz="quarter" idx="11"/>
          </p:nvPr>
        </p:nvSpPr>
        <p:spPr/>
        <p:txBody>
          <a:bodyPr/>
          <a:lstStyle/>
          <a:p>
            <a:pPr>
              <a:defRPr/>
            </a:pPr>
            <a:fld id="{29A849E4-9BB8-4AA2-8891-8032328CE6D8}" type="slidenum">
              <a:rPr lang="en-AU" smtClean="0"/>
              <a:pPr>
                <a:defRPr/>
              </a:pPr>
              <a:t>2</a:t>
            </a:fld>
            <a:endParaRPr lang="en-AU" dirty="0"/>
          </a:p>
        </p:txBody>
      </p:sp>
      <p:pic>
        <p:nvPicPr>
          <p:cNvPr id="6" name="Picture 2" descr="http://www.anglogold.co.za/NR/rdonlyres/5520B3AE-8166-46D7-BF97-2657184F5B21/0/Icon_Safety.gif"/>
          <p:cNvPicPr>
            <a:picLocks noChangeAspect="1" noChangeArrowheads="1"/>
          </p:cNvPicPr>
          <p:nvPr/>
        </p:nvPicPr>
        <p:blipFill>
          <a:blip r:embed="rId2" cstate="print"/>
          <a:srcRect/>
          <a:stretch>
            <a:fillRect/>
          </a:stretch>
        </p:blipFill>
        <p:spPr bwMode="auto">
          <a:xfrm>
            <a:off x="1020793" y="1417664"/>
            <a:ext cx="836614" cy="836613"/>
          </a:xfrm>
          <a:prstGeom prst="rect">
            <a:avLst/>
          </a:prstGeom>
          <a:noFill/>
          <a:ln w="9525">
            <a:noFill/>
            <a:miter lim="800000"/>
            <a:headEnd/>
            <a:tailEnd/>
          </a:ln>
        </p:spPr>
      </p:pic>
      <p:pic>
        <p:nvPicPr>
          <p:cNvPr id="7" name="Picture 3" descr="http://www.anglogold.co.za/NR/rdonlyres/CC54AE7B-5221-4C2B-A6E4-B7D68F00D92E/0/Icon_Respect.gif"/>
          <p:cNvPicPr>
            <a:picLocks noChangeAspect="1" noChangeArrowheads="1"/>
          </p:cNvPicPr>
          <p:nvPr/>
        </p:nvPicPr>
        <p:blipFill>
          <a:blip r:embed="rId3" cstate="print"/>
          <a:srcRect/>
          <a:stretch>
            <a:fillRect/>
          </a:stretch>
        </p:blipFill>
        <p:spPr bwMode="auto">
          <a:xfrm>
            <a:off x="1020793" y="2473351"/>
            <a:ext cx="835025" cy="835025"/>
          </a:xfrm>
          <a:prstGeom prst="rect">
            <a:avLst/>
          </a:prstGeom>
          <a:noFill/>
          <a:ln w="9525">
            <a:noFill/>
            <a:miter lim="800000"/>
            <a:headEnd/>
            <a:tailEnd/>
          </a:ln>
        </p:spPr>
      </p:pic>
      <p:pic>
        <p:nvPicPr>
          <p:cNvPr id="8" name="Picture 4" descr="http://www.anglogold.co.za/NR/rdonlyres/AAF24F60-428E-4848-B60D-5974726479B9/0/Icon_Diversity.gif"/>
          <p:cNvPicPr>
            <a:picLocks noChangeAspect="1" noChangeArrowheads="1"/>
          </p:cNvPicPr>
          <p:nvPr/>
        </p:nvPicPr>
        <p:blipFill>
          <a:blip r:embed="rId4" cstate="print"/>
          <a:srcRect/>
          <a:stretch>
            <a:fillRect/>
          </a:stretch>
        </p:blipFill>
        <p:spPr bwMode="auto">
          <a:xfrm>
            <a:off x="993807" y="3487763"/>
            <a:ext cx="835025" cy="835025"/>
          </a:xfrm>
          <a:prstGeom prst="rect">
            <a:avLst/>
          </a:prstGeom>
          <a:noFill/>
          <a:ln w="9525">
            <a:noFill/>
            <a:miter lim="800000"/>
            <a:headEnd/>
            <a:tailEnd/>
          </a:ln>
        </p:spPr>
      </p:pic>
      <p:pic>
        <p:nvPicPr>
          <p:cNvPr id="9" name="Picture 5" descr="http://www.anglogold.co.za/NR/rdonlyres/75B9D3F5-0CED-4608-8492-B1ECD90743ED/0/Icon_Accountability.gif"/>
          <p:cNvPicPr>
            <a:picLocks noChangeAspect="1" noChangeArrowheads="1"/>
          </p:cNvPicPr>
          <p:nvPr/>
        </p:nvPicPr>
        <p:blipFill>
          <a:blip r:embed="rId5" cstate="print"/>
          <a:srcRect/>
          <a:stretch>
            <a:fillRect/>
          </a:stretch>
        </p:blipFill>
        <p:spPr bwMode="auto">
          <a:xfrm>
            <a:off x="993806" y="4494238"/>
            <a:ext cx="836612" cy="835025"/>
          </a:xfrm>
          <a:prstGeom prst="rect">
            <a:avLst/>
          </a:prstGeom>
          <a:noFill/>
          <a:ln w="9525">
            <a:noFill/>
            <a:miter lim="800000"/>
            <a:headEnd/>
            <a:tailEnd/>
          </a:ln>
        </p:spPr>
      </p:pic>
      <p:pic>
        <p:nvPicPr>
          <p:cNvPr id="10" name="Picture 6" descr="http://www.anglogold.co.za/NR/rdonlyres/4BDAC369-1FC2-4624-9B1C-89FA8084692E/0/Icon_Community.gif"/>
          <p:cNvPicPr>
            <a:picLocks noChangeAspect="1" noChangeArrowheads="1"/>
          </p:cNvPicPr>
          <p:nvPr/>
        </p:nvPicPr>
        <p:blipFill>
          <a:blip r:embed="rId6" cstate="print"/>
          <a:srcRect/>
          <a:stretch>
            <a:fillRect/>
          </a:stretch>
        </p:blipFill>
        <p:spPr bwMode="auto">
          <a:xfrm>
            <a:off x="977933" y="5492773"/>
            <a:ext cx="835025" cy="835025"/>
          </a:xfrm>
          <a:prstGeom prst="rect">
            <a:avLst/>
          </a:prstGeom>
          <a:noFill/>
          <a:ln w="9525">
            <a:noFill/>
            <a:miter lim="800000"/>
            <a:headEnd/>
            <a:tailEnd/>
          </a:ln>
        </p:spPr>
      </p:pic>
      <p:pic>
        <p:nvPicPr>
          <p:cNvPr id="11" name="Picture 7" descr="http://www.anglogold.co.za/NR/rdonlyres/30EDC42D-A8F7-4B94-911F-183EC9B4366B/0/Icon_Environment.gif"/>
          <p:cNvPicPr>
            <a:picLocks noChangeAspect="1" noChangeArrowheads="1"/>
          </p:cNvPicPr>
          <p:nvPr/>
        </p:nvPicPr>
        <p:blipFill>
          <a:blip r:embed="rId7" cstate="print"/>
          <a:srcRect/>
          <a:stretch>
            <a:fillRect/>
          </a:stretch>
        </p:blipFill>
        <p:spPr bwMode="auto">
          <a:xfrm>
            <a:off x="993807" y="6453210"/>
            <a:ext cx="863600" cy="1008063"/>
          </a:xfrm>
          <a:prstGeom prst="rect">
            <a:avLst/>
          </a:prstGeom>
          <a:noFill/>
          <a:ln w="9525">
            <a:noFill/>
            <a:miter lim="800000"/>
            <a:headEnd/>
            <a:tailEnd/>
          </a:ln>
        </p:spPr>
      </p:pic>
      <p:sp>
        <p:nvSpPr>
          <p:cNvPr id="12" name="Rectangle 11"/>
          <p:cNvSpPr>
            <a:spLocks noChangeArrowheads="1"/>
          </p:cNvSpPr>
          <p:nvPr/>
        </p:nvSpPr>
        <p:spPr bwMode="auto">
          <a:xfrm>
            <a:off x="1854231" y="1364799"/>
            <a:ext cx="8105775" cy="937575"/>
          </a:xfrm>
          <a:prstGeom prst="rect">
            <a:avLst/>
          </a:prstGeom>
          <a:noFill/>
          <a:ln w="9525">
            <a:noFill/>
            <a:miter lim="800000"/>
            <a:headEnd/>
            <a:tailEnd/>
          </a:ln>
          <a:effectLst/>
        </p:spPr>
        <p:txBody>
          <a:bodyPr lIns="91392" tIns="45696" rIns="91392" bIns="45696" anchor="ctr">
            <a:spAutoFit/>
          </a:bodyPr>
          <a:lstStyle/>
          <a:p>
            <a:pPr>
              <a:defRPr/>
            </a:pPr>
            <a:r>
              <a:rPr lang="en-ZA" sz="1100" b="1" i="1" dirty="0">
                <a:latin typeface="Arial" pitchFamily="34" charset="0"/>
                <a:ea typeface="Times New Roman" pitchFamily="18" charset="0"/>
                <a:cs typeface="Times New Roman" pitchFamily="18" charset="0"/>
              </a:rPr>
              <a:t>Safety is our first value.</a:t>
            </a:r>
            <a:r>
              <a:rPr lang="en-ZA" sz="1100" dirty="0">
                <a:latin typeface="Arial" pitchFamily="34" charset="0"/>
                <a:ea typeface="Times New Roman" pitchFamily="18" charset="0"/>
                <a:cs typeface="Times New Roman" pitchFamily="18" charset="0"/>
              </a:rPr>
              <a:t/>
            </a:r>
            <a:br>
              <a:rPr lang="en-ZA" sz="1100" dirty="0">
                <a:latin typeface="Arial" pitchFamily="34" charset="0"/>
                <a:ea typeface="Times New Roman" pitchFamily="18" charset="0"/>
                <a:cs typeface="Times New Roman" pitchFamily="18" charset="0"/>
              </a:rPr>
            </a:br>
            <a:r>
              <a:rPr lang="en-ZA" sz="1100" dirty="0">
                <a:latin typeface="Arial" pitchFamily="34" charset="0"/>
                <a:ea typeface="Times New Roman" pitchFamily="18" charset="0"/>
                <a:cs typeface="Times New Roman" pitchFamily="18" charset="0"/>
              </a:rPr>
              <a:t>We place people first and correspondingly put the highest priority on safe and healthy practices and systems of work. We are responsible for seeking out new and innovative ways to ensure that our workplaces are free of occupational injury and illness. We live each day for each other and use our collective commitment, talents, resources and systems to deliver on our most important commitment ... to care.</a:t>
            </a:r>
            <a:endParaRPr lang="en-ZA" sz="1100" dirty="0">
              <a:latin typeface="Arial" pitchFamily="34" charset="0"/>
              <a:cs typeface="Arial" pitchFamily="34" charset="0"/>
            </a:endParaRPr>
          </a:p>
        </p:txBody>
      </p:sp>
      <p:sp>
        <p:nvSpPr>
          <p:cNvPr id="13" name="Rectangle 12"/>
          <p:cNvSpPr>
            <a:spLocks noChangeArrowheads="1"/>
          </p:cNvSpPr>
          <p:nvPr/>
        </p:nvSpPr>
        <p:spPr bwMode="auto">
          <a:xfrm>
            <a:off x="1873283" y="2434774"/>
            <a:ext cx="8142287" cy="937575"/>
          </a:xfrm>
          <a:prstGeom prst="rect">
            <a:avLst/>
          </a:prstGeom>
          <a:noFill/>
          <a:ln w="9525">
            <a:noFill/>
            <a:miter lim="800000"/>
            <a:headEnd/>
            <a:tailEnd/>
          </a:ln>
          <a:effectLst/>
        </p:spPr>
        <p:txBody>
          <a:bodyPr lIns="91392" tIns="45696" rIns="91392" bIns="45696" anchor="ctr">
            <a:spAutoFit/>
          </a:bodyPr>
          <a:lstStyle/>
          <a:p>
            <a:pPr>
              <a:defRPr/>
            </a:pPr>
            <a:r>
              <a:rPr lang="en-ZA" sz="1100" b="1" i="1" dirty="0">
                <a:latin typeface="Arial" pitchFamily="34" charset="0"/>
                <a:ea typeface="Times New Roman" pitchFamily="18" charset="0"/>
                <a:cs typeface="Times New Roman" pitchFamily="18" charset="0"/>
              </a:rPr>
              <a:t>We treat each other with dignity and respect.</a:t>
            </a:r>
            <a:r>
              <a:rPr lang="en-ZA" sz="1100" dirty="0">
                <a:latin typeface="Arial" pitchFamily="34" charset="0"/>
                <a:ea typeface="Times New Roman" pitchFamily="18" charset="0"/>
                <a:cs typeface="Times New Roman" pitchFamily="18" charset="0"/>
              </a:rPr>
              <a:t/>
            </a:r>
            <a:br>
              <a:rPr lang="en-ZA" sz="1100" dirty="0">
                <a:latin typeface="Arial" pitchFamily="34" charset="0"/>
                <a:ea typeface="Times New Roman" pitchFamily="18" charset="0"/>
                <a:cs typeface="Times New Roman" pitchFamily="18" charset="0"/>
              </a:rPr>
            </a:br>
            <a:r>
              <a:rPr lang="en-ZA" sz="1100" dirty="0">
                <a:latin typeface="Arial" pitchFamily="34" charset="0"/>
                <a:ea typeface="Times New Roman" pitchFamily="18" charset="0"/>
                <a:cs typeface="Times New Roman" pitchFamily="18" charset="0"/>
              </a:rPr>
              <a:t>We believe that individuals who are treated with respect and who are entrusted to take responsibility respond by giving their best. We seek to preserve people's dignity, their sense of self-worth in all our interactions, respecting them for who they are and valuing the unique contribution that they can make to our business success. We are honest with ourselves and others, and we deal ethically with all of our business and social partners.</a:t>
            </a:r>
            <a:endParaRPr lang="en-ZA" sz="1100" dirty="0">
              <a:latin typeface="Arial" pitchFamily="34" charset="0"/>
              <a:cs typeface="Arial" pitchFamily="34" charset="0"/>
            </a:endParaRPr>
          </a:p>
        </p:txBody>
      </p:sp>
      <p:sp>
        <p:nvSpPr>
          <p:cNvPr id="14" name="Rectangle 13"/>
          <p:cNvSpPr>
            <a:spLocks noChangeArrowheads="1"/>
          </p:cNvSpPr>
          <p:nvPr/>
        </p:nvSpPr>
        <p:spPr bwMode="auto">
          <a:xfrm>
            <a:off x="1901856" y="3619650"/>
            <a:ext cx="8113712" cy="598237"/>
          </a:xfrm>
          <a:prstGeom prst="rect">
            <a:avLst/>
          </a:prstGeom>
          <a:noFill/>
          <a:ln w="9525">
            <a:noFill/>
            <a:miter lim="800000"/>
            <a:headEnd/>
            <a:tailEnd/>
          </a:ln>
          <a:effectLst/>
        </p:spPr>
        <p:txBody>
          <a:bodyPr lIns="91392" tIns="45696" rIns="91392" bIns="45696" anchor="ctr">
            <a:spAutoFit/>
          </a:bodyPr>
          <a:lstStyle/>
          <a:p>
            <a:pPr>
              <a:defRPr/>
            </a:pPr>
            <a:r>
              <a:rPr lang="en-ZA" sz="1100" b="1" i="1" dirty="0">
                <a:latin typeface="Arial" pitchFamily="34" charset="0"/>
                <a:ea typeface="Times New Roman" pitchFamily="18" charset="0"/>
                <a:cs typeface="Times New Roman" pitchFamily="18" charset="0"/>
              </a:rPr>
              <a:t>We value diversity.</a:t>
            </a:r>
            <a:r>
              <a:rPr lang="en-ZA" sz="1100" dirty="0">
                <a:latin typeface="Arial" pitchFamily="34" charset="0"/>
                <a:ea typeface="Times New Roman" pitchFamily="18" charset="0"/>
                <a:cs typeface="Times New Roman" pitchFamily="18" charset="0"/>
              </a:rPr>
              <a:t/>
            </a:r>
            <a:br>
              <a:rPr lang="en-ZA" sz="1100" dirty="0">
                <a:latin typeface="Arial" pitchFamily="34" charset="0"/>
                <a:ea typeface="Times New Roman" pitchFamily="18" charset="0"/>
                <a:cs typeface="Times New Roman" pitchFamily="18" charset="0"/>
              </a:rPr>
            </a:br>
            <a:r>
              <a:rPr lang="en-ZA" sz="1100" dirty="0">
                <a:latin typeface="Arial" pitchFamily="34" charset="0"/>
                <a:ea typeface="Times New Roman" pitchFamily="18" charset="0"/>
                <a:cs typeface="Times New Roman" pitchFamily="18" charset="0"/>
              </a:rPr>
              <a:t>We aim to be a global leader with the right people for the right jobs. We promote inclusion and team work, deriving benefit from the rich diversity of the cultures, ideas, experiences and skills that each employee brings to the business.</a:t>
            </a:r>
            <a:endParaRPr lang="en-ZA" sz="1100" dirty="0">
              <a:latin typeface="Arial" pitchFamily="34" charset="0"/>
              <a:cs typeface="Arial" pitchFamily="34" charset="0"/>
            </a:endParaRPr>
          </a:p>
        </p:txBody>
      </p:sp>
      <p:sp>
        <p:nvSpPr>
          <p:cNvPr id="15" name="Rectangle 14"/>
          <p:cNvSpPr>
            <a:spLocks noChangeArrowheads="1"/>
          </p:cNvSpPr>
          <p:nvPr/>
        </p:nvSpPr>
        <p:spPr bwMode="auto">
          <a:xfrm>
            <a:off x="1898681" y="4533351"/>
            <a:ext cx="8001000" cy="767906"/>
          </a:xfrm>
          <a:prstGeom prst="rect">
            <a:avLst/>
          </a:prstGeom>
          <a:noFill/>
          <a:ln w="9525">
            <a:noFill/>
            <a:miter lim="800000"/>
            <a:headEnd/>
            <a:tailEnd/>
          </a:ln>
          <a:effectLst/>
        </p:spPr>
        <p:txBody>
          <a:bodyPr lIns="91392" tIns="45696" rIns="91392" bIns="45696" anchor="ctr">
            <a:spAutoFit/>
          </a:bodyPr>
          <a:lstStyle/>
          <a:p>
            <a:pPr>
              <a:defRPr/>
            </a:pPr>
            <a:r>
              <a:rPr lang="en-ZA" sz="1100" b="1" i="1" dirty="0">
                <a:latin typeface="Arial" pitchFamily="34" charset="0"/>
                <a:ea typeface="Times New Roman" pitchFamily="18" charset="0"/>
                <a:cs typeface="Times New Roman" pitchFamily="18" charset="0"/>
              </a:rPr>
              <a:t>We are accountable for our actions and undertake to deliver on our commitments.</a:t>
            </a:r>
            <a:r>
              <a:rPr lang="en-ZA" sz="1100" dirty="0">
                <a:latin typeface="Arial" pitchFamily="34" charset="0"/>
                <a:ea typeface="Times New Roman" pitchFamily="18" charset="0"/>
                <a:cs typeface="Times New Roman" pitchFamily="18" charset="0"/>
              </a:rPr>
              <a:t/>
            </a:r>
            <a:br>
              <a:rPr lang="en-ZA" sz="1100" dirty="0">
                <a:latin typeface="Arial" pitchFamily="34" charset="0"/>
                <a:ea typeface="Times New Roman" pitchFamily="18" charset="0"/>
                <a:cs typeface="Times New Roman" pitchFamily="18" charset="0"/>
              </a:rPr>
            </a:br>
            <a:r>
              <a:rPr lang="en-ZA" sz="1100" dirty="0">
                <a:latin typeface="Arial" pitchFamily="34" charset="0"/>
                <a:ea typeface="Times New Roman" pitchFamily="18" charset="0"/>
                <a:cs typeface="Times New Roman" pitchFamily="18" charset="0"/>
              </a:rPr>
              <a:t>We are focused on delivering results and we do what we say we will do. We accept responsibility and hold ourselves accountable for our work, our behaviour, our ethics and our actions. We aim to deliver high performance outcomes and undertake to deliver on our commitments to our colleagues, business and social partners, and our investors.</a:t>
            </a:r>
            <a:endParaRPr lang="en-ZA" sz="1100" dirty="0">
              <a:latin typeface="Arial" pitchFamily="34" charset="0"/>
              <a:cs typeface="Arial" pitchFamily="34" charset="0"/>
            </a:endParaRPr>
          </a:p>
        </p:txBody>
      </p:sp>
      <p:sp>
        <p:nvSpPr>
          <p:cNvPr id="16" name="Rectangle 15"/>
          <p:cNvSpPr/>
          <p:nvPr/>
        </p:nvSpPr>
        <p:spPr>
          <a:xfrm>
            <a:off x="1871696" y="5524522"/>
            <a:ext cx="8143875" cy="767906"/>
          </a:xfrm>
          <a:prstGeom prst="rect">
            <a:avLst/>
          </a:prstGeom>
        </p:spPr>
        <p:txBody>
          <a:bodyPr lIns="91392" tIns="45696" rIns="91392" bIns="45696">
            <a:spAutoFit/>
          </a:bodyPr>
          <a:lstStyle/>
          <a:p>
            <a:pPr fontAlgn="auto">
              <a:spcBef>
                <a:spcPts val="0"/>
              </a:spcBef>
              <a:spcAft>
                <a:spcPts val="0"/>
              </a:spcAft>
              <a:defRPr/>
            </a:pPr>
            <a:r>
              <a:rPr lang="en-ZA" sz="1100" b="1" i="1" dirty="0">
                <a:latin typeface="Arial" pitchFamily="34" charset="0"/>
                <a:cs typeface="Arial" pitchFamily="34" charset="0"/>
              </a:rPr>
              <a:t>The communities and societies in which we operate will be better off for AngloGold Ashanti having been there.</a:t>
            </a:r>
            <a:r>
              <a:rPr lang="en-ZA" sz="1100" dirty="0">
                <a:latin typeface="Arial" pitchFamily="34" charset="0"/>
                <a:cs typeface="Arial" pitchFamily="34" charset="0"/>
              </a:rPr>
              <a:t/>
            </a:r>
            <a:br>
              <a:rPr lang="en-ZA" sz="1100" dirty="0">
                <a:latin typeface="Arial" pitchFamily="34" charset="0"/>
                <a:cs typeface="Arial" pitchFamily="34" charset="0"/>
              </a:rPr>
            </a:br>
            <a:r>
              <a:rPr lang="en-ZA" sz="1100" dirty="0">
                <a:latin typeface="Arial" pitchFamily="34" charset="0"/>
                <a:cs typeface="Arial" pitchFamily="34" charset="0"/>
              </a:rPr>
              <a:t>We uphold and promote fundamental human rights where we do business. We contribute to building productive, respectful and mutually beneficial partnerships in the communities in which we operate. We aim to leave host communities with a sustainable future.</a:t>
            </a:r>
          </a:p>
        </p:txBody>
      </p:sp>
      <p:sp>
        <p:nvSpPr>
          <p:cNvPr id="17" name="Rectangle 16"/>
          <p:cNvSpPr/>
          <p:nvPr/>
        </p:nvSpPr>
        <p:spPr>
          <a:xfrm>
            <a:off x="1887569" y="6564336"/>
            <a:ext cx="8072438" cy="767906"/>
          </a:xfrm>
          <a:prstGeom prst="rect">
            <a:avLst/>
          </a:prstGeom>
        </p:spPr>
        <p:txBody>
          <a:bodyPr lIns="91392" tIns="45696" rIns="91392" bIns="45696">
            <a:spAutoFit/>
          </a:bodyPr>
          <a:lstStyle/>
          <a:p>
            <a:pPr fontAlgn="auto">
              <a:spcBef>
                <a:spcPts val="0"/>
              </a:spcBef>
              <a:spcAft>
                <a:spcPts val="0"/>
              </a:spcAft>
              <a:defRPr/>
            </a:pPr>
            <a:r>
              <a:rPr lang="en-ZA" sz="1100" b="1" i="1" dirty="0">
                <a:latin typeface="Arial" pitchFamily="34" charset="0"/>
                <a:cs typeface="Arial" pitchFamily="34" charset="0"/>
              </a:rPr>
              <a:t>We respect the environment.</a:t>
            </a:r>
            <a:r>
              <a:rPr lang="en-ZA" sz="1100" dirty="0">
                <a:latin typeface="Arial" pitchFamily="34" charset="0"/>
                <a:cs typeface="Arial" pitchFamily="34" charset="0"/>
              </a:rPr>
              <a:t/>
            </a:r>
            <a:br>
              <a:rPr lang="en-ZA" sz="1100" dirty="0">
                <a:latin typeface="Arial" pitchFamily="34" charset="0"/>
                <a:cs typeface="Arial" pitchFamily="34" charset="0"/>
              </a:rPr>
            </a:br>
            <a:r>
              <a:rPr lang="en-ZA" sz="1100" dirty="0">
                <a:latin typeface="Arial" pitchFamily="34" charset="0"/>
                <a:cs typeface="Arial" pitchFamily="34" charset="0"/>
              </a:rPr>
              <a:t>We are committed to continually improving our processes in order to prevent pollution, minimise waste, increase our carbon efficiency and make efficient use of natural resources. We will develop innovative solutions to mitigate environmental and climate risks.</a:t>
            </a:r>
          </a:p>
        </p:txBody>
      </p:sp>
      <p:sp>
        <p:nvSpPr>
          <p:cNvPr id="18" name="TextBox 19"/>
          <p:cNvSpPr txBox="1">
            <a:spLocks noChangeArrowheads="1"/>
          </p:cNvSpPr>
          <p:nvPr/>
        </p:nvSpPr>
        <p:spPr bwMode="auto">
          <a:xfrm>
            <a:off x="871568" y="642960"/>
            <a:ext cx="3071812" cy="553949"/>
          </a:xfrm>
          <a:prstGeom prst="rect">
            <a:avLst/>
          </a:prstGeom>
          <a:noFill/>
          <a:ln w="38100">
            <a:noFill/>
            <a:miter lim="800000"/>
            <a:headEnd/>
            <a:tailEnd/>
          </a:ln>
        </p:spPr>
        <p:txBody>
          <a:bodyPr lIns="91392" tIns="45696" rIns="91392" bIns="45696">
            <a:spAutoFit/>
          </a:bodyPr>
          <a:lstStyle/>
          <a:p>
            <a:r>
              <a:rPr lang="en-ZA" sz="3000" b="1"/>
              <a:t>OUR VALUES</a:t>
            </a:r>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p:txBody>
          <a:bodyPr/>
          <a:lstStyle/>
          <a:p>
            <a:r>
              <a:rPr lang="en-ZA" dirty="0" smtClean="0"/>
              <a:t>Evidence that it Works</a:t>
            </a:r>
            <a:endParaRPr lang="en-ZA" dirty="0"/>
          </a:p>
        </p:txBody>
      </p:sp>
      <p:sp>
        <p:nvSpPr>
          <p:cNvPr id="10" name="Content Placeholder 9"/>
          <p:cNvSpPr>
            <a:spLocks noGrp="1"/>
          </p:cNvSpPr>
          <p:nvPr>
            <p:ph idx="1"/>
          </p:nvPr>
        </p:nvSpPr>
        <p:spPr/>
        <p:txBody>
          <a:bodyPr/>
          <a:lstStyle/>
          <a:p>
            <a:r>
              <a:rPr lang="en-ZA" sz="3200" b="1" dirty="0" smtClean="0"/>
              <a:t>Production</a:t>
            </a:r>
          </a:p>
          <a:p>
            <a:r>
              <a:rPr lang="en-ZA" sz="3200" b="1" dirty="0" smtClean="0"/>
              <a:t>Safety and Rewards</a:t>
            </a:r>
            <a:endParaRPr lang="en-ZA" sz="3200" b="1" dirty="0" smtClean="0"/>
          </a:p>
          <a:p>
            <a:r>
              <a:rPr lang="en-ZA" sz="3200" b="1" dirty="0" smtClean="0">
                <a:solidFill>
                  <a:srgbClr val="0070C0"/>
                </a:solidFill>
              </a:rPr>
              <a:t>Relationships</a:t>
            </a:r>
            <a:endParaRPr lang="en-ZA" sz="3200" b="1" dirty="0">
              <a:solidFill>
                <a:srgbClr val="0070C0"/>
              </a:solidFill>
            </a:endParaRPr>
          </a:p>
        </p:txBody>
      </p:sp>
      <p:sp>
        <p:nvSpPr>
          <p:cNvPr id="8" name="Slide Number Placeholder 7"/>
          <p:cNvSpPr>
            <a:spLocks noGrp="1"/>
          </p:cNvSpPr>
          <p:nvPr>
            <p:ph type="sldNum" sz="quarter" idx="11"/>
          </p:nvPr>
        </p:nvSpPr>
        <p:spPr/>
        <p:txBody>
          <a:bodyPr/>
          <a:lstStyle/>
          <a:p>
            <a:pPr>
              <a:defRPr/>
            </a:pPr>
            <a:fld id="{506EDB09-75E6-4981-B0FB-2C6B7DCCB350}" type="slidenum">
              <a:rPr lang="en-AU" smtClean="0"/>
              <a:pPr>
                <a:defRPr/>
              </a:pPr>
              <a:t>20</a:t>
            </a:fld>
            <a:endParaRPr lang="en-AU"/>
          </a:p>
        </p:txBody>
      </p:sp>
    </p:spTree>
    <p:extLst>
      <p:ext uri="{BB962C8B-B14F-4D97-AF65-F5344CB8AC3E}">
        <p14:creationId xmlns:p14="http://schemas.microsoft.com/office/powerpoint/2010/main" val="4015044319"/>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84141"/>
            <a:ext cx="9705974" cy="1182687"/>
          </a:xfrm>
        </p:spPr>
        <p:txBody>
          <a:bodyPr/>
          <a:lstStyle/>
          <a:p>
            <a:r>
              <a:rPr lang="en-US" sz="2100" dirty="0"/>
              <a:t>On the job  coaching if you identify a shortcoming demonstrate the correct way of doing the task and don’t just </a:t>
            </a:r>
            <a:r>
              <a:rPr lang="en-US" sz="2100" u="sng" dirty="0"/>
              <a:t>rant and </a:t>
            </a:r>
            <a:r>
              <a:rPr lang="en-US" sz="2100" u="sng" dirty="0" smtClean="0"/>
              <a:t>rave</a:t>
            </a:r>
            <a:r>
              <a:rPr lang="en-US" sz="2100" dirty="0" smtClean="0"/>
              <a:t>. This </a:t>
            </a:r>
            <a:r>
              <a:rPr lang="en-US" sz="2100" dirty="0"/>
              <a:t>is a definite way of gaining respect from the people who work for you (</a:t>
            </a:r>
            <a:r>
              <a:rPr lang="en-US" sz="2100" dirty="0">
                <a:solidFill>
                  <a:srgbClr val="FF0000"/>
                </a:solidFill>
              </a:rPr>
              <a:t>The empty barrel makes the most noise</a:t>
            </a:r>
            <a:r>
              <a:rPr lang="en-US" sz="2100" dirty="0"/>
              <a:t>)</a:t>
            </a:r>
          </a:p>
        </p:txBody>
      </p:sp>
      <p:sp>
        <p:nvSpPr>
          <p:cNvPr id="3" name="Text Placeholder 2"/>
          <p:cNvSpPr>
            <a:spLocks noGrp="1"/>
          </p:cNvSpPr>
          <p:nvPr>
            <p:ph type="body" idx="1"/>
          </p:nvPr>
        </p:nvSpPr>
        <p:spPr/>
        <p:txBody>
          <a:bodyPr/>
          <a:lstStyle/>
          <a:p>
            <a:endParaRPr lang="en-US"/>
          </a:p>
        </p:txBody>
      </p:sp>
      <p:sp>
        <p:nvSpPr>
          <p:cNvPr id="4" name="Content Placeholder 3"/>
          <p:cNvSpPr>
            <a:spLocks noGrp="1"/>
          </p:cNvSpPr>
          <p:nvPr>
            <p:ph sz="half" idx="2"/>
          </p:nvPr>
        </p:nvSpPr>
        <p:spPr/>
        <p:txBody>
          <a:bodyPr/>
          <a:lstStyle/>
          <a:p>
            <a:endParaRPr lang="en-US"/>
          </a:p>
        </p:txBody>
      </p:sp>
      <p:sp>
        <p:nvSpPr>
          <p:cNvPr id="5" name="Text Placeholder 4"/>
          <p:cNvSpPr>
            <a:spLocks noGrp="1"/>
          </p:cNvSpPr>
          <p:nvPr>
            <p:ph type="body" sz="quarter" idx="3"/>
          </p:nvPr>
        </p:nvSpPr>
        <p:spPr/>
        <p:txBody>
          <a:bodyPr/>
          <a:lstStyle/>
          <a:p>
            <a:endParaRPr lang="en-US"/>
          </a:p>
        </p:txBody>
      </p:sp>
      <p:sp>
        <p:nvSpPr>
          <p:cNvPr id="6" name="Content Placeholder 5"/>
          <p:cNvSpPr>
            <a:spLocks noGrp="1"/>
          </p:cNvSpPr>
          <p:nvPr>
            <p:ph sz="quarter" idx="4"/>
          </p:nvPr>
        </p:nvSpPr>
        <p:spPr/>
        <p:txBody>
          <a:bodyPr/>
          <a:lstStyle/>
          <a:p>
            <a:endParaRPr lang="en-US"/>
          </a:p>
        </p:txBody>
      </p:sp>
      <p:sp>
        <p:nvSpPr>
          <p:cNvPr id="7" name="Footer Placeholder 6"/>
          <p:cNvSpPr>
            <a:spLocks noGrp="1"/>
          </p:cNvSpPr>
          <p:nvPr>
            <p:ph type="ftr" sz="quarter" idx="10"/>
          </p:nvPr>
        </p:nvSpPr>
        <p:spPr/>
        <p:txBody>
          <a:bodyPr/>
          <a:lstStyle/>
          <a:p>
            <a:pPr>
              <a:defRPr/>
            </a:pPr>
            <a:r>
              <a:rPr lang="en-AU" smtClean="0"/>
              <a:t>Add document title</a:t>
            </a:r>
            <a:endParaRPr lang="en-AU"/>
          </a:p>
        </p:txBody>
      </p:sp>
      <p:sp>
        <p:nvSpPr>
          <p:cNvPr id="8" name="Slide Number Placeholder 7"/>
          <p:cNvSpPr>
            <a:spLocks noGrp="1"/>
          </p:cNvSpPr>
          <p:nvPr>
            <p:ph type="sldNum" sz="quarter" idx="11"/>
          </p:nvPr>
        </p:nvSpPr>
        <p:spPr/>
        <p:txBody>
          <a:bodyPr/>
          <a:lstStyle/>
          <a:p>
            <a:pPr>
              <a:defRPr/>
            </a:pPr>
            <a:fld id="{506EDB09-75E6-4981-B0FB-2C6B7DCCB350}" type="slidenum">
              <a:rPr lang="en-AU" smtClean="0"/>
              <a:pPr>
                <a:defRPr/>
              </a:pPr>
              <a:t>21</a:t>
            </a:fld>
            <a:endParaRPr lang="en-AU"/>
          </a:p>
        </p:txBody>
      </p:sp>
      <p:pic>
        <p:nvPicPr>
          <p:cNvPr id="2050" name="Picture 2" descr="C:\Users\ROlivier\Pictures\Madefu drilling\brows zein 014.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3400" y="1792656"/>
            <a:ext cx="10086975" cy="5665416"/>
          </a:xfrm>
          <a:prstGeom prst="rect">
            <a:avLst/>
          </a:prstGeom>
          <a:noFill/>
          <a:extLst>
            <a:ext uri="{909E8E84-426E-40DD-AFC4-6F175D3DCCD1}">
              <a14:hiddenFill xmlns:a14="http://schemas.microsoft.com/office/drawing/2010/main">
                <a:solidFill>
                  <a:srgbClr val="FFFFFF"/>
                </a:solidFill>
              </a14:hiddenFill>
            </a:ext>
          </a:extLst>
        </p:spPr>
      </p:pic>
      <p:cxnSp>
        <p:nvCxnSpPr>
          <p:cNvPr id="10" name="Straight Arrow Connector 9"/>
          <p:cNvCxnSpPr/>
          <p:nvPr/>
        </p:nvCxnSpPr>
        <p:spPr bwMode="auto">
          <a:xfrm flipH="1">
            <a:off x="3486152" y="2085979"/>
            <a:ext cx="828673" cy="2857499"/>
          </a:xfrm>
          <a:prstGeom prst="straightConnector1">
            <a:avLst/>
          </a:prstGeom>
          <a:gradFill rotWithShape="0">
            <a:gsLst>
              <a:gs pos="0">
                <a:srgbClr val="8E5213"/>
              </a:gs>
              <a:gs pos="100000">
                <a:srgbClr val="6C3F0E"/>
              </a:gs>
            </a:gsLst>
            <a:lin ang="5400000" scaled="1"/>
          </a:gradFill>
          <a:ln w="25400" cap="flat" cmpd="sng" algn="ctr">
            <a:solidFill>
              <a:schemeClr val="tx1"/>
            </a:solidFill>
            <a:prstDash val="solid"/>
            <a:round/>
            <a:headEnd type="none" w="med" len="med"/>
            <a:tailEnd type="arrow"/>
          </a:ln>
          <a:effectLst/>
        </p:spPr>
      </p:cxnSp>
      <p:sp>
        <p:nvSpPr>
          <p:cNvPr id="18" name="TextBox 17"/>
          <p:cNvSpPr txBox="1"/>
          <p:nvPr/>
        </p:nvSpPr>
        <p:spPr>
          <a:xfrm>
            <a:off x="795336" y="1741545"/>
            <a:ext cx="6210304" cy="584727"/>
          </a:xfrm>
          <a:prstGeom prst="rect">
            <a:avLst/>
          </a:prstGeom>
          <a:solidFill>
            <a:srgbClr val="FFFF66"/>
          </a:solidFill>
          <a:ln>
            <a:solidFill>
              <a:srgbClr val="C00000"/>
            </a:solidFill>
          </a:ln>
        </p:spPr>
        <p:txBody>
          <a:bodyPr wrap="square" lIns="91392" tIns="45696" rIns="91392" bIns="45696" rtlCol="0">
            <a:spAutoFit/>
          </a:bodyPr>
          <a:lstStyle/>
          <a:p>
            <a:r>
              <a:rPr lang="en-US" dirty="0" smtClean="0"/>
              <a:t>Note the direction and dip of the hole being drilled as well as the prevailing hanging wall conditions and stoping width </a:t>
            </a:r>
            <a:endParaRPr lang="en-US" dirty="0"/>
          </a:p>
        </p:txBody>
      </p:sp>
      <p:sp>
        <p:nvSpPr>
          <p:cNvPr id="20" name="TextBox 19"/>
          <p:cNvSpPr txBox="1"/>
          <p:nvPr/>
        </p:nvSpPr>
        <p:spPr>
          <a:xfrm>
            <a:off x="7334251" y="2326272"/>
            <a:ext cx="2876550" cy="338506"/>
          </a:xfrm>
          <a:prstGeom prst="rect">
            <a:avLst/>
          </a:prstGeom>
          <a:solidFill>
            <a:srgbClr val="FFFF66"/>
          </a:solidFill>
          <a:ln>
            <a:solidFill>
              <a:srgbClr val="EB5B04"/>
            </a:solidFill>
          </a:ln>
        </p:spPr>
        <p:txBody>
          <a:bodyPr wrap="square" lIns="91392" tIns="45696" rIns="91392" bIns="45696" rtlCol="0">
            <a:spAutoFit/>
          </a:bodyPr>
          <a:lstStyle/>
          <a:p>
            <a:r>
              <a:rPr lang="en-US" dirty="0" smtClean="0"/>
              <a:t>Position whilst collaring the hole</a:t>
            </a:r>
            <a:endParaRPr lang="en-US" dirty="0"/>
          </a:p>
        </p:txBody>
      </p:sp>
      <p:cxnSp>
        <p:nvCxnSpPr>
          <p:cNvPr id="22" name="Straight Arrow Connector 21"/>
          <p:cNvCxnSpPr/>
          <p:nvPr/>
        </p:nvCxnSpPr>
        <p:spPr bwMode="auto">
          <a:xfrm flipH="1">
            <a:off x="8562979" y="2664827"/>
            <a:ext cx="1647826" cy="964198"/>
          </a:xfrm>
          <a:prstGeom prst="straightConnector1">
            <a:avLst/>
          </a:prstGeom>
          <a:gradFill rotWithShape="0">
            <a:gsLst>
              <a:gs pos="0">
                <a:srgbClr val="8E5213"/>
              </a:gs>
              <a:gs pos="100000">
                <a:srgbClr val="6C3F0E"/>
              </a:gs>
            </a:gsLst>
            <a:lin ang="5400000" scaled="1"/>
          </a:gradFill>
          <a:ln w="25400" cap="flat" cmpd="sng" algn="ctr">
            <a:solidFill>
              <a:schemeClr val="tx1"/>
            </a:solidFill>
            <a:prstDash val="solid"/>
            <a:round/>
            <a:headEnd type="none" w="med" len="med"/>
            <a:tailEnd type="arrow"/>
          </a:ln>
          <a:effectLst/>
        </p:spPr>
      </p:cxnSp>
    </p:spTree>
    <p:extLst>
      <p:ext uri="{BB962C8B-B14F-4D97-AF65-F5344CB8AC3E}">
        <p14:creationId xmlns:p14="http://schemas.microsoft.com/office/powerpoint/2010/main" val="2323499953"/>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lide Number Placeholder 7"/>
          <p:cNvSpPr>
            <a:spLocks noGrp="1"/>
          </p:cNvSpPr>
          <p:nvPr>
            <p:ph type="sldNum" sz="quarter" idx="11"/>
          </p:nvPr>
        </p:nvSpPr>
        <p:spPr/>
        <p:txBody>
          <a:bodyPr/>
          <a:lstStyle/>
          <a:p>
            <a:pPr>
              <a:defRPr/>
            </a:pPr>
            <a:fld id="{506EDB09-75E6-4981-B0FB-2C6B7DCCB350}" type="slidenum">
              <a:rPr lang="en-AU" smtClean="0"/>
              <a:pPr>
                <a:defRPr/>
              </a:pPr>
              <a:t>22</a:t>
            </a:fld>
            <a:endParaRPr lang="en-AU"/>
          </a:p>
        </p:txBody>
      </p:sp>
      <p:pic>
        <p:nvPicPr>
          <p:cNvPr id="13" name="Picture 8" descr="Icon_Safety"/>
          <p:cNvPicPr>
            <a:picLocks noChangeAspect="1" noChangeArrowheads="1"/>
          </p:cNvPicPr>
          <p:nvPr/>
        </p:nvPicPr>
        <p:blipFill>
          <a:blip r:embed="rId2" cstate="print"/>
          <a:srcRect/>
          <a:stretch>
            <a:fillRect/>
          </a:stretch>
        </p:blipFill>
        <p:spPr bwMode="auto">
          <a:xfrm>
            <a:off x="3" y="2028844"/>
            <a:ext cx="838200" cy="838200"/>
          </a:xfrm>
          <a:prstGeom prst="rect">
            <a:avLst/>
          </a:prstGeom>
          <a:noFill/>
        </p:spPr>
      </p:pic>
      <p:pic>
        <p:nvPicPr>
          <p:cNvPr id="14" name="Picture 9" descr="Icon_Accountability"/>
          <p:cNvPicPr>
            <a:picLocks noChangeAspect="1" noChangeArrowheads="1"/>
          </p:cNvPicPr>
          <p:nvPr/>
        </p:nvPicPr>
        <p:blipFill>
          <a:blip r:embed="rId3" cstate="print"/>
          <a:srcRect/>
          <a:stretch>
            <a:fillRect/>
          </a:stretch>
        </p:blipFill>
        <p:spPr bwMode="auto">
          <a:xfrm>
            <a:off x="0" y="4662932"/>
            <a:ext cx="809625" cy="809625"/>
          </a:xfrm>
          <a:prstGeom prst="rect">
            <a:avLst/>
          </a:prstGeom>
          <a:noFill/>
        </p:spPr>
      </p:pic>
      <p:pic>
        <p:nvPicPr>
          <p:cNvPr id="15" name="Picture 10" descr="Icon_Community"/>
          <p:cNvPicPr>
            <a:picLocks noChangeAspect="1" noChangeArrowheads="1"/>
          </p:cNvPicPr>
          <p:nvPr/>
        </p:nvPicPr>
        <p:blipFill>
          <a:blip r:embed="rId4" cstate="print"/>
          <a:srcRect/>
          <a:stretch>
            <a:fillRect/>
          </a:stretch>
        </p:blipFill>
        <p:spPr bwMode="auto">
          <a:xfrm>
            <a:off x="0" y="5534469"/>
            <a:ext cx="828675" cy="828675"/>
          </a:xfrm>
          <a:prstGeom prst="rect">
            <a:avLst/>
          </a:prstGeom>
          <a:noFill/>
        </p:spPr>
      </p:pic>
      <p:pic>
        <p:nvPicPr>
          <p:cNvPr id="16" name="Picture 11" descr="Icon_Diversity"/>
          <p:cNvPicPr>
            <a:picLocks noChangeAspect="1" noChangeArrowheads="1"/>
          </p:cNvPicPr>
          <p:nvPr/>
        </p:nvPicPr>
        <p:blipFill>
          <a:blip r:embed="rId5" cstate="print"/>
          <a:srcRect/>
          <a:stretch>
            <a:fillRect/>
          </a:stretch>
        </p:blipFill>
        <p:spPr bwMode="auto">
          <a:xfrm>
            <a:off x="4" y="3747961"/>
            <a:ext cx="866775" cy="866775"/>
          </a:xfrm>
          <a:prstGeom prst="rect">
            <a:avLst/>
          </a:prstGeom>
          <a:noFill/>
        </p:spPr>
      </p:pic>
      <p:pic>
        <p:nvPicPr>
          <p:cNvPr id="17" name="Picture 12" descr="Icon_Environment"/>
          <p:cNvPicPr>
            <a:picLocks noChangeAspect="1" noChangeArrowheads="1"/>
          </p:cNvPicPr>
          <p:nvPr/>
        </p:nvPicPr>
        <p:blipFill>
          <a:blip r:embed="rId6" cstate="print"/>
          <a:srcRect/>
          <a:stretch>
            <a:fillRect/>
          </a:stretch>
        </p:blipFill>
        <p:spPr bwMode="auto">
          <a:xfrm>
            <a:off x="0" y="6437310"/>
            <a:ext cx="914400" cy="1066800"/>
          </a:xfrm>
          <a:prstGeom prst="rect">
            <a:avLst/>
          </a:prstGeom>
          <a:noFill/>
        </p:spPr>
      </p:pic>
      <p:pic>
        <p:nvPicPr>
          <p:cNvPr id="18" name="Picture 13" descr="Icon_Respect"/>
          <p:cNvPicPr>
            <a:picLocks noChangeAspect="1" noChangeArrowheads="1"/>
          </p:cNvPicPr>
          <p:nvPr/>
        </p:nvPicPr>
        <p:blipFill>
          <a:blip r:embed="rId7" cstate="print"/>
          <a:srcRect/>
          <a:stretch>
            <a:fillRect/>
          </a:stretch>
        </p:blipFill>
        <p:spPr bwMode="auto">
          <a:xfrm>
            <a:off x="3" y="2905566"/>
            <a:ext cx="800100" cy="800100"/>
          </a:xfrm>
          <a:prstGeom prst="rect">
            <a:avLst/>
          </a:prstGeom>
          <a:noFill/>
        </p:spPr>
      </p:pic>
      <p:sp>
        <p:nvSpPr>
          <p:cNvPr id="20" name="Rectangle 10"/>
          <p:cNvSpPr>
            <a:spLocks noChangeArrowheads="1"/>
          </p:cNvSpPr>
          <p:nvPr/>
        </p:nvSpPr>
        <p:spPr bwMode="auto">
          <a:xfrm>
            <a:off x="857281" y="6039967"/>
            <a:ext cx="184634" cy="369283"/>
          </a:xfrm>
          <a:prstGeom prst="rect">
            <a:avLst/>
          </a:prstGeom>
          <a:noFill/>
          <a:ln w="9525">
            <a:noFill/>
            <a:miter lim="800000"/>
            <a:headEnd/>
            <a:tailEnd/>
          </a:ln>
          <a:effectLst/>
        </p:spPr>
        <p:txBody>
          <a:bodyPr vert="horz" wrap="none" lIns="91392" tIns="45696" rIns="91392" bIns="45696" numCol="1" anchor="ctr" anchorCtr="0" compatLnSpc="1">
            <a:prstTxWarp prst="textNoShape">
              <a:avLst/>
            </a:prstTxWarp>
            <a:spAutoFit/>
          </a:bodyPr>
          <a:lstStyle/>
          <a:p>
            <a:pPr defTabSz="913915"/>
            <a:endParaRPr lang="en-US" sz="1800"/>
          </a:p>
        </p:txBody>
      </p:sp>
      <p:sp>
        <p:nvSpPr>
          <p:cNvPr id="2" name="TextBox 1"/>
          <p:cNvSpPr txBox="1"/>
          <p:nvPr/>
        </p:nvSpPr>
        <p:spPr>
          <a:xfrm>
            <a:off x="1038228" y="243932"/>
            <a:ext cx="5494164" cy="769393"/>
          </a:xfrm>
          <a:prstGeom prst="rect">
            <a:avLst/>
          </a:prstGeom>
          <a:noFill/>
        </p:spPr>
        <p:txBody>
          <a:bodyPr wrap="none" lIns="91392" tIns="45696" rIns="91392" bIns="45696" rtlCol="0">
            <a:spAutoFit/>
          </a:bodyPr>
          <a:lstStyle/>
          <a:p>
            <a:r>
              <a:rPr lang="en-ZA" sz="4400" i="1" dirty="0"/>
              <a:t>MY PERSONAL PROFILE</a:t>
            </a:r>
          </a:p>
        </p:txBody>
      </p:sp>
      <p:sp>
        <p:nvSpPr>
          <p:cNvPr id="3" name="TextBox 2"/>
          <p:cNvSpPr txBox="1"/>
          <p:nvPr/>
        </p:nvSpPr>
        <p:spPr>
          <a:xfrm>
            <a:off x="1562101" y="2028844"/>
            <a:ext cx="4965558" cy="338506"/>
          </a:xfrm>
          <a:prstGeom prst="rect">
            <a:avLst/>
          </a:prstGeom>
          <a:noFill/>
        </p:spPr>
        <p:txBody>
          <a:bodyPr wrap="none" lIns="91392" tIns="45696" rIns="91392" bIns="45696" rtlCol="0">
            <a:spAutoFit/>
          </a:bodyPr>
          <a:lstStyle/>
          <a:p>
            <a:r>
              <a:rPr lang="en-ZA" dirty="0" smtClean="0"/>
              <a:t>I started my Mining career in 19…. As a …………………………. </a:t>
            </a:r>
            <a:endParaRPr lang="en-ZA" dirty="0"/>
          </a:p>
        </p:txBody>
      </p:sp>
      <p:pic>
        <p:nvPicPr>
          <p:cNvPr id="2050" name="Picture 2" descr="C:\Users\ROlivier\Pictures\Madefu drilling\brows zein 019.jpg"/>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 y="0"/>
            <a:ext cx="10387542" cy="7561263"/>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8098881" y="1212683"/>
            <a:ext cx="2288661" cy="338555"/>
          </a:xfrm>
          <a:prstGeom prst="rect">
            <a:avLst/>
          </a:prstGeom>
          <a:solidFill>
            <a:srgbClr val="FFFF00"/>
          </a:solidFill>
        </p:spPr>
        <p:txBody>
          <a:bodyPr wrap="square" lIns="91392" tIns="45696" rIns="91392" bIns="45696" rtlCol="0">
            <a:spAutoFit/>
          </a:bodyPr>
          <a:lstStyle/>
          <a:p>
            <a:r>
              <a:rPr lang="en-US" dirty="0" smtClean="0"/>
              <a:t>Stoping width control</a:t>
            </a:r>
            <a:endParaRPr lang="en-US" dirty="0"/>
          </a:p>
        </p:txBody>
      </p:sp>
      <p:sp>
        <p:nvSpPr>
          <p:cNvPr id="6" name="Down Arrow 5"/>
          <p:cNvSpPr/>
          <p:nvPr/>
        </p:nvSpPr>
        <p:spPr bwMode="auto">
          <a:xfrm>
            <a:off x="9648827" y="1933578"/>
            <a:ext cx="166116" cy="3847306"/>
          </a:xfrm>
          <a:prstGeom prst="downArrow">
            <a:avLst/>
          </a:prstGeom>
          <a:solidFill>
            <a:srgbClr val="EB5B04"/>
          </a:solidFill>
          <a:ln w="25400" cap="flat" cmpd="sng" algn="ctr">
            <a:solidFill>
              <a:schemeClr val="tx1"/>
            </a:solidFill>
            <a:prstDash val="solid"/>
            <a:round/>
            <a:headEnd type="none" w="med" len="med"/>
            <a:tailEnd type="none" w="med" len="med"/>
          </a:ln>
          <a:effectLst/>
        </p:spPr>
        <p:txBody>
          <a:bodyPr vert="horz" wrap="square" lIns="99360" tIns="49680" rIns="99360" bIns="49680" numCol="1" spcCol="0" rtlCol="0" anchor="ctr" anchorCtr="0" compatLnSpc="1">
            <a:prstTxWarp prst="textNoShape">
              <a:avLst/>
            </a:prstTxWarp>
          </a:bodyPr>
          <a:lstStyle/>
          <a:p>
            <a:pPr defTabSz="1042436"/>
            <a:endParaRPr lang="en-US">
              <a:latin typeface="Arial" pitchFamily="34" charset="0"/>
            </a:endParaRPr>
          </a:p>
        </p:txBody>
      </p:sp>
      <p:sp>
        <p:nvSpPr>
          <p:cNvPr id="7" name="TextBox 6"/>
          <p:cNvSpPr txBox="1"/>
          <p:nvPr/>
        </p:nvSpPr>
        <p:spPr>
          <a:xfrm>
            <a:off x="8792607" y="1764298"/>
            <a:ext cx="901112" cy="338506"/>
          </a:xfrm>
          <a:prstGeom prst="rect">
            <a:avLst/>
          </a:prstGeom>
          <a:noFill/>
        </p:spPr>
        <p:txBody>
          <a:bodyPr wrap="none" lIns="91392" tIns="45696" rIns="91392" bIns="45696" rtlCol="0">
            <a:spAutoFit/>
          </a:bodyPr>
          <a:lstStyle/>
          <a:p>
            <a:r>
              <a:rPr lang="en-US" dirty="0" smtClean="0">
                <a:solidFill>
                  <a:srgbClr val="00FF00"/>
                </a:solidFill>
              </a:rPr>
              <a:t>+- 90 cm</a:t>
            </a:r>
            <a:endParaRPr lang="en-US" dirty="0">
              <a:solidFill>
                <a:srgbClr val="00FF00"/>
              </a:solidFill>
            </a:endParaRP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0"/>
          </p:nvPr>
        </p:nvSpPr>
        <p:spPr/>
        <p:txBody>
          <a:bodyPr/>
          <a:lstStyle/>
          <a:p>
            <a:pPr>
              <a:defRPr/>
            </a:pPr>
            <a:r>
              <a:rPr lang="en-AU" smtClean="0"/>
              <a:t>Add document title</a:t>
            </a:r>
            <a:endParaRPr lang="en-AU"/>
          </a:p>
        </p:txBody>
      </p:sp>
      <p:sp>
        <p:nvSpPr>
          <p:cNvPr id="3" name="Slide Number Placeholder 2"/>
          <p:cNvSpPr>
            <a:spLocks noGrp="1"/>
          </p:cNvSpPr>
          <p:nvPr>
            <p:ph type="sldNum" sz="quarter" idx="11"/>
          </p:nvPr>
        </p:nvSpPr>
        <p:spPr/>
        <p:txBody>
          <a:bodyPr/>
          <a:lstStyle/>
          <a:p>
            <a:pPr>
              <a:defRPr/>
            </a:pPr>
            <a:fld id="{29A849E4-9BB8-4AA2-8891-8032328CE6D8}" type="slidenum">
              <a:rPr lang="en-AU" smtClean="0"/>
              <a:pPr>
                <a:defRPr/>
              </a:pPr>
              <a:t>23</a:t>
            </a:fld>
            <a:endParaRPr lang="en-AU" dirty="0"/>
          </a:p>
        </p:txBody>
      </p:sp>
      <p:pic>
        <p:nvPicPr>
          <p:cNvPr id="3074" name="Picture 2" descr="C:\Users\ROlivier\Pictures\SOMPLETED SWEEPS.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38300" y="1884892"/>
            <a:ext cx="7639050" cy="5135033"/>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981075" y="56376"/>
            <a:ext cx="9372600" cy="1015663"/>
          </a:xfrm>
          <a:prstGeom prst="rect">
            <a:avLst/>
          </a:prstGeom>
          <a:noFill/>
        </p:spPr>
        <p:txBody>
          <a:bodyPr wrap="square" rtlCol="0">
            <a:spAutoFit/>
          </a:bodyPr>
          <a:lstStyle/>
          <a:p>
            <a:r>
              <a:rPr lang="en-US" sz="2000" dirty="0" smtClean="0"/>
              <a:t>INSTALLATION OF SUPPORT AND SWEEPINGS AS PER STANDARD –IN ORDER TO HAVE HANGING AND FOOTWLL CONDITIONS LIKE THESE MARKING AND DRILLING DISCIPLINE IS IMPERATIVE. </a:t>
            </a:r>
            <a:r>
              <a:rPr lang="en-US" sz="2000" dirty="0"/>
              <a:t>F</a:t>
            </a:r>
            <a:r>
              <a:rPr lang="en-US" sz="2000" dirty="0" smtClean="0"/>
              <a:t>ACILITATES EASIER INSTALLATION OF SUPPORT AND CLEANING</a:t>
            </a:r>
            <a:endParaRPr lang="en-US" sz="2000" dirty="0"/>
          </a:p>
        </p:txBody>
      </p:sp>
      <p:cxnSp>
        <p:nvCxnSpPr>
          <p:cNvPr id="6" name="Straight Arrow Connector 5"/>
          <p:cNvCxnSpPr/>
          <p:nvPr/>
        </p:nvCxnSpPr>
        <p:spPr bwMode="auto">
          <a:xfrm>
            <a:off x="1714500" y="1543050"/>
            <a:ext cx="1295400" cy="647700"/>
          </a:xfrm>
          <a:prstGeom prst="straightConnector1">
            <a:avLst/>
          </a:prstGeom>
          <a:gradFill rotWithShape="0">
            <a:gsLst>
              <a:gs pos="0">
                <a:srgbClr val="8E5213"/>
              </a:gs>
              <a:gs pos="100000">
                <a:srgbClr val="6C3F0E"/>
              </a:gs>
            </a:gsLst>
            <a:lin ang="5400000" scaled="1"/>
          </a:gradFill>
          <a:ln w="25400" cap="flat" cmpd="sng" algn="ctr">
            <a:solidFill>
              <a:schemeClr val="tx1"/>
            </a:solidFill>
            <a:prstDash val="solid"/>
            <a:round/>
            <a:headEnd type="none" w="med" len="med"/>
            <a:tailEnd type="arrow"/>
          </a:ln>
          <a:effectLst/>
        </p:spPr>
      </p:cxnSp>
      <p:sp>
        <p:nvSpPr>
          <p:cNvPr id="8" name="TextBox 7"/>
          <p:cNvSpPr txBox="1"/>
          <p:nvPr/>
        </p:nvSpPr>
        <p:spPr>
          <a:xfrm>
            <a:off x="4295775" y="1971675"/>
            <a:ext cx="4438650" cy="584775"/>
          </a:xfrm>
          <a:prstGeom prst="rect">
            <a:avLst/>
          </a:prstGeom>
          <a:solidFill>
            <a:schemeClr val="tx2">
              <a:lumMod val="40000"/>
              <a:lumOff val="60000"/>
            </a:schemeClr>
          </a:solidFill>
        </p:spPr>
        <p:txBody>
          <a:bodyPr wrap="square" rtlCol="0">
            <a:spAutoFit/>
          </a:bodyPr>
          <a:lstStyle/>
          <a:p>
            <a:r>
              <a:rPr lang="en-US" dirty="0" smtClean="0"/>
              <a:t>LOOK AT THE INTEGRITY OF THE HANGING WALL SUPPORT INSTALLED AT THE CORRECT TIME</a:t>
            </a:r>
            <a:endParaRPr lang="en-US" dirty="0"/>
          </a:p>
        </p:txBody>
      </p:sp>
    </p:spTree>
    <p:extLst>
      <p:ext uri="{BB962C8B-B14F-4D97-AF65-F5344CB8AC3E}">
        <p14:creationId xmlns:p14="http://schemas.microsoft.com/office/powerpoint/2010/main" val="1016781053"/>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0"/>
          </p:nvPr>
        </p:nvSpPr>
        <p:spPr/>
        <p:txBody>
          <a:bodyPr/>
          <a:lstStyle/>
          <a:p>
            <a:pPr>
              <a:defRPr/>
            </a:pPr>
            <a:r>
              <a:rPr lang="en-AU" smtClean="0"/>
              <a:t>Add document title</a:t>
            </a:r>
            <a:endParaRPr lang="en-AU"/>
          </a:p>
        </p:txBody>
      </p:sp>
      <p:sp>
        <p:nvSpPr>
          <p:cNvPr id="3" name="Slide Number Placeholder 2"/>
          <p:cNvSpPr>
            <a:spLocks noGrp="1"/>
          </p:cNvSpPr>
          <p:nvPr>
            <p:ph type="sldNum" sz="quarter" idx="11"/>
          </p:nvPr>
        </p:nvSpPr>
        <p:spPr/>
        <p:txBody>
          <a:bodyPr/>
          <a:lstStyle/>
          <a:p>
            <a:pPr>
              <a:defRPr/>
            </a:pPr>
            <a:fld id="{29A849E4-9BB8-4AA2-8891-8032328CE6D8}" type="slidenum">
              <a:rPr lang="en-AU" smtClean="0"/>
              <a:pPr>
                <a:defRPr/>
              </a:pPr>
              <a:t>24</a:t>
            </a:fld>
            <a:endParaRPr lang="en-AU" dirty="0"/>
          </a:p>
        </p:txBody>
      </p:sp>
      <p:sp>
        <p:nvSpPr>
          <p:cNvPr id="4" name="Rectangle 3"/>
          <p:cNvSpPr/>
          <p:nvPr/>
        </p:nvSpPr>
        <p:spPr>
          <a:xfrm>
            <a:off x="1255483" y="20323"/>
            <a:ext cx="9001125" cy="1569660"/>
          </a:xfrm>
          <a:prstGeom prst="rect">
            <a:avLst/>
          </a:prstGeom>
        </p:spPr>
        <p:txBody>
          <a:bodyPr wrap="square">
            <a:spAutoFit/>
          </a:bodyPr>
          <a:lstStyle/>
          <a:p>
            <a:r>
              <a:rPr lang="en-US" sz="4800" b="1" dirty="0" smtClean="0"/>
              <a:t>IS IT POSSIBLE TO REPLICATE THIS ACROSS THE INDUSTRY?</a:t>
            </a:r>
            <a:endParaRPr lang="en-US" sz="4800" b="1" dirty="0"/>
          </a:p>
        </p:txBody>
      </p:sp>
      <p:sp>
        <p:nvSpPr>
          <p:cNvPr id="5" name="TextBox 4"/>
          <p:cNvSpPr txBox="1"/>
          <p:nvPr/>
        </p:nvSpPr>
        <p:spPr>
          <a:xfrm>
            <a:off x="4441372" y="3207657"/>
            <a:ext cx="1705660" cy="1107996"/>
          </a:xfrm>
          <a:prstGeom prst="rect">
            <a:avLst/>
          </a:prstGeom>
          <a:noFill/>
        </p:spPr>
        <p:txBody>
          <a:bodyPr wrap="none" rtlCol="0">
            <a:spAutoFit/>
          </a:bodyPr>
          <a:lstStyle/>
          <a:p>
            <a:r>
              <a:rPr lang="en-ZA" sz="6600" b="1" dirty="0" smtClean="0"/>
              <a:t>YES!</a:t>
            </a:r>
            <a:endParaRPr lang="en-ZA" sz="6600" b="1" dirty="0"/>
          </a:p>
        </p:txBody>
      </p:sp>
    </p:spTree>
    <p:extLst>
      <p:ext uri="{BB962C8B-B14F-4D97-AF65-F5344CB8AC3E}">
        <p14:creationId xmlns:p14="http://schemas.microsoft.com/office/powerpoint/2010/main" val="216797996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04875" y="95250"/>
            <a:ext cx="9458325" cy="1487491"/>
          </a:xfrm>
        </p:spPr>
        <p:txBody>
          <a:bodyPr/>
          <a:lstStyle/>
          <a:p>
            <a:r>
              <a:rPr lang="en-US" sz="2400" dirty="0" smtClean="0"/>
              <a:t>WHAT </a:t>
            </a:r>
            <a:r>
              <a:rPr lang="en-US" sz="2400" dirty="0" smtClean="0"/>
              <a:t>DOES </a:t>
            </a:r>
            <a:r>
              <a:rPr lang="en-US" sz="2400" dirty="0" smtClean="0"/>
              <a:t>IT TAKE TO HAVE SUCCESSFUL DRILLING AND BLASTING?</a:t>
            </a:r>
            <a:endParaRPr lang="en-US" sz="2400" dirty="0"/>
          </a:p>
        </p:txBody>
      </p:sp>
      <p:sp>
        <p:nvSpPr>
          <p:cNvPr id="4" name="Content Placeholder 3"/>
          <p:cNvSpPr>
            <a:spLocks noGrp="1"/>
          </p:cNvSpPr>
          <p:nvPr>
            <p:ph sz="half" idx="2"/>
          </p:nvPr>
        </p:nvSpPr>
        <p:spPr>
          <a:xfrm>
            <a:off x="971549" y="1729470"/>
            <a:ext cx="9239251" cy="4357688"/>
          </a:xfrm>
        </p:spPr>
        <p:txBody>
          <a:bodyPr/>
          <a:lstStyle/>
          <a:p>
            <a:pPr marL="0" indent="0">
              <a:buNone/>
            </a:pPr>
            <a:r>
              <a:rPr lang="en-US" sz="2800" b="1" dirty="0" smtClean="0"/>
              <a:t>1. Correct </a:t>
            </a:r>
            <a:r>
              <a:rPr lang="en-US" sz="2800" b="1" dirty="0" smtClean="0"/>
              <a:t>Supervision - </a:t>
            </a:r>
            <a:r>
              <a:rPr lang="en-US" sz="2800" b="1" dirty="0" err="1" smtClean="0"/>
              <a:t>Shiftboss</a:t>
            </a:r>
            <a:endParaRPr lang="en-US" sz="2800" b="1" dirty="0" smtClean="0"/>
          </a:p>
          <a:p>
            <a:pPr marL="0" indent="0">
              <a:buNone/>
            </a:pPr>
            <a:endParaRPr lang="en-US" sz="2800" b="1" dirty="0" smtClean="0"/>
          </a:p>
          <a:p>
            <a:r>
              <a:rPr lang="en-US" sz="1800" b="1" dirty="0" smtClean="0"/>
              <a:t>KNOWLEDGE DUE TO THE CORRECT </a:t>
            </a:r>
            <a:r>
              <a:rPr lang="en-US" sz="1800" b="1" dirty="0" smtClean="0"/>
              <a:t>GROUNDING </a:t>
            </a:r>
            <a:endParaRPr lang="en-US" sz="1800" b="1" dirty="0" smtClean="0"/>
          </a:p>
          <a:p>
            <a:pPr lvl="1"/>
            <a:r>
              <a:rPr lang="en-US" sz="1500" dirty="0" smtClean="0"/>
              <a:t>Experience as a miner</a:t>
            </a:r>
          </a:p>
          <a:p>
            <a:pPr lvl="1"/>
            <a:r>
              <a:rPr lang="en-US" sz="1500" dirty="0" smtClean="0"/>
              <a:t>Miners learned to be mentors</a:t>
            </a:r>
          </a:p>
          <a:p>
            <a:pPr lvl="1"/>
            <a:r>
              <a:rPr lang="en-US" sz="1500" dirty="0" smtClean="0"/>
              <a:t>Attitude of learning. </a:t>
            </a:r>
          </a:p>
          <a:p>
            <a:endParaRPr lang="en-US" sz="1800" dirty="0" smtClean="0"/>
          </a:p>
          <a:p>
            <a:r>
              <a:rPr lang="en-US" sz="1800" b="1" dirty="0" smtClean="0"/>
              <a:t>RESPECT FOR THE POSITION AND AUTHORITY OF THE SHIFTBOSS </a:t>
            </a:r>
          </a:p>
          <a:p>
            <a:pPr lvl="1"/>
            <a:r>
              <a:rPr lang="en-US" sz="1500" dirty="0" smtClean="0"/>
              <a:t> Aspiration to be one</a:t>
            </a:r>
          </a:p>
          <a:p>
            <a:endParaRPr lang="en-US" sz="1800" dirty="0" smtClean="0"/>
          </a:p>
          <a:p>
            <a:r>
              <a:rPr lang="en-US" sz="1800" b="1" dirty="0" smtClean="0"/>
              <a:t>PRIDE  IN THE POSITION AS A SHIFTBOSS </a:t>
            </a:r>
          </a:p>
          <a:p>
            <a:endParaRPr lang="en-US" sz="1800" dirty="0" smtClean="0"/>
          </a:p>
          <a:p>
            <a:r>
              <a:rPr lang="en-US" sz="1800" b="1" dirty="0" smtClean="0"/>
              <a:t>MANAGE </a:t>
            </a:r>
            <a:r>
              <a:rPr lang="en-US" sz="1800" b="1" dirty="0"/>
              <a:t>THEIR WORKING PLACES WITH THE MINIMUM OF ASSISTANCE </a:t>
            </a:r>
            <a:endParaRPr lang="en-US" sz="1800" dirty="0" smtClean="0"/>
          </a:p>
          <a:p>
            <a:endParaRPr lang="en-US" sz="1800" dirty="0"/>
          </a:p>
          <a:p>
            <a:pPr>
              <a:buFont typeface="+mj-lt"/>
              <a:buAutoNum type="arabicPeriod"/>
            </a:pPr>
            <a:endParaRPr lang="en-US" sz="1800" dirty="0" smtClean="0"/>
          </a:p>
        </p:txBody>
      </p:sp>
      <p:sp>
        <p:nvSpPr>
          <p:cNvPr id="5" name="Text Placeholder 4"/>
          <p:cNvSpPr>
            <a:spLocks noGrp="1"/>
          </p:cNvSpPr>
          <p:nvPr>
            <p:ph type="body" sz="quarter" idx="3"/>
          </p:nvPr>
        </p:nvSpPr>
        <p:spPr>
          <a:xfrm>
            <a:off x="10887073" y="1692277"/>
            <a:ext cx="638176" cy="704850"/>
          </a:xfrm>
        </p:spPr>
        <p:txBody>
          <a:bodyPr/>
          <a:lstStyle/>
          <a:p>
            <a:endParaRPr lang="en-US" dirty="0"/>
          </a:p>
        </p:txBody>
      </p:sp>
      <p:sp>
        <p:nvSpPr>
          <p:cNvPr id="6" name="Content Placeholder 5"/>
          <p:cNvSpPr>
            <a:spLocks noGrp="1"/>
          </p:cNvSpPr>
          <p:nvPr>
            <p:ph sz="quarter" idx="4"/>
          </p:nvPr>
        </p:nvSpPr>
        <p:spPr>
          <a:xfrm>
            <a:off x="11058524" y="2511428"/>
            <a:ext cx="1997869" cy="4357688"/>
          </a:xfrm>
        </p:spPr>
        <p:txBody>
          <a:bodyPr/>
          <a:lstStyle/>
          <a:p>
            <a:endParaRPr lang="en-US" dirty="0"/>
          </a:p>
        </p:txBody>
      </p:sp>
      <p:sp>
        <p:nvSpPr>
          <p:cNvPr id="8" name="Slide Number Placeholder 7"/>
          <p:cNvSpPr>
            <a:spLocks noGrp="1"/>
          </p:cNvSpPr>
          <p:nvPr>
            <p:ph type="sldNum" sz="quarter" idx="11"/>
          </p:nvPr>
        </p:nvSpPr>
        <p:spPr>
          <a:xfrm>
            <a:off x="9217028" y="7343776"/>
            <a:ext cx="1387474" cy="217487"/>
          </a:xfrm>
        </p:spPr>
        <p:txBody>
          <a:bodyPr/>
          <a:lstStyle/>
          <a:p>
            <a:pPr>
              <a:defRPr/>
            </a:pPr>
            <a:fld id="{506EDB09-75E6-4981-B0FB-2C6B7DCCB350}" type="slidenum">
              <a:rPr lang="en-AU" smtClean="0"/>
              <a:pPr>
                <a:defRPr/>
              </a:pPr>
              <a:t>3</a:t>
            </a:fld>
            <a:endParaRPr lang="en-AU"/>
          </a:p>
        </p:txBody>
      </p:sp>
    </p:spTree>
    <p:extLst>
      <p:ext uri="{BB962C8B-B14F-4D97-AF65-F5344CB8AC3E}">
        <p14:creationId xmlns:p14="http://schemas.microsoft.com/office/powerpoint/2010/main" val="335225543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04875" y="95250"/>
            <a:ext cx="9458325" cy="1487491"/>
          </a:xfrm>
        </p:spPr>
        <p:txBody>
          <a:bodyPr/>
          <a:lstStyle/>
          <a:p>
            <a:r>
              <a:rPr lang="en-US" sz="2400" dirty="0" smtClean="0"/>
              <a:t>WHAT </a:t>
            </a:r>
            <a:r>
              <a:rPr lang="en-US" sz="2400" dirty="0" smtClean="0"/>
              <a:t>DOES </a:t>
            </a:r>
            <a:r>
              <a:rPr lang="en-US" sz="2400" dirty="0" smtClean="0"/>
              <a:t>IT TAKE TO HAVE SUCCESSFUL DRILLING AND BLASTING?</a:t>
            </a:r>
            <a:endParaRPr lang="en-US" sz="2400" dirty="0"/>
          </a:p>
        </p:txBody>
      </p:sp>
      <p:sp>
        <p:nvSpPr>
          <p:cNvPr id="4" name="Content Placeholder 3"/>
          <p:cNvSpPr>
            <a:spLocks noGrp="1"/>
          </p:cNvSpPr>
          <p:nvPr>
            <p:ph sz="half" idx="2"/>
          </p:nvPr>
        </p:nvSpPr>
        <p:spPr>
          <a:xfrm>
            <a:off x="942520" y="1743986"/>
            <a:ext cx="9239251" cy="4357688"/>
          </a:xfrm>
        </p:spPr>
        <p:txBody>
          <a:bodyPr/>
          <a:lstStyle/>
          <a:p>
            <a:pPr marL="0" indent="0">
              <a:buNone/>
            </a:pPr>
            <a:r>
              <a:rPr lang="en-US" sz="2800" b="1" dirty="0" smtClean="0"/>
              <a:t>2. Plan </a:t>
            </a:r>
            <a:r>
              <a:rPr lang="en-US" sz="2800" b="1" dirty="0" smtClean="0"/>
              <a:t>and </a:t>
            </a:r>
            <a:r>
              <a:rPr lang="en-US" sz="2800" b="1" dirty="0" smtClean="0"/>
              <a:t>Work </a:t>
            </a:r>
            <a:r>
              <a:rPr lang="en-US" sz="2800" b="1" dirty="0" smtClean="0"/>
              <a:t>to Standard</a:t>
            </a:r>
          </a:p>
          <a:p>
            <a:pPr marL="0" indent="0">
              <a:buNone/>
            </a:pPr>
            <a:endParaRPr lang="en-US" sz="2000" b="1" dirty="0" smtClean="0"/>
          </a:p>
          <a:p>
            <a:r>
              <a:rPr lang="en-US" sz="2000" b="1" dirty="0" smtClean="0"/>
              <a:t>STRIKE GULLIES TO BE KEPT ON LINE </a:t>
            </a:r>
          </a:p>
          <a:p>
            <a:pPr marL="0" indent="0">
              <a:buNone/>
            </a:pPr>
            <a:r>
              <a:rPr lang="en-US" sz="2000" b="1" dirty="0" smtClean="0"/>
              <a:t> </a:t>
            </a:r>
          </a:p>
          <a:p>
            <a:r>
              <a:rPr lang="en-US" sz="2000" b="1" dirty="0" smtClean="0"/>
              <a:t>CENTER GULLIES TO BE KEPT CLEAN</a:t>
            </a:r>
          </a:p>
          <a:p>
            <a:pPr>
              <a:buFont typeface="+mj-lt"/>
              <a:buAutoNum type="arabicPeriod" startAt="2"/>
            </a:pPr>
            <a:endParaRPr lang="en-US" sz="2000" b="1" dirty="0" smtClean="0"/>
          </a:p>
          <a:p>
            <a:r>
              <a:rPr lang="en-US" sz="2000" b="1" dirty="0" smtClean="0"/>
              <a:t>EQUIPMENT AND SERVICES TO BE KEPT TO STANDARD WITHOUT FAIL</a:t>
            </a:r>
          </a:p>
          <a:p>
            <a:pPr>
              <a:buFont typeface="+mj-lt"/>
              <a:buAutoNum type="arabicPeriod" startAt="2"/>
            </a:pPr>
            <a:endParaRPr lang="en-US" sz="2000" b="1" dirty="0"/>
          </a:p>
          <a:p>
            <a:r>
              <a:rPr lang="en-US" sz="2000" b="1" dirty="0" smtClean="0"/>
              <a:t>SUPPORT </a:t>
            </a:r>
            <a:r>
              <a:rPr lang="en-US" sz="2000" b="1" dirty="0" smtClean="0"/>
              <a:t>TO BE INSTALLED TIMEOUSLY NOT ALLOWING LAYERS TO BE EXPOSED</a:t>
            </a:r>
          </a:p>
        </p:txBody>
      </p:sp>
      <p:sp>
        <p:nvSpPr>
          <p:cNvPr id="5" name="Text Placeholder 4"/>
          <p:cNvSpPr>
            <a:spLocks noGrp="1"/>
          </p:cNvSpPr>
          <p:nvPr>
            <p:ph type="body" sz="quarter" idx="3"/>
          </p:nvPr>
        </p:nvSpPr>
        <p:spPr>
          <a:xfrm>
            <a:off x="10887073" y="1692277"/>
            <a:ext cx="638176" cy="704850"/>
          </a:xfrm>
        </p:spPr>
        <p:txBody>
          <a:bodyPr/>
          <a:lstStyle/>
          <a:p>
            <a:endParaRPr lang="en-US" dirty="0"/>
          </a:p>
        </p:txBody>
      </p:sp>
      <p:sp>
        <p:nvSpPr>
          <p:cNvPr id="6" name="Content Placeholder 5"/>
          <p:cNvSpPr>
            <a:spLocks noGrp="1"/>
          </p:cNvSpPr>
          <p:nvPr>
            <p:ph sz="quarter" idx="4"/>
          </p:nvPr>
        </p:nvSpPr>
        <p:spPr>
          <a:xfrm>
            <a:off x="11058524" y="2511428"/>
            <a:ext cx="1997869" cy="4357688"/>
          </a:xfrm>
        </p:spPr>
        <p:txBody>
          <a:bodyPr/>
          <a:lstStyle/>
          <a:p>
            <a:endParaRPr lang="en-US" dirty="0"/>
          </a:p>
        </p:txBody>
      </p:sp>
      <p:sp>
        <p:nvSpPr>
          <p:cNvPr id="8" name="Slide Number Placeholder 7"/>
          <p:cNvSpPr>
            <a:spLocks noGrp="1"/>
          </p:cNvSpPr>
          <p:nvPr>
            <p:ph type="sldNum" sz="quarter" idx="11"/>
          </p:nvPr>
        </p:nvSpPr>
        <p:spPr>
          <a:xfrm>
            <a:off x="9217028" y="7343776"/>
            <a:ext cx="1387474" cy="217487"/>
          </a:xfrm>
        </p:spPr>
        <p:txBody>
          <a:bodyPr/>
          <a:lstStyle/>
          <a:p>
            <a:pPr>
              <a:defRPr/>
            </a:pPr>
            <a:fld id="{506EDB09-75E6-4981-B0FB-2C6B7DCCB350}" type="slidenum">
              <a:rPr lang="en-AU" smtClean="0"/>
              <a:pPr>
                <a:defRPr/>
              </a:pPr>
              <a:t>4</a:t>
            </a:fld>
            <a:endParaRPr lang="en-AU"/>
          </a:p>
        </p:txBody>
      </p:sp>
    </p:spTree>
    <p:extLst>
      <p:ext uri="{BB962C8B-B14F-4D97-AF65-F5344CB8AC3E}">
        <p14:creationId xmlns:p14="http://schemas.microsoft.com/office/powerpoint/2010/main" val="410801084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04875" y="95250"/>
            <a:ext cx="9458325" cy="1487491"/>
          </a:xfrm>
        </p:spPr>
        <p:txBody>
          <a:bodyPr/>
          <a:lstStyle/>
          <a:p>
            <a:r>
              <a:rPr lang="en-US" sz="2400" dirty="0" smtClean="0"/>
              <a:t>WHAT </a:t>
            </a:r>
            <a:r>
              <a:rPr lang="en-US" sz="2400" dirty="0" smtClean="0"/>
              <a:t>DOES </a:t>
            </a:r>
            <a:r>
              <a:rPr lang="en-US" sz="2400" dirty="0" smtClean="0"/>
              <a:t>IT TAKE TO HAVE SUCCESSFUL DRILLING AND BLASTING?</a:t>
            </a:r>
            <a:endParaRPr lang="en-US" sz="2400" dirty="0"/>
          </a:p>
        </p:txBody>
      </p:sp>
      <p:sp>
        <p:nvSpPr>
          <p:cNvPr id="4" name="Content Placeholder 3"/>
          <p:cNvSpPr>
            <a:spLocks noGrp="1"/>
          </p:cNvSpPr>
          <p:nvPr>
            <p:ph sz="half" idx="2"/>
          </p:nvPr>
        </p:nvSpPr>
        <p:spPr>
          <a:xfrm>
            <a:off x="971549" y="1729470"/>
            <a:ext cx="9239251" cy="4357688"/>
          </a:xfrm>
        </p:spPr>
        <p:txBody>
          <a:bodyPr/>
          <a:lstStyle/>
          <a:p>
            <a:pPr marL="0" indent="0">
              <a:buNone/>
            </a:pPr>
            <a:r>
              <a:rPr lang="en-US" sz="2800" b="1" dirty="0" smtClean="0"/>
              <a:t>3. Attention </a:t>
            </a:r>
            <a:r>
              <a:rPr lang="en-US" sz="2800" b="1" dirty="0" smtClean="0"/>
              <a:t>to Drilling and Blasting Practice</a:t>
            </a:r>
          </a:p>
          <a:p>
            <a:pPr marL="0" indent="0">
              <a:buNone/>
            </a:pPr>
            <a:endParaRPr lang="en-US" sz="3200" b="1" dirty="0" smtClean="0"/>
          </a:p>
          <a:p>
            <a:r>
              <a:rPr lang="en-US" sz="2800" dirty="0" smtClean="0"/>
              <a:t>MARKING </a:t>
            </a:r>
            <a:r>
              <a:rPr lang="en-US" sz="2800" dirty="0"/>
              <a:t>AND DRILLING </a:t>
            </a:r>
            <a:r>
              <a:rPr lang="en-US" sz="2800" dirty="0" smtClean="0"/>
              <a:t>DISCIPLINE </a:t>
            </a:r>
          </a:p>
          <a:p>
            <a:endParaRPr lang="en-US" sz="2800" dirty="0" smtClean="0"/>
          </a:p>
          <a:p>
            <a:r>
              <a:rPr lang="en-US" sz="2800" dirty="0" smtClean="0"/>
              <a:t>CORRECT </a:t>
            </a:r>
            <a:r>
              <a:rPr lang="en-US" sz="2800" dirty="0"/>
              <a:t>CHARGING UP AND </a:t>
            </a:r>
            <a:r>
              <a:rPr lang="en-US" sz="2800" dirty="0" smtClean="0"/>
              <a:t>TIMING</a:t>
            </a:r>
          </a:p>
          <a:p>
            <a:pPr marL="0" indent="0">
              <a:buNone/>
            </a:pPr>
            <a:r>
              <a:rPr lang="en-US" sz="2800" dirty="0" smtClean="0"/>
              <a:t> </a:t>
            </a:r>
          </a:p>
          <a:p>
            <a:r>
              <a:rPr lang="en-US" sz="2800" dirty="0" smtClean="0"/>
              <a:t>USE </a:t>
            </a:r>
            <a:r>
              <a:rPr lang="en-US" sz="2800" dirty="0"/>
              <a:t>OF </a:t>
            </a:r>
            <a:r>
              <a:rPr lang="en-US" sz="2800" dirty="0" smtClean="0"/>
              <a:t>STEMMING  </a:t>
            </a:r>
            <a:endParaRPr lang="en-US" sz="2800" dirty="0" smtClean="0"/>
          </a:p>
          <a:p>
            <a:pPr>
              <a:buFont typeface="+mj-lt"/>
              <a:buAutoNum type="arabicPeriod"/>
            </a:pPr>
            <a:endParaRPr lang="en-US" sz="1800" dirty="0" smtClean="0"/>
          </a:p>
        </p:txBody>
      </p:sp>
      <p:sp>
        <p:nvSpPr>
          <p:cNvPr id="5" name="Text Placeholder 4"/>
          <p:cNvSpPr>
            <a:spLocks noGrp="1"/>
          </p:cNvSpPr>
          <p:nvPr>
            <p:ph type="body" sz="quarter" idx="3"/>
          </p:nvPr>
        </p:nvSpPr>
        <p:spPr>
          <a:xfrm>
            <a:off x="10887073" y="1692277"/>
            <a:ext cx="638176" cy="704850"/>
          </a:xfrm>
        </p:spPr>
        <p:txBody>
          <a:bodyPr/>
          <a:lstStyle/>
          <a:p>
            <a:endParaRPr lang="en-US" dirty="0"/>
          </a:p>
        </p:txBody>
      </p:sp>
      <p:sp>
        <p:nvSpPr>
          <p:cNvPr id="6" name="Content Placeholder 5"/>
          <p:cNvSpPr>
            <a:spLocks noGrp="1"/>
          </p:cNvSpPr>
          <p:nvPr>
            <p:ph sz="quarter" idx="4"/>
          </p:nvPr>
        </p:nvSpPr>
        <p:spPr>
          <a:xfrm>
            <a:off x="11058524" y="2511428"/>
            <a:ext cx="1997869" cy="4357688"/>
          </a:xfrm>
        </p:spPr>
        <p:txBody>
          <a:bodyPr/>
          <a:lstStyle/>
          <a:p>
            <a:endParaRPr lang="en-US" dirty="0"/>
          </a:p>
        </p:txBody>
      </p:sp>
      <p:sp>
        <p:nvSpPr>
          <p:cNvPr id="8" name="Slide Number Placeholder 7"/>
          <p:cNvSpPr>
            <a:spLocks noGrp="1"/>
          </p:cNvSpPr>
          <p:nvPr>
            <p:ph type="sldNum" sz="quarter" idx="11"/>
          </p:nvPr>
        </p:nvSpPr>
        <p:spPr>
          <a:xfrm>
            <a:off x="9217028" y="7343776"/>
            <a:ext cx="1387474" cy="217487"/>
          </a:xfrm>
        </p:spPr>
        <p:txBody>
          <a:bodyPr/>
          <a:lstStyle/>
          <a:p>
            <a:pPr>
              <a:defRPr/>
            </a:pPr>
            <a:fld id="{506EDB09-75E6-4981-B0FB-2C6B7DCCB350}" type="slidenum">
              <a:rPr lang="en-AU" smtClean="0"/>
              <a:pPr>
                <a:defRPr/>
              </a:pPr>
              <a:t>5</a:t>
            </a:fld>
            <a:endParaRPr lang="en-AU"/>
          </a:p>
        </p:txBody>
      </p:sp>
    </p:spTree>
    <p:extLst>
      <p:ext uri="{BB962C8B-B14F-4D97-AF65-F5344CB8AC3E}">
        <p14:creationId xmlns:p14="http://schemas.microsoft.com/office/powerpoint/2010/main" val="314062078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p:txBody>
          <a:bodyPr/>
          <a:lstStyle/>
          <a:p>
            <a:r>
              <a:rPr lang="en-US" sz="2400" dirty="0"/>
              <a:t>WHAT </a:t>
            </a:r>
            <a:r>
              <a:rPr lang="en-US" sz="2400" dirty="0" smtClean="0"/>
              <a:t>DOES </a:t>
            </a:r>
            <a:r>
              <a:rPr lang="en-US" sz="2400" dirty="0"/>
              <a:t>IT TAKE TO HAVE SUCCESSFUL DRILLING AND BLASTING?</a:t>
            </a:r>
            <a:endParaRPr lang="en-ZA" sz="2400" dirty="0"/>
          </a:p>
        </p:txBody>
      </p:sp>
      <p:sp>
        <p:nvSpPr>
          <p:cNvPr id="10" name="Content Placeholder 9"/>
          <p:cNvSpPr>
            <a:spLocks noGrp="1"/>
          </p:cNvSpPr>
          <p:nvPr>
            <p:ph idx="1"/>
          </p:nvPr>
        </p:nvSpPr>
        <p:spPr>
          <a:xfrm>
            <a:off x="1200834" y="2410056"/>
            <a:ext cx="8899525" cy="4830762"/>
          </a:xfrm>
        </p:spPr>
        <p:txBody>
          <a:bodyPr/>
          <a:lstStyle/>
          <a:p>
            <a:r>
              <a:rPr lang="en-ZA" sz="3200" dirty="0" smtClean="0"/>
              <a:t>Treat People with Respect</a:t>
            </a:r>
          </a:p>
          <a:p>
            <a:r>
              <a:rPr lang="en-ZA" sz="3200" dirty="0" smtClean="0"/>
              <a:t>Speak and don’t rant</a:t>
            </a:r>
          </a:p>
          <a:p>
            <a:r>
              <a:rPr lang="en-ZA" sz="3200" dirty="0" smtClean="0"/>
              <a:t>Demonstrate </a:t>
            </a:r>
            <a:r>
              <a:rPr lang="en-ZA" sz="3200" dirty="0" smtClean="0"/>
              <a:t>and mentor</a:t>
            </a:r>
            <a:endParaRPr lang="en-ZA" sz="3200" dirty="0"/>
          </a:p>
        </p:txBody>
      </p:sp>
      <p:sp>
        <p:nvSpPr>
          <p:cNvPr id="8" name="Slide Number Placeholder 7"/>
          <p:cNvSpPr>
            <a:spLocks noGrp="1"/>
          </p:cNvSpPr>
          <p:nvPr>
            <p:ph type="sldNum" sz="quarter" idx="11"/>
          </p:nvPr>
        </p:nvSpPr>
        <p:spPr/>
        <p:txBody>
          <a:bodyPr/>
          <a:lstStyle/>
          <a:p>
            <a:pPr>
              <a:defRPr/>
            </a:pPr>
            <a:fld id="{506EDB09-75E6-4981-B0FB-2C6B7DCCB350}" type="slidenum">
              <a:rPr lang="en-AU" smtClean="0"/>
              <a:pPr>
                <a:defRPr/>
              </a:pPr>
              <a:t>6</a:t>
            </a:fld>
            <a:endParaRPr lang="en-AU"/>
          </a:p>
        </p:txBody>
      </p:sp>
      <p:sp>
        <p:nvSpPr>
          <p:cNvPr id="2" name="TextBox 1"/>
          <p:cNvSpPr txBox="1"/>
          <p:nvPr/>
        </p:nvSpPr>
        <p:spPr>
          <a:xfrm>
            <a:off x="1175657" y="1814286"/>
            <a:ext cx="3539752" cy="523220"/>
          </a:xfrm>
          <a:prstGeom prst="rect">
            <a:avLst/>
          </a:prstGeom>
          <a:noFill/>
        </p:spPr>
        <p:txBody>
          <a:bodyPr wrap="none" rtlCol="0">
            <a:spAutoFit/>
          </a:bodyPr>
          <a:lstStyle/>
          <a:p>
            <a:r>
              <a:rPr lang="en-ZA" sz="2800" b="1" dirty="0" smtClean="0">
                <a:latin typeface="Arial" pitchFamily="34" charset="0"/>
                <a:cs typeface="Arial" pitchFamily="34" charset="0"/>
              </a:rPr>
              <a:t>4. Managing People</a:t>
            </a:r>
            <a:endParaRPr lang="en-ZA" sz="2800" b="1" dirty="0">
              <a:latin typeface="Arial" pitchFamily="34" charset="0"/>
              <a:cs typeface="Arial" pitchFamily="34" charset="0"/>
            </a:endParaRPr>
          </a:p>
        </p:txBody>
      </p:sp>
    </p:spTree>
    <p:extLst>
      <p:ext uri="{BB962C8B-B14F-4D97-AF65-F5344CB8AC3E}">
        <p14:creationId xmlns:p14="http://schemas.microsoft.com/office/powerpoint/2010/main" val="411714910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p:txBody>
          <a:bodyPr/>
          <a:lstStyle/>
          <a:p>
            <a:r>
              <a:rPr lang="en-ZA" dirty="0" smtClean="0"/>
              <a:t>Evidence that it Works</a:t>
            </a:r>
            <a:endParaRPr lang="en-ZA" dirty="0"/>
          </a:p>
        </p:txBody>
      </p:sp>
      <p:sp>
        <p:nvSpPr>
          <p:cNvPr id="10" name="Content Placeholder 9"/>
          <p:cNvSpPr>
            <a:spLocks noGrp="1"/>
          </p:cNvSpPr>
          <p:nvPr>
            <p:ph idx="1"/>
          </p:nvPr>
        </p:nvSpPr>
        <p:spPr/>
        <p:txBody>
          <a:bodyPr/>
          <a:lstStyle/>
          <a:p>
            <a:r>
              <a:rPr lang="en-ZA" sz="3200" b="1" dirty="0" smtClean="0"/>
              <a:t>Production</a:t>
            </a:r>
          </a:p>
          <a:p>
            <a:r>
              <a:rPr lang="en-ZA" sz="3200" b="1" dirty="0" smtClean="0"/>
              <a:t>Safety and Rewards</a:t>
            </a:r>
            <a:endParaRPr lang="en-ZA" sz="3200" b="1" dirty="0" smtClean="0"/>
          </a:p>
          <a:p>
            <a:r>
              <a:rPr lang="en-ZA" sz="3200" b="1" dirty="0" smtClean="0"/>
              <a:t>Relationships</a:t>
            </a:r>
            <a:endParaRPr lang="en-ZA" sz="3200" b="1" dirty="0"/>
          </a:p>
        </p:txBody>
      </p:sp>
      <p:sp>
        <p:nvSpPr>
          <p:cNvPr id="8" name="Slide Number Placeholder 7"/>
          <p:cNvSpPr>
            <a:spLocks noGrp="1"/>
          </p:cNvSpPr>
          <p:nvPr>
            <p:ph type="sldNum" sz="quarter" idx="11"/>
          </p:nvPr>
        </p:nvSpPr>
        <p:spPr/>
        <p:txBody>
          <a:bodyPr/>
          <a:lstStyle/>
          <a:p>
            <a:pPr>
              <a:defRPr/>
            </a:pPr>
            <a:fld id="{506EDB09-75E6-4981-B0FB-2C6B7DCCB350}" type="slidenum">
              <a:rPr lang="en-AU" smtClean="0"/>
              <a:pPr>
                <a:defRPr/>
              </a:pPr>
              <a:t>7</a:t>
            </a:fld>
            <a:endParaRPr lang="en-AU"/>
          </a:p>
        </p:txBody>
      </p:sp>
    </p:spTree>
    <p:extLst>
      <p:ext uri="{BB962C8B-B14F-4D97-AF65-F5344CB8AC3E}">
        <p14:creationId xmlns:p14="http://schemas.microsoft.com/office/powerpoint/2010/main" val="344486304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p:txBody>
          <a:bodyPr/>
          <a:lstStyle/>
          <a:p>
            <a:r>
              <a:rPr lang="en-ZA" dirty="0" smtClean="0"/>
              <a:t>Evidence that it Works</a:t>
            </a:r>
            <a:endParaRPr lang="en-ZA" dirty="0"/>
          </a:p>
        </p:txBody>
      </p:sp>
      <p:sp>
        <p:nvSpPr>
          <p:cNvPr id="10" name="Content Placeholder 9"/>
          <p:cNvSpPr>
            <a:spLocks noGrp="1"/>
          </p:cNvSpPr>
          <p:nvPr>
            <p:ph idx="1"/>
          </p:nvPr>
        </p:nvSpPr>
        <p:spPr/>
        <p:txBody>
          <a:bodyPr/>
          <a:lstStyle/>
          <a:p>
            <a:r>
              <a:rPr lang="en-ZA" sz="3200" b="1" dirty="0" smtClean="0">
                <a:solidFill>
                  <a:srgbClr val="0070C0"/>
                </a:solidFill>
              </a:rPr>
              <a:t>Production</a:t>
            </a:r>
          </a:p>
          <a:p>
            <a:r>
              <a:rPr lang="en-ZA" sz="3200" b="1" dirty="0" smtClean="0"/>
              <a:t>Safety and Rewards</a:t>
            </a:r>
            <a:endParaRPr lang="en-ZA" sz="3200" b="1" dirty="0" smtClean="0"/>
          </a:p>
          <a:p>
            <a:r>
              <a:rPr lang="en-ZA" sz="3200" b="1" dirty="0" smtClean="0"/>
              <a:t>Relationships</a:t>
            </a:r>
            <a:endParaRPr lang="en-ZA" sz="3200" b="1" dirty="0"/>
          </a:p>
        </p:txBody>
      </p:sp>
      <p:sp>
        <p:nvSpPr>
          <p:cNvPr id="8" name="Slide Number Placeholder 7"/>
          <p:cNvSpPr>
            <a:spLocks noGrp="1"/>
          </p:cNvSpPr>
          <p:nvPr>
            <p:ph type="sldNum" sz="quarter" idx="11"/>
          </p:nvPr>
        </p:nvSpPr>
        <p:spPr/>
        <p:txBody>
          <a:bodyPr/>
          <a:lstStyle/>
          <a:p>
            <a:pPr>
              <a:defRPr/>
            </a:pPr>
            <a:fld id="{506EDB09-75E6-4981-B0FB-2C6B7DCCB350}" type="slidenum">
              <a:rPr lang="en-AU" smtClean="0"/>
              <a:pPr>
                <a:defRPr/>
              </a:pPr>
              <a:t>8</a:t>
            </a:fld>
            <a:endParaRPr lang="en-AU"/>
          </a:p>
        </p:txBody>
      </p:sp>
    </p:spTree>
    <p:extLst>
      <p:ext uri="{BB962C8B-B14F-4D97-AF65-F5344CB8AC3E}">
        <p14:creationId xmlns:p14="http://schemas.microsoft.com/office/powerpoint/2010/main" val="359706836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p:txBody>
          <a:bodyPr/>
          <a:lstStyle/>
          <a:p>
            <a:r>
              <a:rPr lang="en-ZA" dirty="0" smtClean="0"/>
              <a:t>Production Data</a:t>
            </a:r>
            <a:endParaRPr lang="en-ZA" dirty="0"/>
          </a:p>
        </p:txBody>
      </p:sp>
      <p:sp>
        <p:nvSpPr>
          <p:cNvPr id="8" name="Slide Number Placeholder 7"/>
          <p:cNvSpPr>
            <a:spLocks noGrp="1"/>
          </p:cNvSpPr>
          <p:nvPr>
            <p:ph type="sldNum" sz="quarter" idx="11"/>
          </p:nvPr>
        </p:nvSpPr>
        <p:spPr/>
        <p:txBody>
          <a:bodyPr/>
          <a:lstStyle/>
          <a:p>
            <a:pPr>
              <a:defRPr/>
            </a:pPr>
            <a:fld id="{506EDB09-75E6-4981-B0FB-2C6B7DCCB350}" type="slidenum">
              <a:rPr lang="en-AU" smtClean="0"/>
              <a:pPr>
                <a:defRPr/>
              </a:pPr>
              <a:t>9</a:t>
            </a:fld>
            <a:endParaRPr lang="en-AU"/>
          </a:p>
        </p:txBody>
      </p:sp>
      <p:graphicFrame>
        <p:nvGraphicFramePr>
          <p:cNvPr id="11" name="Chart 10"/>
          <p:cNvGraphicFramePr>
            <a:graphicFrameLocks/>
          </p:cNvGraphicFramePr>
          <p:nvPr>
            <p:extLst>
              <p:ext uri="{D42A27DB-BD31-4B8C-83A1-F6EECF244321}">
                <p14:modId xmlns:p14="http://schemas.microsoft.com/office/powerpoint/2010/main" val="3631042"/>
              </p:ext>
            </p:extLst>
          </p:nvPr>
        </p:nvGraphicFramePr>
        <p:xfrm>
          <a:off x="1480457" y="1744661"/>
          <a:ext cx="7547429" cy="5512482"/>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044133929"/>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THINKCELLPRESENTATIONDONOTDELETE" val="&lt;?xml version=&quot;1.0&quot; encoding=&quot;UTF-16&quot; standalone=&quot;yes&quot;?&gt;&#10;&lt;root&gt;&lt;version val=&quot;17241&quot;/&gt;&lt;partner val=&quot;530&quot;/&gt;&lt;CPresentation id=&quot;1&quot;&gt;&lt;m_defprecNumber idref=&quot;2&quot;/&gt;&lt;m_defprecPercent idref=&quot;3&quot;/&gt;&lt;m_defprecDate idref=&quot;4&quot;/&gt;&lt;m_defprecYear idref=&quot;5&quot;/&gt;&lt;m_defprecQuarter idref=&quot;6&quot;/&gt;&lt;m_defprecMonth idref=&quot;7&quot;/&gt;&lt;m_defprecWeek idref=&quot;8&quot;/&gt;&lt;m_defprecDay idref=&quot;9&quot;/&gt;&lt;m_eweekdayFirstOfWeek val=&quot;2&quot;/&gt;&lt;m_mruColor&gt;&lt;m_vecMRU length=&quot;1&quot;&gt;&lt;elem&gt;&lt;m_ppcolschidx val=&quot;0&quot;/&gt;&lt;m_rgb r=&quot;ff&quot; g=&quot;79&quot; b=&quot;28&quot;/&gt;&lt;/elem&gt;&lt;/m_vecMRU&gt;&lt;/m_mruColor&gt;&lt;/CPresentation&gt;&lt;CDefaultPrec id=&quot;9&quot;&gt;&lt;m_precDefault/&gt;&lt;/CDefaultPrec&gt;&lt;CDefaultPrec id=&quot;8&quot;&gt;&lt;m_precDefault/&gt;&lt;/CDefaultPrec&gt;&lt;CDefaultPrec id=&quot;7&quot;&gt;&lt;m_precDefault/&gt;&lt;/CDefaultPrec&gt;&lt;CDefaultPrec id=&quot;6&quot;&gt;&lt;m_precDefault/&gt;&lt;/CDefaultPrec&gt;&lt;CDefaultPrec id=&quot;5&quot;&gt;&lt;m_precDefault/&gt;&lt;/CDefaultPrec&gt;&lt;CDefaultPrec id=&quot;4&quot;&gt;&lt;m_precDefault/&gt;&lt;/CDefaultPrec&gt;&lt;CDefaultPrec id=&quot;3&quot;&gt;&lt;m_precDefault/&gt;&lt;/CDefaultPrec&gt;&lt;CDefaultPrec id=&quot;2&quot;&gt;&lt;m_precDefault&gt;&lt;m_chDecimalSymbol&gt;.&lt;/m_chDecimalSymbol&gt;&lt;m_nGroupingDigits val=&quot;2147483647&quot;/&gt;&lt;/m_precDefault&gt;&lt;/CDefaultPrec&gt;&lt;/root&gt;"/>
  <p:tag name="THINKCELLUNDODONOTDELETE" val="448"/>
</p:tagLst>
</file>

<file path=ppt/theme/theme1.xml><?xml version="1.0" encoding="utf-8"?>
<a:theme xmlns:a="http://schemas.openxmlformats.org/drawingml/2006/main" name="Office Theme">
  <a:themeElements>
    <a:clrScheme name="Office Them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gradFill rotWithShape="0">
          <a:gsLst>
            <a:gs pos="0">
              <a:srgbClr val="8E5213"/>
            </a:gs>
            <a:gs pos="100000">
              <a:srgbClr val="6C3F0E"/>
            </a:gs>
          </a:gsLst>
          <a:lin ang="5400000" scaled="1"/>
        </a:gradFill>
        <a:ln w="25400" cap="flat" cmpd="sng" algn="ctr">
          <a:solidFill>
            <a:schemeClr val="tx1"/>
          </a:solidFill>
          <a:prstDash val="solid"/>
          <a:round/>
          <a:headEnd type="none" w="med" len="med"/>
          <a:tailEnd type="none" w="med" len="med"/>
        </a:ln>
        <a:effectLst/>
      </a:spPr>
      <a:bodyPr vert="horz" wrap="square" lIns="99411" tIns="49704" rIns="99411" bIns="49704" numCol="1" anchor="ctr" anchorCtr="0" compatLnSpc="1">
        <a:prstTxWarp prst="textNoShape">
          <a:avLst/>
        </a:prstTxWarp>
      </a:bodyPr>
      <a:lstStyle>
        <a:defPPr marL="0" marR="0" indent="0" algn="l" defTabSz="1042988" rtl="0" eaLnBrk="1" fontAlgn="base" latinLnBrk="0" hangingPunct="1">
          <a:lnSpc>
            <a:spcPct val="100000"/>
          </a:lnSpc>
          <a:spcBef>
            <a:spcPct val="0"/>
          </a:spcBef>
          <a:spcAft>
            <a:spcPct val="0"/>
          </a:spcAft>
          <a:buClrTx/>
          <a:buSzTx/>
          <a:buFontTx/>
          <a:buNone/>
          <a:tabLst/>
          <a:defRPr kumimoji="0" lang="en-GB" sz="1600" b="0" i="0" u="none" strike="noStrike" cap="none" normalizeH="0" baseline="0" smtClean="0">
            <a:ln>
              <a:noFill/>
            </a:ln>
            <a:solidFill>
              <a:schemeClr val="tx1"/>
            </a:solidFill>
            <a:effectLst/>
            <a:latin typeface="Arial" pitchFamily="34" charset="0"/>
          </a:defRPr>
        </a:defPPr>
      </a:lstStyle>
    </a:spDef>
    <a:lnDef>
      <a:spPr bwMode="auto">
        <a:xfrm>
          <a:off x="0" y="0"/>
          <a:ext cx="1" cy="1"/>
        </a:xfrm>
        <a:custGeom>
          <a:avLst/>
          <a:gdLst/>
          <a:ahLst/>
          <a:cxnLst/>
          <a:rect l="0" t="0" r="0" b="0"/>
          <a:pathLst/>
        </a:custGeom>
        <a:gradFill rotWithShape="0">
          <a:gsLst>
            <a:gs pos="0">
              <a:srgbClr val="8E5213"/>
            </a:gs>
            <a:gs pos="100000">
              <a:srgbClr val="6C3F0E"/>
            </a:gs>
          </a:gsLst>
          <a:lin ang="5400000" scaled="1"/>
        </a:gradFill>
        <a:ln w="25400" cap="flat" cmpd="sng" algn="ctr">
          <a:solidFill>
            <a:schemeClr val="tx1"/>
          </a:solidFill>
          <a:prstDash val="solid"/>
          <a:round/>
          <a:headEnd type="none" w="med" len="med"/>
          <a:tailEnd type="none" w="med" len="med"/>
        </a:ln>
        <a:effectLst/>
      </a:spPr>
      <a:bodyPr vert="horz" wrap="square" lIns="99411" tIns="49704" rIns="99411" bIns="49704" numCol="1" anchor="ctr" anchorCtr="0" compatLnSpc="1">
        <a:prstTxWarp prst="textNoShape">
          <a:avLst/>
        </a:prstTxWarp>
      </a:bodyPr>
      <a:lstStyle>
        <a:defPPr marL="0" marR="0" indent="0" algn="l" defTabSz="1042988" rtl="0" eaLnBrk="1" fontAlgn="base" latinLnBrk="0" hangingPunct="1">
          <a:lnSpc>
            <a:spcPct val="100000"/>
          </a:lnSpc>
          <a:spcBef>
            <a:spcPct val="0"/>
          </a:spcBef>
          <a:spcAft>
            <a:spcPct val="0"/>
          </a:spcAft>
          <a:buClrTx/>
          <a:buSzTx/>
          <a:buFontTx/>
          <a:buNone/>
          <a:tabLst/>
          <a:defRPr kumimoji="0" lang="en-GB" sz="1600" b="0" i="0" u="none" strike="noStrike" cap="none" normalizeH="0" baseline="0" smtClean="0">
            <a:ln>
              <a:noFill/>
            </a:ln>
            <a:solidFill>
              <a:schemeClr val="tx1"/>
            </a:solidFill>
            <a:effectLst/>
            <a:latin typeface="Arial" pitchFamily="34" charset="0"/>
          </a:defRPr>
        </a:defPPr>
      </a:lstStyle>
    </a:lnDef>
  </a:objectDefaults>
  <a:extraClrSchemeLst>
    <a:extraClrScheme>
      <a:clrScheme name="Office Them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13504</TotalTime>
  <Words>645</Words>
  <Application>Microsoft Office PowerPoint</Application>
  <PresentationFormat>Custom</PresentationFormat>
  <Paragraphs>132</Paragraphs>
  <Slides>24</Slides>
  <Notes>0</Notes>
  <HiddenSlides>1</HiddenSlides>
  <MMClips>0</MMClips>
  <ScaleCrop>false</ScaleCrop>
  <HeadingPairs>
    <vt:vector size="6" baseType="variant">
      <vt:variant>
        <vt:lpstr>Theme</vt:lpstr>
      </vt:variant>
      <vt:variant>
        <vt:i4>3</vt:i4>
      </vt:variant>
      <vt:variant>
        <vt:lpstr>Embedded OLE Servers</vt:lpstr>
      </vt:variant>
      <vt:variant>
        <vt:i4>1</vt:i4>
      </vt:variant>
      <vt:variant>
        <vt:lpstr>Slide Titles</vt:lpstr>
      </vt:variant>
      <vt:variant>
        <vt:i4>24</vt:i4>
      </vt:variant>
    </vt:vector>
  </HeadingPairs>
  <TitlesOfParts>
    <vt:vector size="28" baseType="lpstr">
      <vt:lpstr>Office Theme</vt:lpstr>
      <vt:lpstr>1_Office Theme</vt:lpstr>
      <vt:lpstr>2_Office Theme</vt:lpstr>
      <vt:lpstr>Acrobat Document</vt:lpstr>
      <vt:lpstr> RICHARD OLIVIER T. D .O SIMUNYE TEAM TRAINING GATEWAY VAAL RIVER ANGLOGOLD ASHANTI     </vt:lpstr>
      <vt:lpstr>PowerPoint Presentation</vt:lpstr>
      <vt:lpstr>WHAT DOES IT TAKE TO HAVE SUCCESSFUL DRILLING AND BLASTING?</vt:lpstr>
      <vt:lpstr>WHAT DOES IT TAKE TO HAVE SUCCESSFUL DRILLING AND BLASTING?</vt:lpstr>
      <vt:lpstr>WHAT DOES IT TAKE TO HAVE SUCCESSFUL DRILLING AND BLASTING?</vt:lpstr>
      <vt:lpstr>WHAT DOES IT TAKE TO HAVE SUCCESSFUL DRILLING AND BLASTING?</vt:lpstr>
      <vt:lpstr>Evidence that it Works</vt:lpstr>
      <vt:lpstr>Evidence that it Works</vt:lpstr>
      <vt:lpstr>Production Data</vt:lpstr>
      <vt:lpstr>Production Data</vt:lpstr>
      <vt:lpstr>Production Data</vt:lpstr>
      <vt:lpstr>PowerPoint Presentation</vt:lpstr>
      <vt:lpstr>PowerPoint Presentation</vt:lpstr>
      <vt:lpstr>PowerPoint Presentation</vt:lpstr>
      <vt:lpstr>Evidence that it Works</vt:lpstr>
      <vt:lpstr>Safety Performance</vt:lpstr>
      <vt:lpstr>PowerPoint Presentation</vt:lpstr>
      <vt:lpstr>PowerPoint Presentation</vt:lpstr>
      <vt:lpstr>PowerPoint Presentation</vt:lpstr>
      <vt:lpstr>Evidence that it Works</vt:lpstr>
      <vt:lpstr>On the job  coaching if you identify a shortcoming demonstrate the correct way of doing the task and don’t just rant and rave. This is a definite way of gaining respect from the people who work for you (The empty barrel makes the most noise)</vt:lpstr>
      <vt:lpstr>PowerPoint Presentation</vt:lpstr>
      <vt:lpstr>PowerPoint Presentation</vt:lpstr>
      <vt:lpstr>PowerPoint Presentation</vt:lpstr>
    </vt:vector>
  </TitlesOfParts>
  <Company>AngloGold Ashanti</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RBeyers</dc:creator>
  <cp:lastModifiedBy>Duncan Laptop</cp:lastModifiedBy>
  <cp:revision>792</cp:revision>
  <dcterms:created xsi:type="dcterms:W3CDTF">2009-01-15T06:17:21Z</dcterms:created>
  <dcterms:modified xsi:type="dcterms:W3CDTF">2014-11-12T09:10:24Z</dcterms:modified>
</cp:coreProperties>
</file>