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theme/theme2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 id="2147483651" r:id="rId3"/>
    <p:sldMasterId id="2147483652" r:id="rId4"/>
    <p:sldMasterId id="2147483653" r:id="rId5"/>
    <p:sldMasterId id="2147483654" r:id="rId6"/>
    <p:sldMasterId id="2147483655" r:id="rId7"/>
    <p:sldMasterId id="2147483656" r:id="rId8"/>
    <p:sldMasterId id="2147483657" r:id="rId9"/>
    <p:sldMasterId id="2147483658" r:id="rId10"/>
    <p:sldMasterId id="2147483659" r:id="rId11"/>
    <p:sldMasterId id="2147483660" r:id="rId12"/>
    <p:sldMasterId id="2147483661" r:id="rId13"/>
    <p:sldMasterId id="2147483662" r:id="rId14"/>
    <p:sldMasterId id="2147483663" r:id="rId15"/>
    <p:sldMasterId id="2147483664" r:id="rId16"/>
    <p:sldMasterId id="2147483665" r:id="rId17"/>
    <p:sldMasterId id="2147483666" r:id="rId18"/>
    <p:sldMasterId id="2147483667" r:id="rId19"/>
    <p:sldMasterId id="2147483668" r:id="rId20"/>
    <p:sldMasterId id="2147483669" r:id="rId21"/>
    <p:sldMasterId id="2147483670" r:id="rId22"/>
    <p:sldMasterId id="2147483671" r:id="rId23"/>
  </p:sldMasterIdLst>
  <p:notesMasterIdLst>
    <p:notesMasterId r:id="rId39"/>
  </p:notesMasterIdLst>
  <p:sldIdLst>
    <p:sldId id="256" r:id="rId24"/>
    <p:sldId id="263" r:id="rId25"/>
    <p:sldId id="317" r:id="rId26"/>
    <p:sldId id="319" r:id="rId27"/>
    <p:sldId id="294" r:id="rId28"/>
    <p:sldId id="318" r:id="rId29"/>
    <p:sldId id="309" r:id="rId30"/>
    <p:sldId id="316" r:id="rId31"/>
    <p:sldId id="301" r:id="rId32"/>
    <p:sldId id="313" r:id="rId33"/>
    <p:sldId id="312" r:id="rId34"/>
    <p:sldId id="311" r:id="rId35"/>
    <p:sldId id="315" r:id="rId36"/>
    <p:sldId id="323" r:id="rId37"/>
    <p:sldId id="288" r:id="rId3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5800B"/>
    <a:srgbClr val="CC0000"/>
    <a:srgbClr val="FF99FF"/>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p:scale>
          <a:sx n="100" d="100"/>
          <a:sy n="100" d="100"/>
        </p:scale>
        <p:origin x="-1098" y="-72"/>
      </p:cViewPr>
      <p:guideLst>
        <p:guide orient="horz" pos="845"/>
        <p:guide pos="249"/>
      </p:guideLst>
    </p:cSldViewPr>
  </p:slideViewPr>
  <p:notesTextViewPr>
    <p:cViewPr>
      <p:scale>
        <a:sx n="100" d="100"/>
        <a:sy n="100" d="100"/>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3.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Master" Target="slideMasters/slideMaster21.xml"/><Relationship Id="rId34" Type="http://schemas.openxmlformats.org/officeDocument/2006/relationships/slide" Target="slides/slide11.xml"/><Relationship Id="rId42"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2.xml"/><Relationship Id="rId33" Type="http://schemas.openxmlformats.org/officeDocument/2006/relationships/slide" Target="slides/slide10.xml"/><Relationship Id="rId38"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xml"/><Relationship Id="rId32" Type="http://schemas.openxmlformats.org/officeDocument/2006/relationships/slide" Target="slides/slide9.xml"/><Relationship Id="rId37" Type="http://schemas.openxmlformats.org/officeDocument/2006/relationships/slide" Target="slides/slide14.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5.xml"/><Relationship Id="rId36" Type="http://schemas.openxmlformats.org/officeDocument/2006/relationships/slide" Target="slides/slide13.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4.xml"/><Relationship Id="rId30" Type="http://schemas.openxmlformats.org/officeDocument/2006/relationships/slide" Target="slides/slide7.xml"/><Relationship Id="rId35" Type="http://schemas.openxmlformats.org/officeDocument/2006/relationships/slide" Target="slides/slide12.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B8E0BEC5-794D-4077-A7A9-E40DD45BF9BE}" type="slidenum">
              <a:rPr lang="en-US"/>
              <a:pPr/>
              <a:t>‹#›</a:t>
            </a:fld>
            <a:endParaRPr lang="en-US"/>
          </a:p>
        </p:txBody>
      </p:sp>
    </p:spTree>
    <p:extLst>
      <p:ext uri="{BB962C8B-B14F-4D97-AF65-F5344CB8AC3E}">
        <p14:creationId xmlns:p14="http://schemas.microsoft.com/office/powerpoint/2010/main" val="27459699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90E34E-09DC-4D27-92D6-4F001928E194}"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E0BEC5-794D-4077-A7A9-E40DD45BF9BE}"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E0BEC5-794D-4077-A7A9-E40DD45BF9BE}"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E0BEC5-794D-4077-A7A9-E40DD45BF9BE}"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E0BEC5-794D-4077-A7A9-E40DD45BF9BE}"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E0BEC5-794D-4077-A7A9-E40DD45BF9BE}"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E0BEC5-794D-4077-A7A9-E40DD45BF9BE}" type="slidenum">
              <a:rPr lang="en-US" smtClean="0"/>
              <a:pPr/>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E0BEC5-794D-4077-A7A9-E40DD45BF9BE}"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E0BEC5-794D-4077-A7A9-E40DD45BF9BE}"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E0BEC5-794D-4077-A7A9-E40DD45BF9BE}"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E0BEC5-794D-4077-A7A9-E40DD45BF9BE}"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E0BEC5-794D-4077-A7A9-E40DD45BF9BE}"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E0BEC5-794D-4077-A7A9-E40DD45BF9BE}"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E0BEC5-794D-4077-A7A9-E40DD45BF9BE}"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E0BEC5-794D-4077-A7A9-E40DD45BF9BE}"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EF32F045-A6AC-4662-A711-0FC48F90A4AD}"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85EAE080-7BD8-4372-8A24-7DD3DA77657B}" type="slidenum">
              <a:rPr lang="en-US"/>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084E6F6-EC2A-446E-A2E4-C9985E8657B7}" type="slidenum">
              <a:rPr lang="en-US"/>
              <a:pPr/>
              <a:t>‹#›</a:t>
            </a:fld>
            <a:endParaRPr 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DF48F44-2438-4445-B1CE-9357C8F30DD0}" type="slidenum">
              <a:rPr lang="en-US"/>
              <a:pPr/>
              <a:t>‹#›</a:t>
            </a:fld>
            <a:endParaRPr 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CBCF58E-5D94-4A76-82D7-33CA3A302657}" type="slidenum">
              <a:rPr lang="en-US"/>
              <a:pPr/>
              <a:t>‹#›</a:t>
            </a:fld>
            <a:endParaRPr 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F40407F-FF0E-42ED-9CEB-551F23D374E0}" type="slidenum">
              <a:rPr lang="en-US"/>
              <a:pPr/>
              <a:t>‹#›</a:t>
            </a:fld>
            <a:endParaRPr 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52BF05E9-5E3A-4DC9-8C75-A853FEF5B0C3}" type="slidenum">
              <a:rPr lang="en-US"/>
              <a:pPr/>
              <a:t>‹#›</a:t>
            </a:fld>
            <a:endParaRPr 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CADA418D-D333-46ED-9B99-4E11367E43D1}" type="slidenum">
              <a:rPr lang="en-US"/>
              <a:pPr/>
              <a:t>‹#›</a:t>
            </a:fld>
            <a:endParaRPr 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2D7D4AB7-4A56-486A-9A70-96BFA329E96B}" type="slidenum">
              <a:rPr lang="en-US"/>
              <a:pPr/>
              <a:t>‹#›</a:t>
            </a:fld>
            <a:endParaRPr 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58CE9B6-E97A-4EDB-AE46-CE3087E5A043}" type="slidenum">
              <a:rPr lang="en-US"/>
              <a:pPr/>
              <a:t>‹#›</a:t>
            </a:fld>
            <a:endParaRPr 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A068833-29A5-45B3-9650-D6AC3F5BC098}" type="slidenum">
              <a:rPr lang="en-US"/>
              <a:pPr/>
              <a:t>‹#›</a:t>
            </a:fld>
            <a:endParaRPr 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467D094-F939-4CFA-BE8D-FE25A94272C4}"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F38E80C1-C8A1-40D3-997F-C3FC751C0963}" type="slidenum">
              <a:rPr lang="en-US"/>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CB04318-6968-4411-9D0C-66118E396F00}" type="slidenum">
              <a:rPr lang="en-US"/>
              <a:pPr/>
              <a:t>‹#›</a:t>
            </a:fld>
            <a:endParaRPr 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FE3B66-FC67-4B39-8D73-F451F549B70F}" type="slidenum">
              <a:rPr lang="en-US"/>
              <a:pPr/>
              <a:t>‹#›</a:t>
            </a:fld>
            <a:endParaRPr 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C77F2C7-3599-4575-BB56-51CC4228472F}" type="slidenum">
              <a:rPr lang="en-US"/>
              <a:pPr/>
              <a:t>‹#›</a:t>
            </a:fld>
            <a:endParaRPr 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CF6289C-8E35-415A-A7BE-90C6343F79FA}" type="slidenum">
              <a:rPr lang="en-US"/>
              <a:pPr/>
              <a:t>‹#›</a:t>
            </a:fld>
            <a:endParaRPr 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AE8868-1212-40F4-8DDD-76BA37097AED}" type="slidenum">
              <a:rPr lang="en-US"/>
              <a:pPr/>
              <a:t>‹#›</a:t>
            </a:fld>
            <a:endParaRPr 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D588C614-EAA0-4991-B2D8-DEC28075FFAA}" type="slidenum">
              <a:rPr lang="en-US"/>
              <a:pPr/>
              <a:t>‹#›</a:t>
            </a:fld>
            <a:endParaRPr 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A4B5834A-98FB-401B-89C5-96FB2B7C938C}" type="slidenum">
              <a:rPr lang="en-US"/>
              <a:pPr/>
              <a:t>‹#›</a:t>
            </a:fld>
            <a:endParaRPr 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FE4FC377-AF20-4718-BB92-7A656E9C9870}" type="slidenum">
              <a:rPr lang="en-US"/>
              <a:pPr/>
              <a:t>‹#›</a:t>
            </a:fld>
            <a:endParaRPr 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F422CE4-DE14-422C-97F9-16214D344942}" type="slidenum">
              <a:rPr lang="en-US"/>
              <a:pPr/>
              <a:t>‹#›</a:t>
            </a:fld>
            <a:endParaRPr 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6D6AD86-716D-4FEB-B90C-95C8F4C44705}"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089FBAC-FAA1-4B42-B373-70321319E98F}" type="slidenum">
              <a:rPr lang="en-US"/>
              <a:pPr/>
              <a:t>‹#›</a:t>
            </a:fld>
            <a:endParaRPr 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ED1E47A-4226-4CEF-BBEE-E22F8D6AEB41}" type="slidenum">
              <a:rPr lang="en-US"/>
              <a:pPr/>
              <a:t>‹#›</a:t>
            </a:fld>
            <a:endParaRPr 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B986331-A742-4631-BA7F-008B545267F4}" type="slidenum">
              <a:rPr lang="en-US"/>
              <a:pPr/>
              <a:t>‹#›</a:t>
            </a:fld>
            <a:endParaRPr lang="en-US"/>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0103538-1183-4902-BC89-3CF5BC706506}" type="slidenum">
              <a:rPr lang="en-US"/>
              <a:pPr/>
              <a:t>‹#›</a:t>
            </a:fld>
            <a:endParaRPr lang="en-US"/>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C65D6BF-549E-4422-A078-2E2023DBF45E}" type="slidenum">
              <a:rPr lang="en-US"/>
              <a:pPr/>
              <a:t>‹#›</a:t>
            </a:fld>
            <a:endParaRPr 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D79FA80-0969-434A-A7C2-86A03399AD56}" type="slidenum">
              <a:rPr lang="en-US"/>
              <a:pPr/>
              <a:t>‹#›</a:t>
            </a:fld>
            <a:endParaRPr 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EF0605D-6ECC-49B4-83AF-6334D9C167F9}" type="slidenum">
              <a:rPr lang="en-US"/>
              <a:pPr/>
              <a:t>‹#›</a:t>
            </a:fld>
            <a:endParaRPr 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960BF1A1-9242-4253-8A1B-FF017F3A7426}" type="slidenum">
              <a:rPr lang="en-US"/>
              <a:pPr/>
              <a:t>‹#›</a:t>
            </a:fld>
            <a:endParaRPr 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387043AF-1D8F-46AE-ACA8-F79281481B3F}" type="slidenum">
              <a:rPr lang="en-US"/>
              <a:pPr/>
              <a:t>‹#›</a:t>
            </a:fld>
            <a:endParaRPr 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7F2F763-E137-455B-BBEA-B15C8A6104AC}"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686400C-A534-47B3-BCDF-0A239F0F63CA}" type="slidenum">
              <a:rPr lang="en-US"/>
              <a:pPr/>
              <a:t>‹#›</a:t>
            </a:fld>
            <a:endParaRPr 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5EF3B43-9E0D-4B5D-829D-D88476E2BA94}" type="slidenum">
              <a:rPr lang="en-US"/>
              <a:pPr/>
              <a:t>‹#›</a:t>
            </a:fld>
            <a:endParaRPr 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7DC869C-3B01-45E3-A503-4391736B8D73}" type="slidenum">
              <a:rPr lang="en-US"/>
              <a:pPr/>
              <a:t>‹#›</a:t>
            </a:fld>
            <a:endParaRPr 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97A4BA4-DF94-4268-BCDE-B4A49C64C8B9}" type="slidenum">
              <a:rPr lang="en-US"/>
              <a:pPr/>
              <a:t>‹#›</a:t>
            </a:fld>
            <a:endParaRPr lang="en-US"/>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FE63DE4-5B77-492C-83A3-1121A811731A}" type="slidenum">
              <a:rPr lang="en-US"/>
              <a:pPr/>
              <a:t>‹#›</a:t>
            </a:fld>
            <a:endParaRPr lang="en-US"/>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F8B9C15-C274-4FE8-A341-9E721040DE33}" type="slidenum">
              <a:rPr lang="en-US"/>
              <a:pPr/>
              <a:t>‹#›</a:t>
            </a:fld>
            <a:endParaRPr lang="en-US"/>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5D418DA-FDB6-4223-8CFD-C665CEE8C725}" type="slidenum">
              <a:rPr lang="en-US"/>
              <a:pPr/>
              <a:t>‹#›</a:t>
            </a:fld>
            <a:endParaRPr lang="en-US"/>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DE604180-523E-4876-9F3D-F3751396E4CB}" type="slidenum">
              <a:rPr lang="en-US"/>
              <a:pPr/>
              <a:t>‹#›</a:t>
            </a:fld>
            <a:endParaRPr lang="en-US"/>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C390041-7CDD-49FA-A98B-DD7FD0FD545A}" type="slidenum">
              <a:rPr lang="en-US"/>
              <a:pPr/>
              <a:t>‹#›</a:t>
            </a:fld>
            <a:endParaRPr lang="en-US"/>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EED035EC-882C-4B34-BCBB-BDC058786119}"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B63E540-BEB9-4B89-982B-1081067BA472}" type="slidenum">
              <a:rPr lang="en-US"/>
              <a:pPr/>
              <a:t>‹#›</a:t>
            </a:fld>
            <a:endParaRPr lang="en-US"/>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649A7B1-451F-4313-B94E-EA805F56BAB5}" type="slidenum">
              <a:rPr lang="en-US"/>
              <a:pPr/>
              <a:t>‹#›</a:t>
            </a:fld>
            <a:endParaRPr lang="en-US"/>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0159B26-ED56-4429-9588-A9AF97920201}" type="slidenum">
              <a:rPr lang="en-US"/>
              <a:pPr/>
              <a:t>‹#›</a:t>
            </a:fld>
            <a:endParaRPr lang="en-US"/>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AAD3961-9A59-4148-9D3C-465C46212C5C}" type="slidenum">
              <a:rPr lang="en-US"/>
              <a:pPr/>
              <a:t>‹#›</a:t>
            </a:fld>
            <a:endParaRPr lang="en-US"/>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540B263-2A1F-4487-91FF-51DFC7414FD1}" type="slidenum">
              <a:rPr lang="en-US"/>
              <a:pPr/>
              <a:t>‹#›</a:t>
            </a:fld>
            <a:endParaRPr lang="en-US"/>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C52AF9-18EA-46CC-8606-383DCB9550A8}" type="slidenum">
              <a:rPr lang="en-US"/>
              <a:pPr/>
              <a:t>‹#›</a:t>
            </a:fld>
            <a:endParaRPr lang="en-US"/>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6A96A05-63E1-4852-B6BB-0BF92F2E520F}" type="slidenum">
              <a:rPr lang="en-US"/>
              <a:pPr/>
              <a:t>‹#›</a:t>
            </a:fld>
            <a:endParaRPr lang="en-US"/>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AEE74EF-0644-4322-AFE2-5AAC8530E55F}" type="slidenum">
              <a:rPr lang="en-US"/>
              <a:pPr/>
              <a:t>‹#›</a:t>
            </a:fld>
            <a:endParaRPr lang="en-US"/>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78BAC464-2474-4611-81F1-2388DD1DF233}" type="slidenum">
              <a:rPr lang="en-US"/>
              <a:pPr/>
              <a:t>‹#›</a:t>
            </a:fld>
            <a:endParaRPr lang="en-US"/>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630C160C-D7E2-43EE-9D80-56DE99D79274}"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26D7ECCD-3100-4E89-B2D6-59E073441785}" type="slidenum">
              <a:rPr lang="en-US"/>
              <a:pPr/>
              <a:t>‹#›</a:t>
            </a:fld>
            <a:endParaRPr lang="en-US"/>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33CA2AD-5B24-4CAD-8E7F-906553AC988C}" type="slidenum">
              <a:rPr lang="en-US"/>
              <a:pPr/>
              <a:t>‹#›</a:t>
            </a:fld>
            <a:endParaRPr lang="en-US"/>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45C5284-AE83-413D-87F2-6E85FC86F1B3}" type="slidenum">
              <a:rPr lang="en-US"/>
              <a:pPr/>
              <a:t>‹#›</a:t>
            </a:fld>
            <a:endParaRPr lang="en-US"/>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78935A8-4237-47F7-ABDD-E54C284362C9}" type="slidenum">
              <a:rPr lang="en-US"/>
              <a:pPr/>
              <a:t>‹#›</a:t>
            </a:fld>
            <a:endParaRPr lang="en-US"/>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1234E3F-BE74-4E42-915F-6F4EF0F7E705}" type="slidenum">
              <a:rPr lang="en-US"/>
              <a:pPr/>
              <a:t>‹#›</a:t>
            </a:fld>
            <a:endParaRPr lang="en-US"/>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C13C550-7CBD-4B80-8EDA-94E424BBC908}" type="slidenum">
              <a:rPr lang="en-US"/>
              <a:pPr/>
              <a:t>‹#›</a:t>
            </a:fld>
            <a:endParaRPr lang="en-US"/>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2124FED-E483-4EB1-9EBD-FE9FD1090FEB}" type="slidenum">
              <a:rPr lang="en-US"/>
              <a:pPr/>
              <a:t>‹#›</a:t>
            </a:fld>
            <a:endParaRPr lang="en-US"/>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5943F17-9141-4AD1-A0A9-49630575090C}" type="slidenum">
              <a:rPr lang="en-US"/>
              <a:pPr/>
              <a:t>‹#›</a:t>
            </a:fld>
            <a:endParaRPr lang="en-US"/>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7E5F649-112F-4B8B-AAF0-59232CC64484}" type="slidenum">
              <a:rPr lang="en-US"/>
              <a:pPr/>
              <a:t>‹#›</a:t>
            </a:fld>
            <a:endParaRPr lang="en-US"/>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60794D65-6554-4ACE-8D42-F4A20AEBAE98}"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7BE16615-BA74-4906-A51E-25C4E658E862}" type="slidenum">
              <a:rPr lang="en-US"/>
              <a:pPr/>
              <a:t>‹#›</a:t>
            </a:fld>
            <a:endParaRPr 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9ABD77A4-6E0F-4A15-B90F-8486FA56163F}" type="slidenum">
              <a:rPr lang="en-US"/>
              <a:pPr/>
              <a:t>‹#›</a:t>
            </a:fld>
            <a:endParaRPr lang="en-US"/>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1880D6A-B066-4F52-BA6D-F09B9823B64B}" type="slidenum">
              <a:rPr lang="en-US"/>
              <a:pPr/>
              <a:t>‹#›</a:t>
            </a:fld>
            <a:endParaRPr lang="en-US"/>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536EBD3-9618-4796-B429-953F04D2A088}" type="slidenum">
              <a:rPr lang="en-US"/>
              <a:pPr/>
              <a:t>‹#›</a:t>
            </a:fld>
            <a:endParaRPr lang="en-US"/>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D6EC283-209E-4BED-A557-94BCFEB546AE}" type="slidenum">
              <a:rPr lang="en-US"/>
              <a:pPr/>
              <a:t>‹#›</a:t>
            </a:fld>
            <a:endParaRPr lang="en-US"/>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FD64048-8256-480D-ADA2-D29A906A08C6}" type="slidenum">
              <a:rPr lang="en-US"/>
              <a:pPr/>
              <a:t>‹#›</a:t>
            </a:fld>
            <a:endParaRPr lang="en-US"/>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E6D2FA0-7CBE-431D-B108-C83323F8C5C0}" type="slidenum">
              <a:rPr lang="en-US"/>
              <a:pPr/>
              <a:t>‹#›</a:t>
            </a:fld>
            <a:endParaRPr lang="en-US"/>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9DA7156-97D7-4147-9F21-43A5B5F5461D}" type="slidenum">
              <a:rPr lang="en-US"/>
              <a:pPr/>
              <a:t>‹#›</a:t>
            </a:fld>
            <a:endParaRPr lang="en-US"/>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79C42A1-A0EE-4F1C-AA59-526952B19D19}" type="slidenum">
              <a:rPr lang="en-US"/>
              <a:pPr/>
              <a:t>‹#›</a:t>
            </a:fld>
            <a:endParaRPr lang="en-US"/>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87620A3-1C18-497B-9E9A-2D8B1307AB02}" type="slidenum">
              <a:rPr lang="en-US"/>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F3B5FF0D-30DA-4154-90A7-55C0B6BC3227}" type="slidenum">
              <a:rPr lang="en-US"/>
              <a:pPr/>
              <a:t>‹#›</a:t>
            </a:fld>
            <a:endParaRPr lang="en-US"/>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BE54421-A4ED-45C3-B85A-39FFAAD65725}" type="slidenum">
              <a:rPr lang="en-US"/>
              <a:pPr/>
              <a:t>‹#›</a:t>
            </a:fld>
            <a:endParaRPr lang="en-US"/>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25756324-4E50-480F-9F9D-65E5D141AAE5}" type="slidenum">
              <a:rPr lang="en-US"/>
              <a:pPr/>
              <a:t>‹#›</a:t>
            </a:fld>
            <a:endParaRPr lang="en-US"/>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7A21F1E-FF73-4C7E-B4C6-D30B1CDDD33A}" type="slidenum">
              <a:rPr lang="en-US"/>
              <a:pPr/>
              <a:t>‹#›</a:t>
            </a:fld>
            <a:endParaRPr lang="en-US"/>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5F7954C-2293-4539-8304-DC253219D7A3}" type="slidenum">
              <a:rPr lang="en-US"/>
              <a:pPr/>
              <a:t>‹#›</a:t>
            </a:fld>
            <a:endParaRPr lang="en-US"/>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50DC0B8-F3FE-4B93-95EC-49F55001DBF9}" type="slidenum">
              <a:rPr lang="en-US"/>
              <a:pPr/>
              <a:t>‹#›</a:t>
            </a:fld>
            <a:endParaRPr lang="en-US"/>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87A93A2-4D14-458D-A0DD-F6B834A87508}" type="slidenum">
              <a:rPr lang="en-US"/>
              <a:pPr/>
              <a:t>‹#›</a:t>
            </a:fld>
            <a:endParaRPr lang="en-US"/>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49F6DEA-7CBD-458F-BB7D-B222D6B2922E}" type="slidenum">
              <a:rPr lang="en-US"/>
              <a:pPr/>
              <a:t>‹#›</a:t>
            </a:fld>
            <a:endParaRPr lang="en-US"/>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21D8CC2-A035-45EF-9908-36300A93612B}" type="slidenum">
              <a:rPr lang="en-US"/>
              <a:pPr/>
              <a:t>‹#›</a:t>
            </a:fld>
            <a:endParaRPr lang="en-US"/>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19325F5-6547-4AAA-811C-AAEA6BF1A342}"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E40E902-C858-42C4-A90F-5E3D74355ECF}" type="slidenum">
              <a:rPr lang="en-US"/>
              <a:pPr/>
              <a:t>‹#›</a:t>
            </a:fld>
            <a:endParaRPr lang="en-US"/>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1B0E7BBD-438F-418A-AA16-935825350CBD}" type="slidenum">
              <a:rPr lang="en-US"/>
              <a:pPr/>
              <a:t>‹#›</a:t>
            </a:fld>
            <a:endParaRPr lang="en-US"/>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4DE263AD-4F63-4740-9D25-E813B88B6683}" type="slidenum">
              <a:rPr lang="en-US"/>
              <a:pPr/>
              <a:t>‹#›</a:t>
            </a:fld>
            <a:endParaRPr lang="en-US"/>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F8CBD59-A640-4BA9-9058-5FC416C43874}" type="slidenum">
              <a:rPr lang="en-US"/>
              <a:pPr/>
              <a:t>‹#›</a:t>
            </a:fld>
            <a:endParaRPr lang="en-US"/>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6601B6C-D5B1-4AA3-ABC6-7C8002C87896}" type="slidenum">
              <a:rPr lang="en-US"/>
              <a:pPr/>
              <a:t>‹#›</a:t>
            </a:fld>
            <a:endParaRPr lang="en-US"/>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617EB5C-FEAD-47A5-8BAA-0A79841DC540}" type="slidenum">
              <a:rPr lang="en-US"/>
              <a:pPr/>
              <a:t>‹#›</a:t>
            </a:fld>
            <a:endParaRPr lang="en-US"/>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4CD5F1A-D291-49B6-8FB7-6E3835DB24C5}" type="slidenum">
              <a:rPr lang="en-US"/>
              <a:pPr/>
              <a:t>‹#›</a:t>
            </a:fld>
            <a:endParaRPr lang="en-US"/>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7260B80-06D0-4EEC-B0F5-28B191C45C53}" type="slidenum">
              <a:rPr lang="en-US"/>
              <a:pPr/>
              <a:t>‹#›</a:t>
            </a:fld>
            <a:endParaRPr lang="en-US"/>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47D0A0A-1DD2-47AA-AB66-ADDC18167E8F}" type="slidenum">
              <a:rPr lang="en-US"/>
              <a:pPr/>
              <a:t>‹#›</a:t>
            </a:fld>
            <a:endParaRPr lang="en-US"/>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52608BF-DF90-4C23-A934-EA31A6013115}"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F13FAD9-0061-4DCD-86A6-3F20ACB64D9D}" type="slidenum">
              <a:rPr lang="en-US"/>
              <a:pPr/>
              <a:t>‹#›</a:t>
            </a:fld>
            <a:endParaRPr lang="en-US"/>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19F7834-CF1F-4A76-B97C-38F956F2D5F7}" type="slidenum">
              <a:rPr lang="en-US"/>
              <a:pPr/>
              <a:t>‹#›</a:t>
            </a:fld>
            <a:endParaRPr lang="en-US"/>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1AFB77FC-CE2D-4B45-A6B5-AD93239560DB}" type="slidenum">
              <a:rPr lang="en-US"/>
              <a:pPr/>
              <a:t>‹#›</a:t>
            </a:fld>
            <a:endParaRPr lang="en-US"/>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4D998A8-B23B-4517-AB0A-E563CE59E7DB}" type="slidenum">
              <a:rPr lang="en-US"/>
              <a:pPr/>
              <a:t>‹#›</a:t>
            </a:fld>
            <a:endParaRPr lang="en-US"/>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A1AEE18-8F09-46BD-A836-DB51D4992DD7}" type="slidenum">
              <a:rPr lang="en-US"/>
              <a:pPr/>
              <a:t>‹#›</a:t>
            </a:fld>
            <a:endParaRPr lang="en-US"/>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DB81579-3CD1-4DA1-ABD3-983DB1B52D54}" type="slidenum">
              <a:rPr lang="en-US"/>
              <a:pPr/>
              <a:t>‹#›</a:t>
            </a:fld>
            <a:endParaRPr lang="en-US"/>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D78D1FA-0C69-46F6-A117-0BE9B3E78473}" type="slidenum">
              <a:rPr lang="en-US"/>
              <a:pPr/>
              <a:t>‹#›</a:t>
            </a:fld>
            <a:endParaRPr lang="en-US"/>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0776050-F0A9-4770-8780-C0953D29770E}" type="slidenum">
              <a:rPr lang="en-US"/>
              <a:pPr/>
              <a:t>‹#›</a:t>
            </a:fld>
            <a:endParaRPr lang="en-US"/>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5556C7F-5A71-4964-A173-129D970D13A1}" type="slidenum">
              <a:rPr lang="en-US"/>
              <a:pPr/>
              <a:t>‹#›</a:t>
            </a:fld>
            <a:endParaRPr lang="en-US"/>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575A031-6036-41C0-9EF4-47287331BB78}"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9B377AF9-8D48-4DDA-9180-A879DC3BEDF2}"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A2B51DE-10D9-44F9-8BEE-15FD4FAFE6E7}" type="slidenum">
              <a:rPr lang="en-US"/>
              <a:pPr/>
              <a:t>‹#›</a:t>
            </a:fld>
            <a:endParaRPr lang="en-US"/>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28FE871-87D6-4D6D-BBC5-3FB7E762F0E8}" type="slidenum">
              <a:rPr lang="en-US"/>
              <a:pPr/>
              <a:t>‹#›</a:t>
            </a:fld>
            <a:endParaRPr lang="en-US"/>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8CE0B82-5C2B-4B7A-85E9-F7E38B66C61B}" type="slidenum">
              <a:rPr lang="en-US"/>
              <a:pPr/>
              <a:t>‹#›</a:t>
            </a:fld>
            <a:endParaRPr lang="en-US"/>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86A8916D-7CEC-47AE-998B-18EC92CCE0D7}" type="slidenum">
              <a:rPr lang="en-US"/>
              <a:pPr/>
              <a:t>‹#›</a:t>
            </a:fld>
            <a:endParaRPr lang="en-US"/>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83A6A14-B0E7-4393-891F-851E588EFE93}" type="slidenum">
              <a:rPr lang="en-US"/>
              <a:pPr/>
              <a:t>‹#›</a:t>
            </a:fld>
            <a:endParaRPr lang="en-US"/>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07789DE-F0EF-4DF0-892F-661E52F4E15C}" type="slidenum">
              <a:rPr lang="en-US"/>
              <a:pPr/>
              <a:t>‹#›</a:t>
            </a:fld>
            <a:endParaRPr lang="en-US"/>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DBEFC51-0C3E-4E2A-A9D1-1A7E55D4D1CA}" type="slidenum">
              <a:rPr lang="en-US"/>
              <a:pPr/>
              <a:t>‹#›</a:t>
            </a:fld>
            <a:endParaRPr lang="en-US"/>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4AC44CC-A00A-48CD-9952-D1A8FCF16BD5}" type="slidenum">
              <a:rPr lang="en-US"/>
              <a:pPr/>
              <a:t>‹#›</a:t>
            </a:fld>
            <a:endParaRPr lang="en-US"/>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0566893-31CD-4F78-9D9D-317BF9A0744E}" type="slidenum">
              <a:rPr lang="en-US"/>
              <a:pPr/>
              <a:t>‹#›</a:t>
            </a:fld>
            <a:endParaRPr lang="en-US"/>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B7E9549-FC76-4C39-857E-59B14C88CBE4}" type="slidenum">
              <a:rPr lang="en-US"/>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4F35633-8EE8-4A4A-8A40-652FA8023974}" type="slidenum">
              <a:rPr lang="en-US"/>
              <a:pPr/>
              <a:t>‹#›</a:t>
            </a:fld>
            <a:endParaRPr lang="en-US"/>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D0459E-D5C2-4E47-AD7A-835F0C7AFF28}" type="slidenum">
              <a:rPr lang="en-US"/>
              <a:pPr/>
              <a:t>‹#›</a:t>
            </a:fld>
            <a:endParaRPr lang="en-US"/>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238893E-39E0-439C-B558-6EF55A053FF1}" type="slidenum">
              <a:rPr lang="en-US"/>
              <a:pPr/>
              <a:t>‹#›</a:t>
            </a:fld>
            <a:endParaRPr lang="en-US"/>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BE01BD2-F6BD-4F9F-A2D2-883774EFAEFA}" type="slidenum">
              <a:rPr lang="en-US"/>
              <a:pPr/>
              <a:t>‹#›</a:t>
            </a:fld>
            <a:endParaRPr lang="en-US"/>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6D046CE3-0CEB-4CCC-A195-D7C226EE78CE}" type="slidenum">
              <a:rPr lang="en-US"/>
              <a:pPr/>
              <a:t>‹#›</a:t>
            </a:fld>
            <a:endParaRPr lang="en-US"/>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D3FCED0C-A055-4846-B810-6D6CB9A1D9DA}" type="slidenum">
              <a:rPr lang="en-US"/>
              <a:pPr/>
              <a:t>‹#›</a:t>
            </a:fld>
            <a:endParaRPr lang="en-US"/>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396EF15-946B-483F-9C7B-A21A4A90B85E}" type="slidenum">
              <a:rPr lang="en-US"/>
              <a:pPr/>
              <a:t>‹#›</a:t>
            </a:fld>
            <a:endParaRPr lang="en-US"/>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1A5B2A8-375E-44EB-A051-1BEB5B41E55E}" type="slidenum">
              <a:rPr lang="en-US"/>
              <a:pPr/>
              <a:t>‹#›</a:t>
            </a:fld>
            <a:endParaRPr lang="en-US"/>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4B3C74-F643-4E0C-86AD-33FDC3C9C9D4}" type="slidenum">
              <a:rPr lang="en-US"/>
              <a:pPr/>
              <a:t>‹#›</a:t>
            </a:fld>
            <a:endParaRPr lang="en-US"/>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450FB15-BC25-43ED-9CF2-490D27B04D38}"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78D0611-20D3-4871-8E22-5AC1A36AF4E8}" type="slidenum">
              <a:rPr lang="en-US"/>
              <a:pPr/>
              <a:t>‹#›</a:t>
            </a:fld>
            <a:endParaRPr lang="en-US"/>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2D7169-E5AF-43FB-AF90-70A4826C1E56}" type="slidenum">
              <a:rPr lang="en-US"/>
              <a:pPr/>
              <a:t>‹#›</a:t>
            </a:fld>
            <a:endParaRPr lang="en-US"/>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2135893-0650-4A9A-A4A8-38166A55EEA9}" type="slidenum">
              <a:rPr lang="en-US"/>
              <a:pPr/>
              <a:t>‹#›</a:t>
            </a:fld>
            <a:endParaRPr lang="en-US"/>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1DAA657-8458-4BD2-9998-068B583A6A1F}" type="slidenum">
              <a:rPr lang="en-US"/>
              <a:pPr/>
              <a:t>‹#›</a:t>
            </a:fld>
            <a:endParaRPr lang="en-US"/>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EFF54BD-52CE-4F11-8FA4-BE1741EEEB9C}" type="slidenum">
              <a:rPr lang="en-US"/>
              <a:pPr/>
              <a:t>‹#›</a:t>
            </a:fld>
            <a:endParaRPr lang="en-US"/>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398304CF-0FB0-453D-AEF5-1FA73EAC1198}" type="slidenum">
              <a:rPr lang="en-US"/>
              <a:pPr/>
              <a:t>‹#›</a:t>
            </a:fld>
            <a:endParaRPr lang="en-US"/>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1018BDC4-06F6-4117-BACF-69AD6D07A151}" type="slidenum">
              <a:rPr lang="en-US"/>
              <a:pPr/>
              <a:t>‹#›</a:t>
            </a:fld>
            <a:endParaRPr lang="en-US"/>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93DDC308-6738-490A-B4E8-C72C1C89174F}" type="slidenum">
              <a:rPr lang="en-US"/>
              <a:pPr/>
              <a:t>‹#›</a:t>
            </a:fld>
            <a:endParaRPr lang="en-US"/>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7E687FC-8CE1-4556-B63B-8F86B5736644}" type="slidenum">
              <a:rPr lang="en-US"/>
              <a:pPr/>
              <a:t>‹#›</a:t>
            </a:fld>
            <a:endParaRPr lang="en-US"/>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24FB73C-F84D-4C16-A388-B36EA3A5C708}" type="slidenum">
              <a:rPr lang="en-US"/>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C9873DC-3787-459C-B431-3702A1BC05F8}" type="slidenum">
              <a:rPr lang="en-US"/>
              <a:pPr/>
              <a:t>‹#›</a:t>
            </a:fld>
            <a:endParaRPr lang="en-US"/>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312758-CC1A-4021-8D09-1309D41009E7}" type="slidenum">
              <a:rPr lang="en-US"/>
              <a:pPr/>
              <a:t>‹#›</a:t>
            </a:fld>
            <a:endParaRPr lang="en-US"/>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2E406B6-00B8-4470-9FBB-B64AF232EAE6}" type="slidenum">
              <a:rPr lang="en-US"/>
              <a:pPr/>
              <a:t>‹#›</a:t>
            </a:fld>
            <a:endParaRPr lang="en-US"/>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D794B0E-B6B1-4F1D-B9D5-73EED3DD18ED}" type="slidenum">
              <a:rPr lang="en-US"/>
              <a:pPr/>
              <a:t>‹#›</a:t>
            </a:fld>
            <a:endParaRPr lang="en-US"/>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25E39EA-3021-4EBC-9F9A-BCB256D58D47}" type="slidenum">
              <a:rPr lang="en-US"/>
              <a:pPr/>
              <a:t>‹#›</a:t>
            </a:fld>
            <a:endParaRPr lang="en-US"/>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5013EB7-3EEF-472D-92A4-869501A29330}" type="slidenum">
              <a:rPr lang="en-US"/>
              <a:pPr/>
              <a:t>‹#›</a:t>
            </a:fld>
            <a:endParaRPr lang="en-US"/>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31079B0-EB90-4201-B709-6085D57FBCAF}" type="slidenum">
              <a:rPr lang="en-US"/>
              <a:pPr/>
              <a:t>‹#›</a:t>
            </a:fld>
            <a:endParaRPr lang="en-US"/>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51C042EE-F8D7-4AC9-BC35-FD0F1AF88B81}" type="slidenum">
              <a:rPr lang="en-US"/>
              <a:pPr/>
              <a:t>‹#›</a:t>
            </a:fld>
            <a:endParaRPr lang="en-US"/>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463A4ED-2795-4C69-81C4-CDF38E21FD99}" type="slidenum">
              <a:rPr lang="en-US"/>
              <a:pPr/>
              <a:t>‹#›</a:t>
            </a:fld>
            <a:endParaRPr lang="en-US"/>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68E13343-B16C-47AE-BE67-2DC44B33ED90}" type="slidenum">
              <a:rPr lang="en-US"/>
              <a:pPr/>
              <a:t>‹#›</a:t>
            </a:fld>
            <a:endParaRPr lang="en-US"/>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7C4D02E-2B69-49FE-BE99-94EA9E012755}" type="slidenum">
              <a:rPr lang="en-US"/>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C8964DA-FE3C-4B86-9ABB-10F8C5447F45}" type="slidenum">
              <a:rPr lang="en-US"/>
              <a:pPr/>
              <a:t>‹#›</a:t>
            </a:fld>
            <a:endParaRPr lang="en-US"/>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CFF882C-6D8C-4B8D-BCF2-4A7F31C60A5D}" type="slidenum">
              <a:rPr lang="en-US"/>
              <a:pPr/>
              <a:t>‹#›</a:t>
            </a:fld>
            <a:endParaRPr lang="en-US"/>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49249D8-D59F-4101-9F43-22B49FA2EF45}" type="slidenum">
              <a:rPr lang="en-US"/>
              <a:pPr/>
              <a:t>‹#›</a:t>
            </a:fld>
            <a:endParaRPr lang="en-US"/>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1A98EAB-31D1-420D-B104-47664FEEFAF9}" type="slidenum">
              <a:rPr lang="en-US"/>
              <a:pPr/>
              <a:t>‹#›</a:t>
            </a:fld>
            <a:endParaRPr lang="en-US"/>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94669EF-6F3D-488F-92AD-948269B41C73}" type="slidenum">
              <a:rPr lang="en-US"/>
              <a:pPr/>
              <a:t>‹#›</a:t>
            </a:fld>
            <a:endParaRPr lang="en-US"/>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9076AFB-6EDF-4106-9C03-4D3D6E287446}" type="slidenum">
              <a:rPr lang="en-US"/>
              <a:pPr/>
              <a:t>‹#›</a:t>
            </a:fld>
            <a:endParaRPr lang="en-US"/>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C5832B9-D45A-4AA3-A82C-5726174356DD}" type="slidenum">
              <a:rPr lang="en-US"/>
              <a:pPr/>
              <a:t>‹#›</a:t>
            </a:fld>
            <a:endParaRPr lang="en-US"/>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4365625"/>
            <a:ext cx="4038600" cy="2016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4365625"/>
            <a:ext cx="4038600" cy="2016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57BD98D-993A-421A-90B7-54849992813F}" type="slidenum">
              <a:rPr lang="en-US"/>
              <a:pPr/>
              <a:t>‹#›</a:t>
            </a:fld>
            <a:endParaRPr lang="en-US"/>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ABD85652-F001-42EC-9571-469E228B3107}" type="slidenum">
              <a:rPr lang="en-US"/>
              <a:pPr/>
              <a:t>‹#›</a:t>
            </a:fld>
            <a:endParaRPr lang="en-US"/>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CDB23DFD-30EB-4CEF-9E0D-915773E64387}" type="slidenum">
              <a:rPr lang="en-US"/>
              <a:pPr/>
              <a:t>‹#›</a:t>
            </a:fld>
            <a:endParaRPr lang="en-US"/>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27B019E7-D7B6-4983-8881-65ADB11F4B86}" type="slidenum">
              <a:rPr lang="en-US"/>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089EE7C-29D2-45CC-B707-2DC37AA05B90}" type="slidenum">
              <a:rPr lang="en-US"/>
              <a:pPr/>
              <a:t>‹#›</a:t>
            </a:fld>
            <a:endParaRPr lang="en-US"/>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3D19ED2-9DF1-4232-A8BC-C1F25A192EFD}" type="slidenum">
              <a:rPr lang="en-US"/>
              <a:pPr/>
              <a:t>‹#›</a:t>
            </a:fld>
            <a:endParaRPr lang="en-US"/>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9429525-0F34-4288-99F3-6A70DC4B660E}" type="slidenum">
              <a:rPr lang="en-US"/>
              <a:pPr/>
              <a:t>‹#›</a:t>
            </a:fld>
            <a:endParaRPr lang="en-US"/>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DC39F3B-20E4-4565-ACDF-0D52C7B9C857}" type="slidenum">
              <a:rPr lang="en-US"/>
              <a:pPr/>
              <a:t>‹#›</a:t>
            </a:fld>
            <a:endParaRPr lang="en-US"/>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492250"/>
            <a:ext cx="2057400" cy="4889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92250"/>
            <a:ext cx="6019800" cy="4889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FCDF83-7548-4B10-A089-6992CB0A2627}" type="slidenum">
              <a:rPr lang="en-US"/>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4365625"/>
            <a:ext cx="4038600" cy="2016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4365625"/>
            <a:ext cx="4038600" cy="2016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010BC70-995A-47F3-A83A-F1E6FB3C3B88}" type="slidenum">
              <a:rPr lang="en-US"/>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3C0B68C-3FBF-4F84-AA97-7A364E7494B4}" type="slidenum">
              <a:rPr lang="en-US"/>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F378DF0-FDFA-467A-BBD2-0000F4879BF7}" type="slidenum">
              <a:rPr lang="en-US"/>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78D2AD5-05AA-4F33-BC00-05855415315F}"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804321B0-E473-4DB5-A487-DBD1039FE688}"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FF7BC3E-E599-4614-B979-EE935461221A}" type="slidenum">
              <a:rPr lang="en-US"/>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6B9174B-753A-414E-8749-F6FD3D1FA306}" type="slidenum">
              <a:rPr lang="en-US"/>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F9A7890-1D78-48A3-B319-78B6E5C78D5D}" type="slidenum">
              <a:rPr lang="en-US"/>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492250"/>
            <a:ext cx="2057400" cy="4889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92250"/>
            <a:ext cx="6019800" cy="4889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041119D-F26C-45A8-A130-BFF1D203772D}" type="slidenum">
              <a:rPr lang="en-US"/>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0028537-8983-4930-A5CE-D952ADC2C181}" type="slidenum">
              <a:rPr lang="en-US"/>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26A63B1-B465-4ADF-85A8-C52B92E3E86E}" type="slidenum">
              <a:rPr lang="en-US"/>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D46A622-9D93-4B1C-A9DC-44FC0546C6EF}" type="slidenum">
              <a:rPr lang="en-US"/>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629D762-7D34-4FE6-8858-5E0A6294AF24}" type="slidenum">
              <a:rPr lang="en-US"/>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52308135-72EA-4A62-B1D2-D15DED3E1E2D}" type="slidenum">
              <a:rPr lang="en-US"/>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640FF71-4F93-4C72-994D-A14ACA00776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B2789E63-6816-4D92-A142-55E3632C26C7}" type="slidenum">
              <a:rPr lang="en-US"/>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F7A757B-C87C-48B9-B2D2-6BED11C2D130}" type="slidenum">
              <a:rPr lang="en-US"/>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806AD36-D524-4F26-A204-E6BE0580A12D}" type="slidenum">
              <a:rPr lang="en-US"/>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27666F6-0371-44B8-9B9D-8B9C8209D0FE}" type="slidenum">
              <a:rPr lang="en-US"/>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E9FEA76-BF05-44A4-A640-1EFC1672D981}" type="slidenum">
              <a:rPr lang="en-US"/>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31913"/>
            <a:ext cx="2057400" cy="5048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31913"/>
            <a:ext cx="6019800" cy="5048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63A3DB5-4FBC-4A6D-8F81-5DE7E91A6DEE}" type="slidenum">
              <a:rPr lang="en-US"/>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CACFE83-F4DF-4307-9EBC-DA14B75DE072}" type="slidenum">
              <a:rPr lang="en-US"/>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EC3FF18-34D9-4C07-BDB3-60FA8E1CBCFC}" type="slidenum">
              <a:rPr lang="en-US"/>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562D5C0-DDC8-47C0-8FB6-E8A542BF7C76}" type="slidenum">
              <a:rPr lang="en-US"/>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96F8A8F-8A6D-489E-A413-CFA626A671EC}" type="slidenum">
              <a:rPr lang="en-US"/>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6B8D55B-3791-4AA4-B37C-9B75B8A3863D}"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43B291EC-3C68-47C9-B215-DC1BFFEBC20E}" type="slidenum">
              <a:rPr lang="en-US"/>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66186FED-EEC8-4FDC-A5D1-12479B3754B2}" type="slidenum">
              <a:rPr lang="en-US"/>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546A023-96EB-448B-BD79-FFAD972312E0}" type="slidenum">
              <a:rPr lang="en-US"/>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2C42051-835F-4BEE-AE20-02DFE31E8109}" type="slidenum">
              <a:rPr lang="en-US"/>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355D6F7-ABA8-42E7-84EA-46B5D1C73D4B}" type="slidenum">
              <a:rPr lang="en-US"/>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C66FD84-6482-4EE8-8CB7-4D02253F6981}" type="slidenum">
              <a:rPr lang="en-US"/>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57313"/>
            <a:ext cx="2057400" cy="5022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57313"/>
            <a:ext cx="6019800" cy="5022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49C0D44-8528-4495-8FDE-5B71906DE766}" type="slidenum">
              <a:rPr lang="en-US"/>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D141E02-F238-4E45-9835-2483123CBE6C}" type="slidenum">
              <a:rPr lang="en-US"/>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018F959-EA73-4560-8A4B-11E8EF56CFBB}" type="slidenum">
              <a:rPr lang="en-US"/>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E0E7EBC-716B-4359-ADC8-395FEBD2DC0A}" type="slidenum">
              <a:rPr lang="en-US"/>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368B000-F32A-46E1-AC5A-4B4A2C6D628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E76337CD-4A53-4D44-842B-39959ADB7D0E}" type="slidenum">
              <a:rPr lang="en-US"/>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79CE68DB-6EE7-4D2E-A0CB-E5D571413755}" type="slidenum">
              <a:rPr lang="en-US"/>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18FB548E-625F-4140-B713-B295731501D1}" type="slidenum">
              <a:rPr lang="en-US"/>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E1845A85-A4F0-47C9-8296-485F9EB6AC2A}" type="slidenum">
              <a:rPr lang="en-US"/>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9659F82-AC22-4BF6-9F07-26509A2D61F5}" type="slidenum">
              <a:rPr lang="en-US"/>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0ECB14B-9D9E-4BCE-B72F-7F9E82E92951}" type="slidenum">
              <a:rPr lang="en-US"/>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3BD3E8-C6CE-490F-A32F-FFAB8254EDFC}" type="slidenum">
              <a:rPr lang="en-US"/>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57313"/>
            <a:ext cx="2057400" cy="5022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57313"/>
            <a:ext cx="6019800" cy="5022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2D70AEB-7BBB-408B-95BF-333815B3853B}" type="slidenum">
              <a:rPr lang="en-US"/>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D84B288-41C9-4DE3-9D05-47D1804DDD55}" type="slidenum">
              <a:rPr lang="en-US"/>
              <a:pPr/>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3192646-A1B8-4CED-AB90-C42BD1BC971A}" type="slidenum">
              <a:rPr lang="en-US"/>
              <a:pPr/>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CE4F6C0-DF0E-47FA-976E-6D99C48DF64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7C29500A-0B84-41AC-988C-454EF6078B95}" type="slidenum">
              <a:rPr lang="en-US"/>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133600"/>
            <a:ext cx="4038600" cy="424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4EEEA-0A8F-468D-887A-DD45458F2146}" type="slidenum">
              <a:rPr lang="en-US"/>
              <a:pPr/>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4182D48F-666B-454E-A475-3451ED63390C}" type="slidenum">
              <a:rPr lang="en-US"/>
              <a:pPr/>
              <a:t>‹#›</a:t>
            </a:fld>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A8CF684F-EDC9-483B-A43B-1EE31AA4E40B}" type="slidenum">
              <a:rPr lang="en-US"/>
              <a:pPr/>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3AAD5E11-BCCD-4604-85C1-6633A77C1193}" type="slidenum">
              <a:rPr lang="en-US"/>
              <a:pPr/>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64B5D97-08DE-4E89-93BC-769F9BE8125F}" type="slidenum">
              <a:rPr lang="en-US"/>
              <a:pPr/>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A1F940B-D062-4F78-AF3D-C31FD91B81E7}" type="slidenum">
              <a:rPr lang="en-US"/>
              <a:pPr/>
              <a:t>‹#›</a:t>
            </a:fld>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01C29C-A1A9-4E15-9CB9-70DED9D735FF}" type="slidenum">
              <a:rPr lang="en-US"/>
              <a:pPr/>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57313"/>
            <a:ext cx="2057400" cy="5022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57313"/>
            <a:ext cx="6019800" cy="5022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6155E97-7E4C-43E0-94EB-67176FD5F063}" type="slidenum">
              <a:rPr lang="en-US"/>
              <a:pPr/>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6EB1D48-9B2A-43B1-9069-53F925B1F499}" type="slidenum">
              <a:rPr lang="en-US"/>
              <a:pPr/>
              <a:t>‹#›</a:t>
            </a:fld>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B42FAFD-9A5F-45A1-AADD-74F7A9618377}"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7C4ECA65-9930-421F-8A17-717B3B88374B}" type="slidenum">
              <a:rPr lang="en-US"/>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B42FF48-76E7-404C-8D54-AF5F1B936B35}" type="slidenum">
              <a:rPr lang="en-US"/>
              <a:pP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4365625"/>
            <a:ext cx="4038600" cy="2016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4365625"/>
            <a:ext cx="4038600" cy="2016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46370C7-4DB1-4667-8C68-55A3964DAA57}" type="slidenum">
              <a:rPr lang="en-US"/>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8BB07229-17A6-4A44-AABC-61B9DA971E66}" type="slidenum">
              <a:rPr lang="en-US"/>
              <a:pPr/>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082CF4D-82CF-462F-B611-8BC5A95BAAA0}" type="slidenum">
              <a:rPr lang="en-US"/>
              <a:pPr/>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FECB1878-043D-488E-9745-2A29FC393770}" type="slidenum">
              <a:rPr lang="en-US"/>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3054F5C-B7CC-4E3C-A470-DE9AD489E212}" type="slidenum">
              <a:rPr lang="en-US"/>
              <a:pPr/>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A62C5DE-85E1-4721-8E26-A1418424180B}" type="slidenum">
              <a:rPr lang="en-US"/>
              <a:pPr/>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CC21719-89F7-4509-846B-0E01FD2A6B6F}" type="slidenum">
              <a:rPr lang="en-US"/>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492250"/>
            <a:ext cx="2057400" cy="4889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92250"/>
            <a:ext cx="6019800" cy="4889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259AEB8-5EAB-4E56-873C-C5FF635C9F3D}" type="slidenum">
              <a:rPr lang="en-US"/>
              <a:pPr/>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7115C00-2A94-49F2-84CB-8FDE37CA1DF4}"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5EB665FC-07FA-4D05-AF11-1C2FF095BF45}" type="slidenum">
              <a:rPr lang="en-US"/>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1700E77-13D8-49A7-BC65-A70587140A91}" type="slidenum">
              <a:rPr lang="en-US"/>
              <a:pPr/>
              <a:t>‹#›</a:t>
            </a:fld>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F1845B7-0E70-45BE-BF84-E7B211643837}" type="slidenum">
              <a:rPr lang="en-US"/>
              <a:pPr/>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34E7D5B-BC35-4170-8817-26A9745FC540}" type="slidenum">
              <a:rPr lang="en-US"/>
              <a:pPr/>
              <a:t>‹#›</a:t>
            </a:fld>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86EA6024-7DB6-4291-8227-96F481F7D962}" type="slidenum">
              <a:rPr lang="en-US"/>
              <a:pPr/>
              <a:t>‹#›</a:t>
            </a:fld>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D4B664F4-9D31-4535-8B9D-3C01DB40186F}" type="slidenum">
              <a:rPr lang="en-US"/>
              <a:pPr/>
              <a:t>‹#›</a:t>
            </a:fld>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7CCAD5F3-2610-4ED5-8FB9-470423DA38EF}" type="slidenum">
              <a:rPr lang="en-US"/>
              <a:pPr/>
              <a:t>‹#›</a:t>
            </a:fld>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BD2B485-E411-4CB2-8A8F-9CEF3947CC6D}" type="slidenum">
              <a:rPr lang="en-US"/>
              <a:pPr/>
              <a:t>‹#›</a:t>
            </a:fld>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342D5E9-A854-4773-A252-E9F6B2345EA2}" type="slidenum">
              <a:rPr lang="en-US"/>
              <a:pPr/>
              <a:t>‹#›</a:t>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19F0DCE-71DC-436C-952F-3699C92E853F}" type="slidenum">
              <a:rPr lang="en-US"/>
              <a:pPr/>
              <a:t>‹#›</a:t>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3DFACE7-1C33-4341-BCC9-A37CD4F13B0A}"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4.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4.pn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4.pn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4.pn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4.pn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4.pn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4.pn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4.pn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4.pn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image" Target="../media/image4.pn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13" Type="http://schemas.openxmlformats.org/officeDocument/2006/relationships/image" Target="../media/image4.png"/><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13" Type="http://schemas.openxmlformats.org/officeDocument/2006/relationships/image" Target="../media/image4.png"/><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image" Target="../media/image4.png"/><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13" Type="http://schemas.openxmlformats.org/officeDocument/2006/relationships/image" Target="../media/image4.png"/><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 Id="rId14" Type="http://schemas.openxmlformats.org/officeDocument/2006/relationships/image" Target="../media/image6.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5.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5.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4.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4.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4.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5.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4.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4.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218" name="Picture 21" descr="interbrand-contour_replacement-graphic_2"/>
          <p:cNvPicPr>
            <a:picLocks noChangeAspect="1" noChangeArrowheads="1"/>
          </p:cNvPicPr>
          <p:nvPr/>
        </p:nvPicPr>
        <p:blipFill>
          <a:blip r:embed="rId13" cstate="print"/>
          <a:srcRect/>
          <a:stretch>
            <a:fillRect/>
          </a:stretch>
        </p:blipFill>
        <p:spPr bwMode="auto">
          <a:xfrm>
            <a:off x="0" y="4462463"/>
            <a:ext cx="9144000" cy="2400300"/>
          </a:xfrm>
          <a:prstGeom prst="rect">
            <a:avLst/>
          </a:prstGeom>
          <a:noFill/>
          <a:ln w="9525">
            <a:noFill/>
            <a:miter lim="800000"/>
            <a:headEnd/>
            <a:tailEnd/>
          </a:ln>
        </p:spPr>
      </p:pic>
      <p:pic>
        <p:nvPicPr>
          <p:cNvPr id="9219" name="Picture 7" descr="LogoPPT"/>
          <p:cNvPicPr>
            <a:picLocks noChangeAspect="1" noChangeArrowheads="1"/>
          </p:cNvPicPr>
          <p:nvPr/>
        </p:nvPicPr>
        <p:blipFill>
          <a:blip r:embed="rId14" cstate="print"/>
          <a:srcRect/>
          <a:stretch>
            <a:fillRect/>
          </a:stretch>
        </p:blipFill>
        <p:spPr bwMode="auto">
          <a:xfrm>
            <a:off x="450850" y="465138"/>
            <a:ext cx="3065463" cy="768350"/>
          </a:xfrm>
          <a:prstGeom prst="rect">
            <a:avLst/>
          </a:prstGeom>
          <a:noFill/>
          <a:ln w="9525">
            <a:noFill/>
            <a:miter lim="800000"/>
            <a:headEnd/>
            <a:tailEnd/>
          </a:ln>
        </p:spPr>
      </p:pic>
      <p:pic>
        <p:nvPicPr>
          <p:cNvPr id="9220" name="Picture 16" descr="Strapline"/>
          <p:cNvPicPr>
            <a:picLocks noChangeAspect="1" noChangeArrowheads="1"/>
          </p:cNvPicPr>
          <p:nvPr/>
        </p:nvPicPr>
        <p:blipFill>
          <a:blip r:embed="rId15" cstate="print"/>
          <a:srcRect/>
          <a:stretch>
            <a:fillRect/>
          </a:stretch>
        </p:blipFill>
        <p:spPr bwMode="auto">
          <a:xfrm>
            <a:off x="5691188" y="836613"/>
            <a:ext cx="2919412" cy="152400"/>
          </a:xfrm>
          <a:prstGeom prst="rect">
            <a:avLst/>
          </a:prstGeom>
          <a:noFill/>
          <a:ln w="9525">
            <a:noFill/>
            <a:miter lim="800000"/>
            <a:headEnd/>
            <a:tailEnd/>
          </a:ln>
        </p:spPr>
      </p:pic>
      <p:sp>
        <p:nvSpPr>
          <p:cNvPr id="8" name="Rectangle 13"/>
          <p:cNvSpPr>
            <a:spLocks noGrp="1" noChangeArrowheads="1"/>
          </p:cNvSpPr>
          <p:nvPr>
            <p:ph type="dt" sz="half" idx="2"/>
          </p:nvPr>
        </p:nvSpPr>
        <p:spPr>
          <a:xfrm>
            <a:off x="5678488" y="6397625"/>
            <a:ext cx="2133600"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10" name="Rectangle 15"/>
          <p:cNvSpPr>
            <a:spLocks noGrp="1" noChangeArrowheads="1"/>
          </p:cNvSpPr>
          <p:nvPr>
            <p:ph type="sldNum" sz="quarter" idx="4"/>
          </p:nvPr>
        </p:nvSpPr>
        <p:spPr>
          <a:xfrm>
            <a:off x="7812088" y="6397625"/>
            <a:ext cx="874712" cy="339725"/>
          </a:xfrm>
          <a:prstGeom prst="rect">
            <a:avLst/>
          </a:prstGeom>
        </p:spPr>
        <p:txBody>
          <a:bodyPr vert="horz" wrap="square" lIns="91440" tIns="45720" rIns="91440" bIns="45720" numCol="1" anchor="t" anchorCtr="0" compatLnSpc="1">
            <a:prstTxWarp prst="textNoShape">
              <a:avLst/>
            </a:prstTxWarp>
          </a:bodyPr>
          <a:lstStyle>
            <a:lvl1pPr>
              <a:defRPr/>
            </a:lvl1pPr>
          </a:lstStyle>
          <a:p>
            <a:fld id="{1F8C4C21-449D-4C22-92CB-02E2A3861AE4}"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hdr="0" ftr="0" dt="0"/>
  <p:txStyles>
    <p:titleStyle>
      <a:lvl1pPr algn="l" rtl="0" eaLnBrk="1" fontAlgn="base" hangingPunct="1">
        <a:spcBef>
          <a:spcPct val="0"/>
        </a:spcBef>
        <a:spcAft>
          <a:spcPct val="0"/>
        </a:spcAft>
        <a:defRPr sz="4400" b="1">
          <a:solidFill>
            <a:schemeClr val="tx2"/>
          </a:solidFill>
          <a:latin typeface="+mj-lt"/>
          <a:ea typeface="+mj-ea"/>
          <a:cs typeface="+mj-cs"/>
        </a:defRPr>
      </a:lvl1pPr>
      <a:lvl2pPr algn="l" rtl="0" eaLnBrk="1" fontAlgn="base" hangingPunct="1">
        <a:spcBef>
          <a:spcPct val="0"/>
        </a:spcBef>
        <a:spcAft>
          <a:spcPct val="0"/>
        </a:spcAft>
        <a:defRPr sz="4400" b="1">
          <a:solidFill>
            <a:schemeClr val="tx2"/>
          </a:solidFill>
          <a:latin typeface="Arial" charset="0"/>
          <a:cs typeface="Arial" charset="0"/>
        </a:defRPr>
      </a:lvl2pPr>
      <a:lvl3pPr algn="l" rtl="0" eaLnBrk="1" fontAlgn="base" hangingPunct="1">
        <a:spcBef>
          <a:spcPct val="0"/>
        </a:spcBef>
        <a:spcAft>
          <a:spcPct val="0"/>
        </a:spcAft>
        <a:defRPr sz="4400" b="1">
          <a:solidFill>
            <a:schemeClr val="tx2"/>
          </a:solidFill>
          <a:latin typeface="Arial" charset="0"/>
          <a:cs typeface="Arial" charset="0"/>
        </a:defRPr>
      </a:lvl3pPr>
      <a:lvl4pPr algn="l" rtl="0" eaLnBrk="1" fontAlgn="base" hangingPunct="1">
        <a:spcBef>
          <a:spcPct val="0"/>
        </a:spcBef>
        <a:spcAft>
          <a:spcPct val="0"/>
        </a:spcAft>
        <a:defRPr sz="4400" b="1">
          <a:solidFill>
            <a:schemeClr val="tx2"/>
          </a:solidFill>
          <a:latin typeface="Arial" charset="0"/>
          <a:cs typeface="Arial" charset="0"/>
        </a:defRPr>
      </a:lvl4pPr>
      <a:lvl5pPr algn="l" rtl="0" eaLnBrk="1" fontAlgn="base" hangingPunct="1">
        <a:spcBef>
          <a:spcPct val="0"/>
        </a:spcBef>
        <a:spcAft>
          <a:spcPct val="0"/>
        </a:spcAft>
        <a:defRPr sz="4400" b="1">
          <a:solidFill>
            <a:schemeClr val="tx2"/>
          </a:solidFill>
          <a:latin typeface="Arial" charset="0"/>
          <a:cs typeface="Arial" charset="0"/>
        </a:defRPr>
      </a:lvl5pPr>
      <a:lvl6pPr marL="457200" algn="l" rtl="0" eaLnBrk="1" fontAlgn="base" hangingPunct="1">
        <a:spcBef>
          <a:spcPct val="0"/>
        </a:spcBef>
        <a:spcAft>
          <a:spcPct val="0"/>
        </a:spcAft>
        <a:defRPr sz="4400" b="1">
          <a:solidFill>
            <a:schemeClr val="tx2"/>
          </a:solidFill>
          <a:latin typeface="Arial" charset="0"/>
          <a:cs typeface="Arial" charset="0"/>
        </a:defRPr>
      </a:lvl6pPr>
      <a:lvl7pPr marL="914400" algn="l" rtl="0" eaLnBrk="1" fontAlgn="base" hangingPunct="1">
        <a:spcBef>
          <a:spcPct val="0"/>
        </a:spcBef>
        <a:spcAft>
          <a:spcPct val="0"/>
        </a:spcAft>
        <a:defRPr sz="4400" b="1">
          <a:solidFill>
            <a:schemeClr val="tx2"/>
          </a:solidFill>
          <a:latin typeface="Arial" charset="0"/>
          <a:cs typeface="Arial" charset="0"/>
        </a:defRPr>
      </a:lvl7pPr>
      <a:lvl8pPr marL="1371600" algn="l" rtl="0" eaLnBrk="1" fontAlgn="base" hangingPunct="1">
        <a:spcBef>
          <a:spcPct val="0"/>
        </a:spcBef>
        <a:spcAft>
          <a:spcPct val="0"/>
        </a:spcAft>
        <a:defRPr sz="4400" b="1">
          <a:solidFill>
            <a:schemeClr val="tx2"/>
          </a:solidFill>
          <a:latin typeface="Arial" charset="0"/>
          <a:cs typeface="Arial" charset="0"/>
        </a:defRPr>
      </a:lvl8pPr>
      <a:lvl9pPr marL="1828800" algn="l" rtl="0" eaLnBrk="1" fontAlgn="base" hangingPunct="1">
        <a:spcBef>
          <a:spcPct val="0"/>
        </a:spcBef>
        <a:spcAft>
          <a:spcPct val="0"/>
        </a:spcAft>
        <a:defRPr sz="4400" b="1">
          <a:solidFill>
            <a:schemeClr val="tx2"/>
          </a:solidFill>
          <a:latin typeface="Arial" charset="0"/>
          <a:cs typeface="Arial" charset="0"/>
        </a:defRPr>
      </a:lvl9pPr>
    </p:titleStyle>
    <p:bodyStyle>
      <a:lvl1pPr marL="342900" indent="-342900" algn="l" rtl="0" eaLnBrk="1" fontAlgn="base" hangingPunct="1">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1" fontAlgn="base" hangingPunct="1">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1" fontAlgn="base" hangingPunct="1">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1" fontAlgn="base" hangingPunct="1">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1" fontAlgn="base" hangingPunct="1">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eaLnBrk="1" fontAlgn="base" hangingPunct="1">
        <a:lnSpc>
          <a:spcPct val="102000"/>
        </a:lnSpc>
        <a:spcBef>
          <a:spcPct val="0"/>
        </a:spcBef>
        <a:spcAft>
          <a:spcPct val="0"/>
        </a:spcAft>
        <a:buFont typeface="Arial" charset="0"/>
        <a:buChar char="−"/>
        <a:defRPr sz="2000">
          <a:solidFill>
            <a:schemeClr val="tx1"/>
          </a:solidFill>
          <a:latin typeface="+mn-lt"/>
          <a:cs typeface="+mn-cs"/>
        </a:defRPr>
      </a:lvl6pPr>
      <a:lvl7pPr marL="2301875" indent="-269875" algn="l" rtl="0" eaLnBrk="1" fontAlgn="base" hangingPunct="1">
        <a:lnSpc>
          <a:spcPct val="102000"/>
        </a:lnSpc>
        <a:spcBef>
          <a:spcPct val="0"/>
        </a:spcBef>
        <a:spcAft>
          <a:spcPct val="0"/>
        </a:spcAft>
        <a:buFont typeface="Arial" charset="0"/>
        <a:buChar char="−"/>
        <a:defRPr sz="2000">
          <a:solidFill>
            <a:schemeClr val="tx1"/>
          </a:solidFill>
          <a:latin typeface="+mn-lt"/>
          <a:cs typeface="+mn-cs"/>
        </a:defRPr>
      </a:lvl7pPr>
      <a:lvl8pPr marL="2759075" indent="-269875" algn="l" rtl="0" eaLnBrk="1" fontAlgn="base" hangingPunct="1">
        <a:lnSpc>
          <a:spcPct val="102000"/>
        </a:lnSpc>
        <a:spcBef>
          <a:spcPct val="0"/>
        </a:spcBef>
        <a:spcAft>
          <a:spcPct val="0"/>
        </a:spcAft>
        <a:buFont typeface="Arial" charset="0"/>
        <a:buChar char="−"/>
        <a:defRPr sz="2000">
          <a:solidFill>
            <a:schemeClr val="tx1"/>
          </a:solidFill>
          <a:latin typeface="+mn-lt"/>
          <a:cs typeface="+mn-cs"/>
        </a:defRPr>
      </a:lvl8pPr>
      <a:lvl9pPr marL="3216275" indent="-269875" algn="l" rtl="0" eaLnBrk="1" fontAlgn="base" hangingPunct="1">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434" name="Picture 8"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033" name="Line 9"/>
          <p:cNvSpPr>
            <a:spLocks noChangeShapeType="1"/>
          </p:cNvSpPr>
          <p:nvPr/>
        </p:nvSpPr>
        <p:spPr bwMode="auto">
          <a:xfrm>
            <a:off x="539750" y="1196975"/>
            <a:ext cx="8064500" cy="0"/>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9" name="Rectangle 3"/>
          <p:cNvSpPr txBox="1">
            <a:spLocks noChangeArrowheads="1"/>
          </p:cNvSpPr>
          <p:nvPr/>
        </p:nvSpPr>
        <p:spPr bwMode="auto">
          <a:xfrm>
            <a:off x="7391400" y="381000"/>
            <a:ext cx="1828800" cy="457200"/>
          </a:xfrm>
          <a:prstGeom prst="rect">
            <a:avLst/>
          </a:prstGeom>
          <a:noFill/>
          <a:ln w="9525">
            <a:noFill/>
            <a:miter lim="800000"/>
            <a:headEnd/>
            <a:tailEnd/>
          </a:ln>
          <a:effectLst/>
        </p:spPr>
        <p:txBody>
          <a:bodyPr/>
          <a:lstStyle/>
          <a:p>
            <a:pPr eaLnBrk="0" hangingPunct="0"/>
            <a:r>
              <a:rPr lang="en-US" b="1">
                <a:solidFill>
                  <a:schemeClr val="tx2"/>
                </a:solidFill>
              </a:rPr>
              <a:t>PLATINUM</a:t>
            </a:r>
          </a:p>
        </p:txBody>
      </p:sp>
      <p:sp>
        <p:nvSpPr>
          <p:cNvPr id="5" name="Date Placeholder 4"/>
          <p:cNvSpPr>
            <a:spLocks noGrp="1" noChangeArrowheads="1"/>
          </p:cNvSpPr>
          <p:nvPr>
            <p:ph type="dt" sz="half" idx="2"/>
          </p:nvPr>
        </p:nvSpPr>
        <p:spPr>
          <a:xfrm>
            <a:off x="5678488" y="6397625"/>
            <a:ext cx="2133600"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6" name="Footer Placeholder 5"/>
          <p:cNvSpPr>
            <a:spLocks noGrp="1" noChangeArrowheads="1"/>
          </p:cNvSpPr>
          <p:nvPr>
            <p:ph type="ftr" sz="quarter" idx="3"/>
          </p:nvPr>
        </p:nvSpPr>
        <p:spPr>
          <a:xfrm>
            <a:off x="452438" y="6397625"/>
            <a:ext cx="5191125"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7" name="Slide Number Placeholder 6"/>
          <p:cNvSpPr>
            <a:spLocks noGrp="1" noChangeArrowheads="1"/>
          </p:cNvSpPr>
          <p:nvPr>
            <p:ph type="sldNum" sz="quarter" idx="4"/>
          </p:nvPr>
        </p:nvSpPr>
        <p:spPr>
          <a:xfrm>
            <a:off x="7812088" y="6397625"/>
            <a:ext cx="874712" cy="339725"/>
          </a:xfrm>
          <a:prstGeom prst="rect">
            <a:avLst/>
          </a:prstGeom>
        </p:spPr>
        <p:txBody>
          <a:bodyPr vert="horz" wrap="square" lIns="91440" tIns="45720" rIns="91440" bIns="45720" numCol="1" anchor="t" anchorCtr="0" compatLnSpc="1">
            <a:prstTxWarp prst="textNoShape">
              <a:avLst/>
            </a:prstTxWarp>
          </a:bodyPr>
          <a:lstStyle>
            <a:lvl1pPr>
              <a:defRPr/>
            </a:lvl1pPr>
          </a:lstStyle>
          <a:p>
            <a:fld id="{08BAB5DB-CA21-4E4C-9B6A-B96F5F33B780}"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23018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7590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32162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9458" name="Picture 8"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033" name="Line 9"/>
          <p:cNvSpPr>
            <a:spLocks noChangeShapeType="1"/>
          </p:cNvSpPr>
          <p:nvPr/>
        </p:nvSpPr>
        <p:spPr bwMode="auto">
          <a:xfrm>
            <a:off x="539750" y="1196975"/>
            <a:ext cx="8064500" cy="0"/>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9" name="Rectangle 3"/>
          <p:cNvSpPr txBox="1">
            <a:spLocks noChangeArrowheads="1"/>
          </p:cNvSpPr>
          <p:nvPr/>
        </p:nvSpPr>
        <p:spPr bwMode="auto">
          <a:xfrm>
            <a:off x="7391400" y="381000"/>
            <a:ext cx="1828800" cy="457200"/>
          </a:xfrm>
          <a:prstGeom prst="rect">
            <a:avLst/>
          </a:prstGeom>
          <a:noFill/>
          <a:ln w="9525">
            <a:noFill/>
            <a:miter lim="800000"/>
            <a:headEnd/>
            <a:tailEnd/>
          </a:ln>
          <a:effectLst/>
        </p:spPr>
        <p:txBody>
          <a:bodyPr/>
          <a:lstStyle/>
          <a:p>
            <a:pPr eaLnBrk="0" hangingPunct="0"/>
            <a:r>
              <a:rPr lang="en-US" b="1">
                <a:solidFill>
                  <a:schemeClr val="tx2"/>
                </a:solidFill>
              </a:rPr>
              <a:t>PLATINUM</a:t>
            </a:r>
          </a:p>
        </p:txBody>
      </p:sp>
      <p:sp>
        <p:nvSpPr>
          <p:cNvPr id="5" name="Date Placeholder 4"/>
          <p:cNvSpPr>
            <a:spLocks noGrp="1" noChangeArrowheads="1"/>
          </p:cNvSpPr>
          <p:nvPr>
            <p:ph type="dt" sz="half" idx="2"/>
          </p:nvPr>
        </p:nvSpPr>
        <p:spPr>
          <a:xfrm>
            <a:off x="5678488" y="6397625"/>
            <a:ext cx="2133600"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6" name="Footer Placeholder 5"/>
          <p:cNvSpPr>
            <a:spLocks noGrp="1" noChangeArrowheads="1"/>
          </p:cNvSpPr>
          <p:nvPr>
            <p:ph type="ftr" sz="quarter" idx="3"/>
          </p:nvPr>
        </p:nvSpPr>
        <p:spPr>
          <a:xfrm>
            <a:off x="452438" y="6397625"/>
            <a:ext cx="5191125"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7" name="Slide Number Placeholder 6"/>
          <p:cNvSpPr>
            <a:spLocks noGrp="1" noChangeArrowheads="1"/>
          </p:cNvSpPr>
          <p:nvPr>
            <p:ph type="sldNum" sz="quarter" idx="4"/>
          </p:nvPr>
        </p:nvSpPr>
        <p:spPr>
          <a:xfrm>
            <a:off x="7812088" y="6397625"/>
            <a:ext cx="874712" cy="339725"/>
          </a:xfrm>
          <a:prstGeom prst="rect">
            <a:avLst/>
          </a:prstGeom>
        </p:spPr>
        <p:txBody>
          <a:bodyPr vert="horz" wrap="square" lIns="91440" tIns="45720" rIns="91440" bIns="45720" numCol="1" anchor="t" anchorCtr="0" compatLnSpc="1">
            <a:prstTxWarp prst="textNoShape">
              <a:avLst/>
            </a:prstTxWarp>
          </a:bodyPr>
          <a:lstStyle>
            <a:lvl1pPr>
              <a:defRPr/>
            </a:lvl1pPr>
          </a:lstStyle>
          <a:p>
            <a:fld id="{8A37D4D3-9A4C-4066-9C6A-288299F1A25B}"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23018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7590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32162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482" name="Picture 8"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033" name="Line 9"/>
          <p:cNvSpPr>
            <a:spLocks noChangeShapeType="1"/>
          </p:cNvSpPr>
          <p:nvPr/>
        </p:nvSpPr>
        <p:spPr bwMode="auto">
          <a:xfrm>
            <a:off x="539750" y="1196975"/>
            <a:ext cx="8064500" cy="0"/>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9" name="Rectangle 3"/>
          <p:cNvSpPr txBox="1">
            <a:spLocks noChangeArrowheads="1"/>
          </p:cNvSpPr>
          <p:nvPr/>
        </p:nvSpPr>
        <p:spPr bwMode="auto">
          <a:xfrm>
            <a:off x="7391400" y="381000"/>
            <a:ext cx="1828800" cy="457200"/>
          </a:xfrm>
          <a:prstGeom prst="rect">
            <a:avLst/>
          </a:prstGeom>
          <a:noFill/>
          <a:ln w="9525">
            <a:noFill/>
            <a:miter lim="800000"/>
            <a:headEnd/>
            <a:tailEnd/>
          </a:ln>
          <a:effectLst/>
        </p:spPr>
        <p:txBody>
          <a:bodyPr/>
          <a:lstStyle/>
          <a:p>
            <a:pPr eaLnBrk="0" hangingPunct="0"/>
            <a:r>
              <a:rPr lang="en-US" b="1">
                <a:solidFill>
                  <a:schemeClr val="tx2"/>
                </a:solidFill>
              </a:rPr>
              <a:t>PLATINUM</a:t>
            </a:r>
          </a:p>
        </p:txBody>
      </p:sp>
      <p:sp>
        <p:nvSpPr>
          <p:cNvPr id="5" name="Date Placeholder 4"/>
          <p:cNvSpPr>
            <a:spLocks noGrp="1" noChangeArrowheads="1"/>
          </p:cNvSpPr>
          <p:nvPr>
            <p:ph type="dt" sz="half" idx="2"/>
          </p:nvPr>
        </p:nvSpPr>
        <p:spPr>
          <a:xfrm>
            <a:off x="5678488" y="6397625"/>
            <a:ext cx="2133600"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6" name="Footer Placeholder 5"/>
          <p:cNvSpPr>
            <a:spLocks noGrp="1" noChangeArrowheads="1"/>
          </p:cNvSpPr>
          <p:nvPr>
            <p:ph type="ftr" sz="quarter" idx="3"/>
          </p:nvPr>
        </p:nvSpPr>
        <p:spPr>
          <a:xfrm>
            <a:off x="452438" y="6397625"/>
            <a:ext cx="5191125"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7" name="Slide Number Placeholder 6"/>
          <p:cNvSpPr>
            <a:spLocks noGrp="1" noChangeArrowheads="1"/>
          </p:cNvSpPr>
          <p:nvPr>
            <p:ph type="sldNum" sz="quarter" idx="4"/>
          </p:nvPr>
        </p:nvSpPr>
        <p:spPr>
          <a:xfrm>
            <a:off x="7812088" y="6397625"/>
            <a:ext cx="874712" cy="339725"/>
          </a:xfrm>
          <a:prstGeom prst="rect">
            <a:avLst/>
          </a:prstGeom>
        </p:spPr>
        <p:txBody>
          <a:bodyPr vert="horz" wrap="square" lIns="91440" tIns="45720" rIns="91440" bIns="45720" numCol="1" anchor="t" anchorCtr="0" compatLnSpc="1">
            <a:prstTxWarp prst="textNoShape">
              <a:avLst/>
            </a:prstTxWarp>
          </a:bodyPr>
          <a:lstStyle>
            <a:lvl1pPr>
              <a:defRPr/>
            </a:lvl1pPr>
          </a:lstStyle>
          <a:p>
            <a:fld id="{9EB8BFD3-3AA6-4BAC-9C76-4190A96DA246}"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23018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7590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32162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1506" name="Picture 8"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033" name="Line 9"/>
          <p:cNvSpPr>
            <a:spLocks noChangeShapeType="1"/>
          </p:cNvSpPr>
          <p:nvPr/>
        </p:nvSpPr>
        <p:spPr bwMode="auto">
          <a:xfrm>
            <a:off x="539750" y="1196975"/>
            <a:ext cx="8064500" cy="0"/>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9" name="Rectangle 3"/>
          <p:cNvSpPr txBox="1">
            <a:spLocks noChangeArrowheads="1"/>
          </p:cNvSpPr>
          <p:nvPr/>
        </p:nvSpPr>
        <p:spPr bwMode="auto">
          <a:xfrm>
            <a:off x="7391400" y="381000"/>
            <a:ext cx="1828800" cy="457200"/>
          </a:xfrm>
          <a:prstGeom prst="rect">
            <a:avLst/>
          </a:prstGeom>
          <a:noFill/>
          <a:ln w="9525">
            <a:noFill/>
            <a:miter lim="800000"/>
            <a:headEnd/>
            <a:tailEnd/>
          </a:ln>
          <a:effectLst/>
        </p:spPr>
        <p:txBody>
          <a:bodyPr/>
          <a:lstStyle/>
          <a:p>
            <a:pPr eaLnBrk="0" hangingPunct="0"/>
            <a:r>
              <a:rPr lang="en-US" b="1">
                <a:solidFill>
                  <a:schemeClr val="tx2"/>
                </a:solidFill>
              </a:rPr>
              <a:t>PLATINUM</a:t>
            </a:r>
          </a:p>
        </p:txBody>
      </p:sp>
      <p:sp>
        <p:nvSpPr>
          <p:cNvPr id="5" name="Date Placeholder 4"/>
          <p:cNvSpPr>
            <a:spLocks noGrp="1" noChangeArrowheads="1"/>
          </p:cNvSpPr>
          <p:nvPr>
            <p:ph type="dt" sz="half" idx="2"/>
          </p:nvPr>
        </p:nvSpPr>
        <p:spPr>
          <a:xfrm>
            <a:off x="5678488" y="6397625"/>
            <a:ext cx="2133600"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6" name="Footer Placeholder 5"/>
          <p:cNvSpPr>
            <a:spLocks noGrp="1" noChangeArrowheads="1"/>
          </p:cNvSpPr>
          <p:nvPr>
            <p:ph type="ftr" sz="quarter" idx="3"/>
          </p:nvPr>
        </p:nvSpPr>
        <p:spPr>
          <a:xfrm>
            <a:off x="452438" y="6397625"/>
            <a:ext cx="5191125"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7" name="Slide Number Placeholder 6"/>
          <p:cNvSpPr>
            <a:spLocks noGrp="1" noChangeArrowheads="1"/>
          </p:cNvSpPr>
          <p:nvPr>
            <p:ph type="sldNum" sz="quarter" idx="4"/>
          </p:nvPr>
        </p:nvSpPr>
        <p:spPr>
          <a:xfrm>
            <a:off x="7812088" y="6397625"/>
            <a:ext cx="874712" cy="339725"/>
          </a:xfrm>
          <a:prstGeom prst="rect">
            <a:avLst/>
          </a:prstGeom>
        </p:spPr>
        <p:txBody>
          <a:bodyPr vert="horz" wrap="square" lIns="91440" tIns="45720" rIns="91440" bIns="45720" numCol="1" anchor="t" anchorCtr="0" compatLnSpc="1">
            <a:prstTxWarp prst="textNoShape">
              <a:avLst/>
            </a:prstTxWarp>
          </a:bodyPr>
          <a:lstStyle>
            <a:lvl1pPr>
              <a:defRPr/>
            </a:lvl1pPr>
          </a:lstStyle>
          <a:p>
            <a:fld id="{70A865D3-4D62-44CA-8AB6-519DBC8E8AC6}"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23018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7590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32162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2530" name="Picture 8"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033" name="Line 9"/>
          <p:cNvSpPr>
            <a:spLocks noChangeShapeType="1"/>
          </p:cNvSpPr>
          <p:nvPr/>
        </p:nvSpPr>
        <p:spPr bwMode="auto">
          <a:xfrm>
            <a:off x="539750" y="1196975"/>
            <a:ext cx="8064500" cy="0"/>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9" name="Rectangle 3"/>
          <p:cNvSpPr txBox="1">
            <a:spLocks noChangeArrowheads="1"/>
          </p:cNvSpPr>
          <p:nvPr/>
        </p:nvSpPr>
        <p:spPr bwMode="auto">
          <a:xfrm>
            <a:off x="7391400" y="381000"/>
            <a:ext cx="1828800" cy="457200"/>
          </a:xfrm>
          <a:prstGeom prst="rect">
            <a:avLst/>
          </a:prstGeom>
          <a:noFill/>
          <a:ln w="9525">
            <a:noFill/>
            <a:miter lim="800000"/>
            <a:headEnd/>
            <a:tailEnd/>
          </a:ln>
          <a:effectLst/>
        </p:spPr>
        <p:txBody>
          <a:bodyPr/>
          <a:lstStyle/>
          <a:p>
            <a:pPr eaLnBrk="0" hangingPunct="0"/>
            <a:r>
              <a:rPr lang="en-US" b="1">
                <a:solidFill>
                  <a:schemeClr val="tx2"/>
                </a:solidFill>
              </a:rPr>
              <a:t>PLATINUM</a:t>
            </a:r>
          </a:p>
        </p:txBody>
      </p:sp>
      <p:sp>
        <p:nvSpPr>
          <p:cNvPr id="5" name="Date Placeholder 4"/>
          <p:cNvSpPr>
            <a:spLocks noGrp="1" noChangeArrowheads="1"/>
          </p:cNvSpPr>
          <p:nvPr>
            <p:ph type="dt" sz="half" idx="2"/>
          </p:nvPr>
        </p:nvSpPr>
        <p:spPr>
          <a:xfrm>
            <a:off x="5678488" y="6397625"/>
            <a:ext cx="2133600"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6" name="Footer Placeholder 5"/>
          <p:cNvSpPr>
            <a:spLocks noGrp="1" noChangeArrowheads="1"/>
          </p:cNvSpPr>
          <p:nvPr>
            <p:ph type="ftr" sz="quarter" idx="3"/>
          </p:nvPr>
        </p:nvSpPr>
        <p:spPr>
          <a:xfrm>
            <a:off x="452438" y="6397625"/>
            <a:ext cx="5191125"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7" name="Slide Number Placeholder 6"/>
          <p:cNvSpPr>
            <a:spLocks noGrp="1" noChangeArrowheads="1"/>
          </p:cNvSpPr>
          <p:nvPr>
            <p:ph type="sldNum" sz="quarter" idx="4"/>
          </p:nvPr>
        </p:nvSpPr>
        <p:spPr>
          <a:xfrm>
            <a:off x="7812088" y="6397625"/>
            <a:ext cx="874712" cy="339725"/>
          </a:xfrm>
          <a:prstGeom prst="rect">
            <a:avLst/>
          </a:prstGeom>
        </p:spPr>
        <p:txBody>
          <a:bodyPr vert="horz" wrap="square" lIns="91440" tIns="45720" rIns="91440" bIns="45720" numCol="1" anchor="t" anchorCtr="0" compatLnSpc="1">
            <a:prstTxWarp prst="textNoShape">
              <a:avLst/>
            </a:prstTxWarp>
          </a:bodyPr>
          <a:lstStyle>
            <a:lvl1pPr>
              <a:defRPr/>
            </a:lvl1pPr>
          </a:lstStyle>
          <a:p>
            <a:fld id="{9A2103B9-D682-47E3-B374-424B38A73FD9}"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23018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7590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32162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3554" name="Picture 8"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033" name="Line 9"/>
          <p:cNvSpPr>
            <a:spLocks noChangeShapeType="1"/>
          </p:cNvSpPr>
          <p:nvPr/>
        </p:nvSpPr>
        <p:spPr bwMode="auto">
          <a:xfrm>
            <a:off x="539750" y="1196975"/>
            <a:ext cx="8064500" cy="0"/>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9" name="Rectangle 3"/>
          <p:cNvSpPr txBox="1">
            <a:spLocks noChangeArrowheads="1"/>
          </p:cNvSpPr>
          <p:nvPr/>
        </p:nvSpPr>
        <p:spPr bwMode="auto">
          <a:xfrm>
            <a:off x="7391400" y="381000"/>
            <a:ext cx="1828800" cy="457200"/>
          </a:xfrm>
          <a:prstGeom prst="rect">
            <a:avLst/>
          </a:prstGeom>
          <a:noFill/>
          <a:ln w="9525">
            <a:noFill/>
            <a:miter lim="800000"/>
            <a:headEnd/>
            <a:tailEnd/>
          </a:ln>
          <a:effectLst/>
        </p:spPr>
        <p:txBody>
          <a:bodyPr/>
          <a:lstStyle/>
          <a:p>
            <a:pPr eaLnBrk="0" hangingPunct="0"/>
            <a:r>
              <a:rPr lang="en-US" b="1">
                <a:solidFill>
                  <a:schemeClr val="tx2"/>
                </a:solidFill>
              </a:rPr>
              <a:t>PLATINUM</a:t>
            </a:r>
          </a:p>
        </p:txBody>
      </p:sp>
      <p:sp>
        <p:nvSpPr>
          <p:cNvPr id="5" name="Date Placeholder 4"/>
          <p:cNvSpPr>
            <a:spLocks noGrp="1" noChangeArrowheads="1"/>
          </p:cNvSpPr>
          <p:nvPr>
            <p:ph type="dt" sz="half" idx="2"/>
          </p:nvPr>
        </p:nvSpPr>
        <p:spPr>
          <a:xfrm>
            <a:off x="5678488" y="6397625"/>
            <a:ext cx="2133600"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6" name="Footer Placeholder 5"/>
          <p:cNvSpPr>
            <a:spLocks noGrp="1" noChangeArrowheads="1"/>
          </p:cNvSpPr>
          <p:nvPr>
            <p:ph type="ftr" sz="quarter" idx="3"/>
          </p:nvPr>
        </p:nvSpPr>
        <p:spPr>
          <a:xfrm>
            <a:off x="452438" y="6397625"/>
            <a:ext cx="5191125"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7" name="Slide Number Placeholder 6"/>
          <p:cNvSpPr>
            <a:spLocks noGrp="1" noChangeArrowheads="1"/>
          </p:cNvSpPr>
          <p:nvPr>
            <p:ph type="sldNum" sz="quarter" idx="4"/>
          </p:nvPr>
        </p:nvSpPr>
        <p:spPr>
          <a:xfrm>
            <a:off x="7812088" y="6397625"/>
            <a:ext cx="874712" cy="339725"/>
          </a:xfrm>
          <a:prstGeom prst="rect">
            <a:avLst/>
          </a:prstGeom>
        </p:spPr>
        <p:txBody>
          <a:bodyPr vert="horz" wrap="square" lIns="91440" tIns="45720" rIns="91440" bIns="45720" numCol="1" anchor="t" anchorCtr="0" compatLnSpc="1">
            <a:prstTxWarp prst="textNoShape">
              <a:avLst/>
            </a:prstTxWarp>
          </a:bodyPr>
          <a:lstStyle>
            <a:lvl1pPr>
              <a:defRPr/>
            </a:lvl1pPr>
          </a:lstStyle>
          <a:p>
            <a:fld id="{DE28CC80-B306-48A1-A7E9-216B36A1C2F1}"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23018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7590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32162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4578" name="Picture 8"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033" name="Line 9"/>
          <p:cNvSpPr>
            <a:spLocks noChangeShapeType="1"/>
          </p:cNvSpPr>
          <p:nvPr/>
        </p:nvSpPr>
        <p:spPr bwMode="auto">
          <a:xfrm>
            <a:off x="539750" y="1196975"/>
            <a:ext cx="8064500" cy="0"/>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9" name="Rectangle 3"/>
          <p:cNvSpPr txBox="1">
            <a:spLocks noChangeArrowheads="1"/>
          </p:cNvSpPr>
          <p:nvPr/>
        </p:nvSpPr>
        <p:spPr bwMode="auto">
          <a:xfrm>
            <a:off x="7391400" y="381000"/>
            <a:ext cx="1828800" cy="457200"/>
          </a:xfrm>
          <a:prstGeom prst="rect">
            <a:avLst/>
          </a:prstGeom>
          <a:noFill/>
          <a:ln w="9525">
            <a:noFill/>
            <a:miter lim="800000"/>
            <a:headEnd/>
            <a:tailEnd/>
          </a:ln>
          <a:effectLst/>
        </p:spPr>
        <p:txBody>
          <a:bodyPr/>
          <a:lstStyle/>
          <a:p>
            <a:pPr eaLnBrk="0" hangingPunct="0"/>
            <a:r>
              <a:rPr lang="en-US" b="1">
                <a:solidFill>
                  <a:schemeClr val="tx2"/>
                </a:solidFill>
              </a:rPr>
              <a:t>PLATINUM</a:t>
            </a:r>
          </a:p>
        </p:txBody>
      </p:sp>
      <p:sp>
        <p:nvSpPr>
          <p:cNvPr id="5" name="Date Placeholder 4"/>
          <p:cNvSpPr>
            <a:spLocks noGrp="1" noChangeArrowheads="1"/>
          </p:cNvSpPr>
          <p:nvPr>
            <p:ph type="dt" sz="half" idx="2"/>
          </p:nvPr>
        </p:nvSpPr>
        <p:spPr>
          <a:xfrm>
            <a:off x="5678488" y="6397625"/>
            <a:ext cx="2133600"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6" name="Footer Placeholder 5"/>
          <p:cNvSpPr>
            <a:spLocks noGrp="1" noChangeArrowheads="1"/>
          </p:cNvSpPr>
          <p:nvPr>
            <p:ph type="ftr" sz="quarter" idx="3"/>
          </p:nvPr>
        </p:nvSpPr>
        <p:spPr>
          <a:xfrm>
            <a:off x="452438" y="6397625"/>
            <a:ext cx="5191125"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7" name="Slide Number Placeholder 6"/>
          <p:cNvSpPr>
            <a:spLocks noGrp="1" noChangeArrowheads="1"/>
          </p:cNvSpPr>
          <p:nvPr>
            <p:ph type="sldNum" sz="quarter" idx="4"/>
          </p:nvPr>
        </p:nvSpPr>
        <p:spPr>
          <a:xfrm>
            <a:off x="7812088" y="6397625"/>
            <a:ext cx="874712" cy="339725"/>
          </a:xfrm>
          <a:prstGeom prst="rect">
            <a:avLst/>
          </a:prstGeom>
        </p:spPr>
        <p:txBody>
          <a:bodyPr vert="horz" wrap="square" lIns="91440" tIns="45720" rIns="91440" bIns="45720" numCol="1" anchor="t" anchorCtr="0" compatLnSpc="1">
            <a:prstTxWarp prst="textNoShape">
              <a:avLst/>
            </a:prstTxWarp>
          </a:bodyPr>
          <a:lstStyle>
            <a:lvl1pPr>
              <a:defRPr/>
            </a:lvl1pPr>
          </a:lstStyle>
          <a:p>
            <a:fld id="{9EA84470-3B43-4300-847E-FE63592F7E98}"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23018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7590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32162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5602" name="Picture 8"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033" name="Line 9"/>
          <p:cNvSpPr>
            <a:spLocks noChangeShapeType="1"/>
          </p:cNvSpPr>
          <p:nvPr/>
        </p:nvSpPr>
        <p:spPr bwMode="auto">
          <a:xfrm>
            <a:off x="539750" y="1196975"/>
            <a:ext cx="8064500" cy="0"/>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9" name="Rectangle 3"/>
          <p:cNvSpPr txBox="1">
            <a:spLocks noChangeArrowheads="1"/>
          </p:cNvSpPr>
          <p:nvPr/>
        </p:nvSpPr>
        <p:spPr bwMode="auto">
          <a:xfrm>
            <a:off x="7391400" y="381000"/>
            <a:ext cx="1828800" cy="457200"/>
          </a:xfrm>
          <a:prstGeom prst="rect">
            <a:avLst/>
          </a:prstGeom>
          <a:noFill/>
          <a:ln w="9525">
            <a:noFill/>
            <a:miter lim="800000"/>
            <a:headEnd/>
            <a:tailEnd/>
          </a:ln>
          <a:effectLst/>
        </p:spPr>
        <p:txBody>
          <a:bodyPr/>
          <a:lstStyle/>
          <a:p>
            <a:pPr eaLnBrk="0" hangingPunct="0"/>
            <a:r>
              <a:rPr lang="en-US" b="1">
                <a:solidFill>
                  <a:schemeClr val="tx2"/>
                </a:solidFill>
              </a:rPr>
              <a:t>PLATINUM</a:t>
            </a:r>
          </a:p>
        </p:txBody>
      </p:sp>
      <p:sp>
        <p:nvSpPr>
          <p:cNvPr id="5" name="Date Placeholder 4"/>
          <p:cNvSpPr>
            <a:spLocks noGrp="1" noChangeArrowheads="1"/>
          </p:cNvSpPr>
          <p:nvPr>
            <p:ph type="dt" sz="half" idx="2"/>
          </p:nvPr>
        </p:nvSpPr>
        <p:spPr>
          <a:xfrm>
            <a:off x="5678488" y="6397625"/>
            <a:ext cx="2133600"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6" name="Footer Placeholder 5"/>
          <p:cNvSpPr>
            <a:spLocks noGrp="1" noChangeArrowheads="1"/>
          </p:cNvSpPr>
          <p:nvPr>
            <p:ph type="ftr" sz="quarter" idx="3"/>
          </p:nvPr>
        </p:nvSpPr>
        <p:spPr>
          <a:xfrm>
            <a:off x="452438" y="6397625"/>
            <a:ext cx="5191125"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7" name="Slide Number Placeholder 6"/>
          <p:cNvSpPr>
            <a:spLocks noGrp="1" noChangeArrowheads="1"/>
          </p:cNvSpPr>
          <p:nvPr>
            <p:ph type="sldNum" sz="quarter" idx="4"/>
          </p:nvPr>
        </p:nvSpPr>
        <p:spPr>
          <a:xfrm>
            <a:off x="7812088" y="6397625"/>
            <a:ext cx="874712" cy="339725"/>
          </a:xfrm>
          <a:prstGeom prst="rect">
            <a:avLst/>
          </a:prstGeom>
        </p:spPr>
        <p:txBody>
          <a:bodyPr vert="horz" wrap="square" lIns="91440" tIns="45720" rIns="91440" bIns="45720" numCol="1" anchor="t" anchorCtr="0" compatLnSpc="1">
            <a:prstTxWarp prst="textNoShape">
              <a:avLst/>
            </a:prstTxWarp>
          </a:bodyPr>
          <a:lstStyle>
            <a:lvl1pPr>
              <a:defRPr/>
            </a:lvl1pPr>
          </a:lstStyle>
          <a:p>
            <a:fld id="{04928700-06CE-4BB7-A8EB-4A932ED41EE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23018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7590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32162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6626" name="Picture 8"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033" name="Line 9"/>
          <p:cNvSpPr>
            <a:spLocks noChangeShapeType="1"/>
          </p:cNvSpPr>
          <p:nvPr/>
        </p:nvSpPr>
        <p:spPr bwMode="auto">
          <a:xfrm>
            <a:off x="539750" y="1196975"/>
            <a:ext cx="8064500" cy="0"/>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9" name="Rectangle 3"/>
          <p:cNvSpPr txBox="1">
            <a:spLocks noChangeArrowheads="1"/>
          </p:cNvSpPr>
          <p:nvPr/>
        </p:nvSpPr>
        <p:spPr bwMode="auto">
          <a:xfrm>
            <a:off x="7391400" y="381000"/>
            <a:ext cx="1828800" cy="457200"/>
          </a:xfrm>
          <a:prstGeom prst="rect">
            <a:avLst/>
          </a:prstGeom>
          <a:noFill/>
          <a:ln w="9525">
            <a:noFill/>
            <a:miter lim="800000"/>
            <a:headEnd/>
            <a:tailEnd/>
          </a:ln>
          <a:effectLst/>
        </p:spPr>
        <p:txBody>
          <a:bodyPr/>
          <a:lstStyle/>
          <a:p>
            <a:pPr eaLnBrk="0" hangingPunct="0"/>
            <a:r>
              <a:rPr lang="en-US" b="1">
                <a:solidFill>
                  <a:schemeClr val="tx2"/>
                </a:solidFill>
              </a:rPr>
              <a:t>PLATINUM</a:t>
            </a:r>
          </a:p>
        </p:txBody>
      </p:sp>
      <p:sp>
        <p:nvSpPr>
          <p:cNvPr id="5" name="Date Placeholder 4"/>
          <p:cNvSpPr>
            <a:spLocks noGrp="1" noChangeArrowheads="1"/>
          </p:cNvSpPr>
          <p:nvPr>
            <p:ph type="dt" sz="half" idx="2"/>
          </p:nvPr>
        </p:nvSpPr>
        <p:spPr>
          <a:xfrm>
            <a:off x="5678488" y="6397625"/>
            <a:ext cx="2133600"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6" name="Footer Placeholder 5"/>
          <p:cNvSpPr>
            <a:spLocks noGrp="1" noChangeArrowheads="1"/>
          </p:cNvSpPr>
          <p:nvPr>
            <p:ph type="ftr" sz="quarter" idx="3"/>
          </p:nvPr>
        </p:nvSpPr>
        <p:spPr>
          <a:xfrm>
            <a:off x="452438" y="6397625"/>
            <a:ext cx="5191125"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7" name="Slide Number Placeholder 6"/>
          <p:cNvSpPr>
            <a:spLocks noGrp="1" noChangeArrowheads="1"/>
          </p:cNvSpPr>
          <p:nvPr>
            <p:ph type="sldNum" sz="quarter" idx="4"/>
          </p:nvPr>
        </p:nvSpPr>
        <p:spPr>
          <a:xfrm>
            <a:off x="7812088" y="6397625"/>
            <a:ext cx="874712" cy="339725"/>
          </a:xfrm>
          <a:prstGeom prst="rect">
            <a:avLst/>
          </a:prstGeom>
        </p:spPr>
        <p:txBody>
          <a:bodyPr vert="horz" wrap="square" lIns="91440" tIns="45720" rIns="91440" bIns="45720" numCol="1" anchor="t" anchorCtr="0" compatLnSpc="1">
            <a:prstTxWarp prst="textNoShape">
              <a:avLst/>
            </a:prstTxWarp>
          </a:bodyPr>
          <a:lstStyle>
            <a:lvl1pPr>
              <a:defRPr/>
            </a:lvl1pPr>
          </a:lstStyle>
          <a:p>
            <a:fld id="{3C182D97-E3A6-4DE9-AD8A-25DD0C16CF8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23018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7590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32162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7650" name="Picture 8"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033" name="Line 9"/>
          <p:cNvSpPr>
            <a:spLocks noChangeShapeType="1"/>
          </p:cNvSpPr>
          <p:nvPr/>
        </p:nvSpPr>
        <p:spPr bwMode="auto">
          <a:xfrm>
            <a:off x="539750" y="1196975"/>
            <a:ext cx="8064500" cy="0"/>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9" name="Rectangle 3"/>
          <p:cNvSpPr txBox="1">
            <a:spLocks noChangeArrowheads="1"/>
          </p:cNvSpPr>
          <p:nvPr/>
        </p:nvSpPr>
        <p:spPr bwMode="auto">
          <a:xfrm>
            <a:off x="7391400" y="381000"/>
            <a:ext cx="1828800" cy="457200"/>
          </a:xfrm>
          <a:prstGeom prst="rect">
            <a:avLst/>
          </a:prstGeom>
          <a:noFill/>
          <a:ln w="9525">
            <a:noFill/>
            <a:miter lim="800000"/>
            <a:headEnd/>
            <a:tailEnd/>
          </a:ln>
          <a:effectLst/>
        </p:spPr>
        <p:txBody>
          <a:bodyPr/>
          <a:lstStyle/>
          <a:p>
            <a:pPr eaLnBrk="0" hangingPunct="0"/>
            <a:r>
              <a:rPr lang="en-US" b="1">
                <a:solidFill>
                  <a:schemeClr val="tx2"/>
                </a:solidFill>
              </a:rPr>
              <a:t>PLATINUM</a:t>
            </a:r>
          </a:p>
        </p:txBody>
      </p:sp>
      <p:sp>
        <p:nvSpPr>
          <p:cNvPr id="5" name="Date Placeholder 4"/>
          <p:cNvSpPr>
            <a:spLocks noGrp="1" noChangeArrowheads="1"/>
          </p:cNvSpPr>
          <p:nvPr>
            <p:ph type="dt" sz="half" idx="2"/>
          </p:nvPr>
        </p:nvSpPr>
        <p:spPr>
          <a:xfrm>
            <a:off x="5678488" y="6397625"/>
            <a:ext cx="2133600"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6" name="Footer Placeholder 5"/>
          <p:cNvSpPr>
            <a:spLocks noGrp="1" noChangeArrowheads="1"/>
          </p:cNvSpPr>
          <p:nvPr>
            <p:ph type="ftr" sz="quarter" idx="3"/>
          </p:nvPr>
        </p:nvSpPr>
        <p:spPr>
          <a:xfrm>
            <a:off x="452438" y="6397625"/>
            <a:ext cx="5191125"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7" name="Slide Number Placeholder 6"/>
          <p:cNvSpPr>
            <a:spLocks noGrp="1" noChangeArrowheads="1"/>
          </p:cNvSpPr>
          <p:nvPr>
            <p:ph type="sldNum" sz="quarter" idx="4"/>
          </p:nvPr>
        </p:nvSpPr>
        <p:spPr>
          <a:xfrm>
            <a:off x="7812088" y="6397625"/>
            <a:ext cx="874712" cy="339725"/>
          </a:xfrm>
          <a:prstGeom prst="rect">
            <a:avLst/>
          </a:prstGeom>
        </p:spPr>
        <p:txBody>
          <a:bodyPr vert="horz" wrap="square" lIns="91440" tIns="45720" rIns="91440" bIns="45720" numCol="1" anchor="t" anchorCtr="0" compatLnSpc="1">
            <a:prstTxWarp prst="textNoShape">
              <a:avLst/>
            </a:prstTxWarp>
          </a:bodyPr>
          <a:lstStyle>
            <a:lvl1pPr>
              <a:defRPr/>
            </a:lvl1pPr>
          </a:lstStyle>
          <a:p>
            <a:fld id="{F44AEA2A-7D55-4C16-A2AA-6B7E431C353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23018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7590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32162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42" name="Picture 8"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033" name="Line 9"/>
          <p:cNvSpPr>
            <a:spLocks noChangeShapeType="1"/>
          </p:cNvSpPr>
          <p:nvPr/>
        </p:nvSpPr>
        <p:spPr bwMode="auto">
          <a:xfrm>
            <a:off x="539750" y="1196975"/>
            <a:ext cx="8064500" cy="0"/>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9" name="Rectangle 3"/>
          <p:cNvSpPr txBox="1">
            <a:spLocks noChangeArrowheads="1"/>
          </p:cNvSpPr>
          <p:nvPr/>
        </p:nvSpPr>
        <p:spPr bwMode="auto">
          <a:xfrm>
            <a:off x="7391400" y="381000"/>
            <a:ext cx="1828800" cy="457200"/>
          </a:xfrm>
          <a:prstGeom prst="rect">
            <a:avLst/>
          </a:prstGeom>
          <a:noFill/>
          <a:ln w="9525">
            <a:noFill/>
            <a:miter lim="800000"/>
            <a:headEnd/>
            <a:tailEnd/>
          </a:ln>
          <a:effectLst/>
        </p:spPr>
        <p:txBody>
          <a:bodyPr/>
          <a:lstStyle/>
          <a:p>
            <a:pPr eaLnBrk="0" hangingPunct="0"/>
            <a:r>
              <a:rPr lang="en-US" b="1">
                <a:solidFill>
                  <a:schemeClr val="tx2"/>
                </a:solidFill>
              </a:rPr>
              <a:t>PLATINUM</a:t>
            </a:r>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23018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7590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32162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8674" name="Picture 8"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033" name="Line 9"/>
          <p:cNvSpPr>
            <a:spLocks noChangeShapeType="1"/>
          </p:cNvSpPr>
          <p:nvPr/>
        </p:nvSpPr>
        <p:spPr bwMode="auto">
          <a:xfrm>
            <a:off x="539750" y="1196975"/>
            <a:ext cx="8064500" cy="0"/>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9" name="Rectangle 3"/>
          <p:cNvSpPr txBox="1">
            <a:spLocks noChangeArrowheads="1"/>
          </p:cNvSpPr>
          <p:nvPr/>
        </p:nvSpPr>
        <p:spPr bwMode="auto">
          <a:xfrm>
            <a:off x="7391400" y="381000"/>
            <a:ext cx="1828800" cy="457200"/>
          </a:xfrm>
          <a:prstGeom prst="rect">
            <a:avLst/>
          </a:prstGeom>
          <a:noFill/>
          <a:ln w="9525">
            <a:noFill/>
            <a:miter lim="800000"/>
            <a:headEnd/>
            <a:tailEnd/>
          </a:ln>
          <a:effectLst/>
        </p:spPr>
        <p:txBody>
          <a:bodyPr/>
          <a:lstStyle/>
          <a:p>
            <a:pPr eaLnBrk="0" hangingPunct="0"/>
            <a:r>
              <a:rPr lang="en-US" b="1">
                <a:solidFill>
                  <a:schemeClr val="tx2"/>
                </a:solidFill>
              </a:rPr>
              <a:t>PLATINUM</a:t>
            </a:r>
          </a:p>
        </p:txBody>
      </p:sp>
      <p:sp>
        <p:nvSpPr>
          <p:cNvPr id="5" name="Date Placeholder 4"/>
          <p:cNvSpPr>
            <a:spLocks noGrp="1" noChangeArrowheads="1"/>
          </p:cNvSpPr>
          <p:nvPr>
            <p:ph type="dt" sz="half" idx="2"/>
          </p:nvPr>
        </p:nvSpPr>
        <p:spPr>
          <a:xfrm>
            <a:off x="5678488" y="6397625"/>
            <a:ext cx="2133600"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6" name="Footer Placeholder 5"/>
          <p:cNvSpPr>
            <a:spLocks noGrp="1" noChangeArrowheads="1"/>
          </p:cNvSpPr>
          <p:nvPr>
            <p:ph type="ftr" sz="quarter" idx="3"/>
          </p:nvPr>
        </p:nvSpPr>
        <p:spPr>
          <a:xfrm>
            <a:off x="452438" y="6397625"/>
            <a:ext cx="5191125"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7" name="Slide Number Placeholder 6"/>
          <p:cNvSpPr>
            <a:spLocks noGrp="1" noChangeArrowheads="1"/>
          </p:cNvSpPr>
          <p:nvPr>
            <p:ph type="sldNum" sz="quarter" idx="4"/>
          </p:nvPr>
        </p:nvSpPr>
        <p:spPr>
          <a:xfrm>
            <a:off x="7812088" y="6397625"/>
            <a:ext cx="874712" cy="339725"/>
          </a:xfrm>
          <a:prstGeom prst="rect">
            <a:avLst/>
          </a:prstGeom>
        </p:spPr>
        <p:txBody>
          <a:bodyPr vert="horz" wrap="square" lIns="91440" tIns="45720" rIns="91440" bIns="45720" numCol="1" anchor="t" anchorCtr="0" compatLnSpc="1">
            <a:prstTxWarp prst="textNoShape">
              <a:avLst/>
            </a:prstTxWarp>
          </a:bodyPr>
          <a:lstStyle>
            <a:lvl1pPr>
              <a:defRPr/>
            </a:lvl1pPr>
          </a:lstStyle>
          <a:p>
            <a:fld id="{79D3C517-E70C-48F4-AC49-C9E47AC8424F}"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23018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7590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32162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9698" name="Picture 8"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033" name="Line 9"/>
          <p:cNvSpPr>
            <a:spLocks noChangeShapeType="1"/>
          </p:cNvSpPr>
          <p:nvPr/>
        </p:nvSpPr>
        <p:spPr bwMode="auto">
          <a:xfrm>
            <a:off x="539750" y="1196975"/>
            <a:ext cx="8064500" cy="0"/>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9" name="Rectangle 3"/>
          <p:cNvSpPr txBox="1">
            <a:spLocks noChangeArrowheads="1"/>
          </p:cNvSpPr>
          <p:nvPr/>
        </p:nvSpPr>
        <p:spPr bwMode="auto">
          <a:xfrm>
            <a:off x="7391400" y="381000"/>
            <a:ext cx="1828800" cy="457200"/>
          </a:xfrm>
          <a:prstGeom prst="rect">
            <a:avLst/>
          </a:prstGeom>
          <a:noFill/>
          <a:ln w="9525">
            <a:noFill/>
            <a:miter lim="800000"/>
            <a:headEnd/>
            <a:tailEnd/>
          </a:ln>
          <a:effectLst/>
        </p:spPr>
        <p:txBody>
          <a:bodyPr/>
          <a:lstStyle/>
          <a:p>
            <a:pPr eaLnBrk="0" hangingPunct="0"/>
            <a:r>
              <a:rPr lang="en-US" b="1">
                <a:solidFill>
                  <a:schemeClr val="tx2"/>
                </a:solidFill>
              </a:rPr>
              <a:t>PLATINUM</a:t>
            </a:r>
          </a:p>
        </p:txBody>
      </p:sp>
      <p:sp>
        <p:nvSpPr>
          <p:cNvPr id="5" name="Date Placeholder 4"/>
          <p:cNvSpPr>
            <a:spLocks noGrp="1" noChangeArrowheads="1"/>
          </p:cNvSpPr>
          <p:nvPr>
            <p:ph type="dt" sz="half" idx="2"/>
          </p:nvPr>
        </p:nvSpPr>
        <p:spPr>
          <a:xfrm>
            <a:off x="5678488" y="6397625"/>
            <a:ext cx="2133600"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6" name="Footer Placeholder 5"/>
          <p:cNvSpPr>
            <a:spLocks noGrp="1" noChangeArrowheads="1"/>
          </p:cNvSpPr>
          <p:nvPr>
            <p:ph type="ftr" sz="quarter" idx="3"/>
          </p:nvPr>
        </p:nvSpPr>
        <p:spPr>
          <a:xfrm>
            <a:off x="452438" y="6397625"/>
            <a:ext cx="5191125"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7" name="Slide Number Placeholder 6"/>
          <p:cNvSpPr>
            <a:spLocks noGrp="1" noChangeArrowheads="1"/>
          </p:cNvSpPr>
          <p:nvPr>
            <p:ph type="sldNum" sz="quarter" idx="4"/>
          </p:nvPr>
        </p:nvSpPr>
        <p:spPr>
          <a:xfrm>
            <a:off x="7812088" y="6397625"/>
            <a:ext cx="874712" cy="339725"/>
          </a:xfrm>
          <a:prstGeom prst="rect">
            <a:avLst/>
          </a:prstGeom>
        </p:spPr>
        <p:txBody>
          <a:bodyPr vert="horz" wrap="square" lIns="91440" tIns="45720" rIns="91440" bIns="45720" numCol="1" anchor="t" anchorCtr="0" compatLnSpc="1">
            <a:prstTxWarp prst="textNoShape">
              <a:avLst/>
            </a:prstTxWarp>
          </a:bodyPr>
          <a:lstStyle>
            <a:lvl1pPr>
              <a:defRPr/>
            </a:lvl1pPr>
          </a:lstStyle>
          <a:p>
            <a:fld id="{C0864A38-29AB-416D-B788-31C6E3A6E747}"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23018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7590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32162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22" name="Picture 8"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033" name="Line 9"/>
          <p:cNvSpPr>
            <a:spLocks noChangeShapeType="1"/>
          </p:cNvSpPr>
          <p:nvPr/>
        </p:nvSpPr>
        <p:spPr bwMode="auto">
          <a:xfrm>
            <a:off x="539750" y="1196975"/>
            <a:ext cx="8064500" cy="0"/>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9" name="Rectangle 3"/>
          <p:cNvSpPr txBox="1">
            <a:spLocks noChangeArrowheads="1"/>
          </p:cNvSpPr>
          <p:nvPr/>
        </p:nvSpPr>
        <p:spPr bwMode="auto">
          <a:xfrm>
            <a:off x="7391400" y="381000"/>
            <a:ext cx="1828800" cy="457200"/>
          </a:xfrm>
          <a:prstGeom prst="rect">
            <a:avLst/>
          </a:prstGeom>
          <a:noFill/>
          <a:ln w="9525">
            <a:noFill/>
            <a:miter lim="800000"/>
            <a:headEnd/>
            <a:tailEnd/>
          </a:ln>
          <a:effectLst/>
        </p:spPr>
        <p:txBody>
          <a:bodyPr/>
          <a:lstStyle/>
          <a:p>
            <a:pPr eaLnBrk="0" hangingPunct="0"/>
            <a:r>
              <a:rPr lang="en-US" b="1">
                <a:solidFill>
                  <a:schemeClr val="tx2"/>
                </a:solidFill>
              </a:rPr>
              <a:t>PLATINUM</a:t>
            </a:r>
          </a:p>
        </p:txBody>
      </p:sp>
      <p:sp>
        <p:nvSpPr>
          <p:cNvPr id="5" name="Date Placeholder 4"/>
          <p:cNvSpPr>
            <a:spLocks noGrp="1" noChangeArrowheads="1"/>
          </p:cNvSpPr>
          <p:nvPr>
            <p:ph type="dt" sz="half" idx="2"/>
          </p:nvPr>
        </p:nvSpPr>
        <p:spPr>
          <a:xfrm>
            <a:off x="5678488" y="6397625"/>
            <a:ext cx="2133600"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6" name="Footer Placeholder 5"/>
          <p:cNvSpPr>
            <a:spLocks noGrp="1" noChangeArrowheads="1"/>
          </p:cNvSpPr>
          <p:nvPr>
            <p:ph type="ftr" sz="quarter" idx="3"/>
          </p:nvPr>
        </p:nvSpPr>
        <p:spPr>
          <a:xfrm>
            <a:off x="452438" y="6397625"/>
            <a:ext cx="5191125"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7" name="Slide Number Placeholder 6"/>
          <p:cNvSpPr>
            <a:spLocks noGrp="1" noChangeArrowheads="1"/>
          </p:cNvSpPr>
          <p:nvPr>
            <p:ph type="sldNum" sz="quarter" idx="4"/>
          </p:nvPr>
        </p:nvSpPr>
        <p:spPr>
          <a:xfrm>
            <a:off x="7812088" y="6397625"/>
            <a:ext cx="874712" cy="339725"/>
          </a:xfrm>
          <a:prstGeom prst="rect">
            <a:avLst/>
          </a:prstGeom>
        </p:spPr>
        <p:txBody>
          <a:bodyPr vert="horz" wrap="square" lIns="91440" tIns="45720" rIns="91440" bIns="45720" numCol="1" anchor="t" anchorCtr="0" compatLnSpc="1">
            <a:prstTxWarp prst="textNoShape">
              <a:avLst/>
            </a:prstTxWarp>
          </a:bodyPr>
          <a:lstStyle>
            <a:lvl1pPr>
              <a:defRPr/>
            </a:lvl1pPr>
          </a:lstStyle>
          <a:p>
            <a:fld id="{E7685449-E2D3-430B-A89E-EEC1390786E3}"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23018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7590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32162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1746" name="Picture 8"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0" name="Line 9"/>
          <p:cNvSpPr>
            <a:spLocks noChangeShapeType="1"/>
          </p:cNvSpPr>
          <p:nvPr/>
        </p:nvSpPr>
        <p:spPr bwMode="auto">
          <a:xfrm>
            <a:off x="539750" y="1196975"/>
            <a:ext cx="8064500" cy="3175"/>
          </a:xfrm>
          <a:prstGeom prst="line">
            <a:avLst/>
          </a:prstGeom>
          <a:noFill/>
          <a:ln w="6350">
            <a:solidFill>
              <a:schemeClr val="tx2"/>
            </a:solidFill>
            <a:round/>
            <a:headEnd/>
            <a:tailEnd/>
          </a:ln>
          <a:effectLst/>
        </p:spPr>
        <p:txBody>
          <a:bodyPr anchor="b"/>
          <a:lstStyle/>
          <a:p>
            <a:pPr>
              <a:defRPr/>
            </a:pPr>
            <a:endParaRPr lang="en-US">
              <a:ea typeface="Arial" charset="0"/>
            </a:endParaRPr>
          </a:p>
        </p:txBody>
      </p:sp>
      <p:pic>
        <p:nvPicPr>
          <p:cNvPr id="31748" name="Picture 16" descr="Strapline"/>
          <p:cNvPicPr>
            <a:picLocks noChangeAspect="1" noChangeArrowheads="1"/>
          </p:cNvPicPr>
          <p:nvPr/>
        </p:nvPicPr>
        <p:blipFill>
          <a:blip r:embed="rId14" cstate="print"/>
          <a:srcRect/>
          <a:stretch>
            <a:fillRect/>
          </a:stretch>
        </p:blipFill>
        <p:spPr bwMode="auto">
          <a:xfrm>
            <a:off x="6400800" y="568325"/>
            <a:ext cx="2232025" cy="119063"/>
          </a:xfrm>
          <a:prstGeom prst="rect">
            <a:avLst/>
          </a:prstGeom>
          <a:noFill/>
          <a:ln w="9525">
            <a:noFill/>
            <a:miter lim="800000"/>
            <a:headEnd/>
            <a:tailEnd/>
          </a:ln>
        </p:spPr>
      </p:pic>
      <p:sp>
        <p:nvSpPr>
          <p:cNvPr id="31749" name="Rectangle 2"/>
          <p:cNvSpPr>
            <a:spLocks noGrp="1" noChangeArrowheads="1"/>
          </p:cNvSpPr>
          <p:nvPr>
            <p:ph type="title"/>
          </p:nvPr>
        </p:nvSpPr>
        <p:spPr bwMode="auto">
          <a:xfrm>
            <a:off x="457200" y="1492250"/>
            <a:ext cx="8229600" cy="2873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31750" name="Rectangle 3"/>
          <p:cNvSpPr>
            <a:spLocks noGrp="1" noChangeArrowheads="1"/>
          </p:cNvSpPr>
          <p:nvPr>
            <p:ph type="body" idx="1"/>
          </p:nvPr>
        </p:nvSpPr>
        <p:spPr bwMode="auto">
          <a:xfrm>
            <a:off x="457200" y="4365625"/>
            <a:ext cx="8229600" cy="2016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2" name="Rectangle 12"/>
          <p:cNvSpPr>
            <a:spLocks noGrp="1" noChangeArrowheads="1"/>
          </p:cNvSpPr>
          <p:nvPr>
            <p:ph type="dt" sz="half" idx="2"/>
          </p:nvPr>
        </p:nvSpPr>
        <p:spPr bwMode="auto">
          <a:xfrm>
            <a:off x="5678488" y="6397625"/>
            <a:ext cx="2133600" cy="339725"/>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200" b="1">
                <a:solidFill>
                  <a:schemeClr val="tx2"/>
                </a:solidFill>
              </a:defRPr>
            </a:lvl1pPr>
          </a:lstStyle>
          <a:p>
            <a:endParaRPr lang="en-US"/>
          </a:p>
        </p:txBody>
      </p:sp>
      <p:sp>
        <p:nvSpPr>
          <p:cNvPr id="13" name="Rectangle 13"/>
          <p:cNvSpPr>
            <a:spLocks noGrp="1" noChangeArrowheads="1"/>
          </p:cNvSpPr>
          <p:nvPr>
            <p:ph type="ftr" sz="quarter" idx="3"/>
          </p:nvPr>
        </p:nvSpPr>
        <p:spPr bwMode="auto">
          <a:xfrm>
            <a:off x="452438" y="6397625"/>
            <a:ext cx="5191125" cy="339725"/>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200" b="1">
                <a:solidFill>
                  <a:schemeClr val="tx2"/>
                </a:solidFill>
              </a:defRPr>
            </a:lvl1pPr>
          </a:lstStyle>
          <a:p>
            <a:endParaRPr lang="en-US"/>
          </a:p>
        </p:txBody>
      </p:sp>
      <p:sp>
        <p:nvSpPr>
          <p:cNvPr id="14" name="Rectangle 14"/>
          <p:cNvSpPr>
            <a:spLocks noGrp="1" noChangeArrowheads="1"/>
          </p:cNvSpPr>
          <p:nvPr>
            <p:ph type="sldNum" sz="quarter" idx="4"/>
          </p:nvPr>
        </p:nvSpPr>
        <p:spPr bwMode="auto">
          <a:xfrm>
            <a:off x="7812088" y="6397625"/>
            <a:ext cx="874712" cy="339725"/>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200" b="1">
                <a:solidFill>
                  <a:schemeClr val="tx2"/>
                </a:solidFill>
              </a:defRPr>
            </a:lvl1pPr>
          </a:lstStyle>
          <a:p>
            <a:fld id="{F14D8159-D7B8-4DB3-8B74-8BC408F65AE1}"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Lst>
  <p:hf hdr="0" ftr="0" dt="0"/>
  <p:txStyles>
    <p:titleStyle>
      <a:lvl1pPr algn="l" rtl="0" eaLnBrk="0" fontAlgn="base" hangingPunct="0">
        <a:lnSpc>
          <a:spcPts val="3600"/>
        </a:lnSpc>
        <a:spcBef>
          <a:spcPct val="0"/>
        </a:spcBef>
        <a:spcAft>
          <a:spcPct val="0"/>
        </a:spcAft>
        <a:defRPr sz="4000" b="1">
          <a:solidFill>
            <a:schemeClr val="bg1"/>
          </a:solidFill>
          <a:latin typeface="+mj-lt"/>
          <a:ea typeface="+mj-ea"/>
          <a:cs typeface="+mj-cs"/>
        </a:defRPr>
      </a:lvl1pPr>
      <a:lvl2pPr algn="l" rtl="0" eaLnBrk="0" fontAlgn="base" hangingPunct="0">
        <a:lnSpc>
          <a:spcPts val="3600"/>
        </a:lnSpc>
        <a:spcBef>
          <a:spcPct val="0"/>
        </a:spcBef>
        <a:spcAft>
          <a:spcPct val="0"/>
        </a:spcAft>
        <a:defRPr sz="4000" b="1">
          <a:solidFill>
            <a:schemeClr val="bg1"/>
          </a:solidFill>
          <a:latin typeface="Arial" charset="0"/>
          <a:cs typeface="Arial" charset="0"/>
        </a:defRPr>
      </a:lvl2pPr>
      <a:lvl3pPr algn="l" rtl="0" eaLnBrk="0" fontAlgn="base" hangingPunct="0">
        <a:lnSpc>
          <a:spcPts val="3600"/>
        </a:lnSpc>
        <a:spcBef>
          <a:spcPct val="0"/>
        </a:spcBef>
        <a:spcAft>
          <a:spcPct val="0"/>
        </a:spcAft>
        <a:defRPr sz="4000" b="1">
          <a:solidFill>
            <a:schemeClr val="bg1"/>
          </a:solidFill>
          <a:latin typeface="Arial" charset="0"/>
          <a:cs typeface="Arial" charset="0"/>
        </a:defRPr>
      </a:lvl3pPr>
      <a:lvl4pPr algn="l" rtl="0" eaLnBrk="0" fontAlgn="base" hangingPunct="0">
        <a:lnSpc>
          <a:spcPts val="3600"/>
        </a:lnSpc>
        <a:spcBef>
          <a:spcPct val="0"/>
        </a:spcBef>
        <a:spcAft>
          <a:spcPct val="0"/>
        </a:spcAft>
        <a:defRPr sz="4000" b="1">
          <a:solidFill>
            <a:schemeClr val="bg1"/>
          </a:solidFill>
          <a:latin typeface="Arial" charset="0"/>
          <a:cs typeface="Arial" charset="0"/>
        </a:defRPr>
      </a:lvl4pPr>
      <a:lvl5pPr algn="l" rtl="0" eaLnBrk="0" fontAlgn="base" hangingPunct="0">
        <a:lnSpc>
          <a:spcPts val="3600"/>
        </a:lnSpc>
        <a:spcBef>
          <a:spcPct val="0"/>
        </a:spcBef>
        <a:spcAft>
          <a:spcPct val="0"/>
        </a:spcAft>
        <a:defRPr sz="4000" b="1">
          <a:solidFill>
            <a:schemeClr val="bg1"/>
          </a:solidFill>
          <a:latin typeface="Arial" charset="0"/>
          <a:cs typeface="Arial" charset="0"/>
        </a:defRPr>
      </a:lvl5pPr>
      <a:lvl6pPr marL="457200" algn="l" rtl="0" eaLnBrk="0" fontAlgn="base" hangingPunct="0">
        <a:lnSpc>
          <a:spcPts val="3600"/>
        </a:lnSpc>
        <a:spcBef>
          <a:spcPct val="0"/>
        </a:spcBef>
        <a:spcAft>
          <a:spcPct val="0"/>
        </a:spcAft>
        <a:defRPr sz="4000" b="1">
          <a:solidFill>
            <a:schemeClr val="bg1"/>
          </a:solidFill>
          <a:latin typeface="Arial" charset="0"/>
          <a:cs typeface="Arial" charset="0"/>
        </a:defRPr>
      </a:lvl6pPr>
      <a:lvl7pPr marL="914400" algn="l" rtl="0" eaLnBrk="0" fontAlgn="base" hangingPunct="0">
        <a:lnSpc>
          <a:spcPts val="3600"/>
        </a:lnSpc>
        <a:spcBef>
          <a:spcPct val="0"/>
        </a:spcBef>
        <a:spcAft>
          <a:spcPct val="0"/>
        </a:spcAft>
        <a:defRPr sz="4000" b="1">
          <a:solidFill>
            <a:schemeClr val="bg1"/>
          </a:solidFill>
          <a:latin typeface="Arial" charset="0"/>
          <a:cs typeface="Arial" charset="0"/>
        </a:defRPr>
      </a:lvl7pPr>
      <a:lvl8pPr marL="1371600" algn="l" rtl="0" eaLnBrk="0" fontAlgn="base" hangingPunct="0">
        <a:lnSpc>
          <a:spcPts val="3600"/>
        </a:lnSpc>
        <a:spcBef>
          <a:spcPct val="0"/>
        </a:spcBef>
        <a:spcAft>
          <a:spcPct val="0"/>
        </a:spcAft>
        <a:defRPr sz="4000" b="1">
          <a:solidFill>
            <a:schemeClr val="bg1"/>
          </a:solidFill>
          <a:latin typeface="Arial" charset="0"/>
          <a:cs typeface="Arial" charset="0"/>
        </a:defRPr>
      </a:lvl8pPr>
      <a:lvl9pPr marL="1828800" algn="l" rtl="0" eaLnBrk="0" fontAlgn="base" hangingPunct="0">
        <a:lnSpc>
          <a:spcPts val="3600"/>
        </a:lnSpc>
        <a:spcBef>
          <a:spcPct val="0"/>
        </a:spcBef>
        <a:spcAft>
          <a:spcPct val="0"/>
        </a:spcAft>
        <a:defRPr sz="4000" b="1">
          <a:solidFill>
            <a:schemeClr val="bg1"/>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bg1"/>
        </a:buClr>
        <a:buChar char="•"/>
        <a:defRPr sz="1200">
          <a:solidFill>
            <a:schemeClr val="bg1"/>
          </a:solidFill>
          <a:latin typeface="+mn-lt"/>
          <a:ea typeface="+mn-ea"/>
          <a:cs typeface="+mn-cs"/>
        </a:defRPr>
      </a:lvl1pPr>
      <a:lvl2pPr marL="141288" indent="-139700" algn="l" rtl="0" eaLnBrk="0" fontAlgn="base" hangingPunct="0">
        <a:lnSpc>
          <a:spcPct val="102000"/>
        </a:lnSpc>
        <a:spcBef>
          <a:spcPct val="0"/>
        </a:spcBef>
        <a:spcAft>
          <a:spcPct val="0"/>
        </a:spcAft>
        <a:buClr>
          <a:schemeClr val="bg1"/>
        </a:buClr>
        <a:buChar char="•"/>
        <a:defRPr sz="1200" b="1">
          <a:solidFill>
            <a:schemeClr val="bg1"/>
          </a:solidFill>
          <a:latin typeface="+mn-lt"/>
          <a:cs typeface="+mn-cs"/>
        </a:defRPr>
      </a:lvl2pPr>
      <a:lvl3pPr marL="430213" indent="-144463" algn="l" rtl="0" eaLnBrk="0" fontAlgn="base" hangingPunct="0">
        <a:lnSpc>
          <a:spcPct val="102000"/>
        </a:lnSpc>
        <a:spcBef>
          <a:spcPct val="0"/>
        </a:spcBef>
        <a:spcAft>
          <a:spcPct val="0"/>
        </a:spcAft>
        <a:buClr>
          <a:schemeClr val="bg1"/>
        </a:buClr>
        <a:buFont typeface="Arial" charset="0"/>
        <a:buChar char="–"/>
        <a:defRPr sz="1200">
          <a:solidFill>
            <a:schemeClr val="bg1"/>
          </a:solidFill>
          <a:latin typeface="+mn-lt"/>
          <a:cs typeface="+mn-cs"/>
        </a:defRPr>
      </a:lvl3pPr>
      <a:lvl4pPr marL="676275" indent="-142875" algn="l" rtl="0" eaLnBrk="0" fontAlgn="base" hangingPunct="0">
        <a:lnSpc>
          <a:spcPct val="102000"/>
        </a:lnSpc>
        <a:spcBef>
          <a:spcPct val="0"/>
        </a:spcBef>
        <a:spcAft>
          <a:spcPct val="0"/>
        </a:spcAft>
        <a:buClr>
          <a:schemeClr val="bg1"/>
        </a:buClr>
        <a:buFont typeface="Arial" charset="0"/>
        <a:buChar char="–"/>
        <a:defRPr sz="1200">
          <a:solidFill>
            <a:schemeClr val="bg1"/>
          </a:solidFill>
          <a:latin typeface="+mn-lt"/>
          <a:cs typeface="+mn-cs"/>
        </a:defRPr>
      </a:lvl4pPr>
      <a:lvl5pPr marL="9874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4446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19018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3590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28162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7656" name="Line 8"/>
          <p:cNvSpPr>
            <a:spLocks noChangeShapeType="1"/>
          </p:cNvSpPr>
          <p:nvPr/>
        </p:nvSpPr>
        <p:spPr bwMode="auto">
          <a:xfrm>
            <a:off x="539750" y="1196975"/>
            <a:ext cx="8064500" cy="3175"/>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11267" name="Rectangle 2"/>
          <p:cNvSpPr>
            <a:spLocks noGrp="1" noChangeArrowheads="1"/>
          </p:cNvSpPr>
          <p:nvPr>
            <p:ph type="title"/>
          </p:nvPr>
        </p:nvSpPr>
        <p:spPr bwMode="auto">
          <a:xfrm>
            <a:off x="457200" y="1492250"/>
            <a:ext cx="8229600" cy="2873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1268" name="Rectangle 3"/>
          <p:cNvSpPr>
            <a:spLocks noGrp="1" noChangeArrowheads="1"/>
          </p:cNvSpPr>
          <p:nvPr>
            <p:ph type="body" idx="1"/>
          </p:nvPr>
        </p:nvSpPr>
        <p:spPr bwMode="auto">
          <a:xfrm>
            <a:off x="457200" y="4365625"/>
            <a:ext cx="8229600" cy="2016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7652" name="Rectangle 4"/>
          <p:cNvSpPr>
            <a:spLocks noGrp="1" noChangeArrowheads="1"/>
          </p:cNvSpPr>
          <p:nvPr>
            <p:ph type="dt" sz="half" idx="2"/>
          </p:nvPr>
        </p:nvSpPr>
        <p:spPr bwMode="auto">
          <a:xfrm>
            <a:off x="5678488" y="6397625"/>
            <a:ext cx="21336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tx2"/>
                </a:solidFill>
              </a:defRPr>
            </a:lvl1pPr>
          </a:lstStyle>
          <a:p>
            <a:endParaRPr lang="en-US"/>
          </a:p>
        </p:txBody>
      </p:sp>
      <p:sp>
        <p:nvSpPr>
          <p:cNvPr id="27653" name="Rectangle 5"/>
          <p:cNvSpPr>
            <a:spLocks noGrp="1" noChangeArrowheads="1"/>
          </p:cNvSpPr>
          <p:nvPr>
            <p:ph type="ftr" sz="quarter" idx="3"/>
          </p:nvPr>
        </p:nvSpPr>
        <p:spPr bwMode="auto">
          <a:xfrm>
            <a:off x="452438" y="6397625"/>
            <a:ext cx="5191125"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tx2"/>
                </a:solidFill>
              </a:defRPr>
            </a:lvl1pPr>
          </a:lstStyle>
          <a:p>
            <a:endParaRPr lang="en-US"/>
          </a:p>
        </p:txBody>
      </p:sp>
      <p:sp>
        <p:nvSpPr>
          <p:cNvPr id="27654" name="Rectangle 6"/>
          <p:cNvSpPr>
            <a:spLocks noGrp="1" noChangeArrowheads="1"/>
          </p:cNvSpPr>
          <p:nvPr>
            <p:ph type="sldNum" sz="quarter" idx="4"/>
          </p:nvPr>
        </p:nvSpPr>
        <p:spPr bwMode="auto">
          <a:xfrm>
            <a:off x="7812088" y="6397625"/>
            <a:ext cx="87471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tx2"/>
                </a:solidFill>
              </a:defRPr>
            </a:lvl1pPr>
          </a:lstStyle>
          <a:p>
            <a:fld id="{BFB03EAB-CB4E-4FC8-BDAD-E384F6C0605F}" type="slidenum">
              <a:rPr lang="en-US"/>
              <a:pPr/>
              <a:t>‹#›</a:t>
            </a:fld>
            <a:endParaRPr lang="en-US"/>
          </a:p>
        </p:txBody>
      </p:sp>
      <p:pic>
        <p:nvPicPr>
          <p:cNvPr id="11272" name="Picture 7" descr="LogoPPT"/>
          <p:cNvPicPr>
            <a:picLocks noChangeAspect="1" noChangeArrowheads="1"/>
          </p:cNvPicPr>
          <p:nvPr/>
        </p:nvPicPr>
        <p:blipFill>
          <a:blip r:embed="rId14" cstate="print"/>
          <a:srcRect/>
          <a:stretch>
            <a:fillRect/>
          </a:stretch>
        </p:blipFill>
        <p:spPr bwMode="auto">
          <a:xfrm>
            <a:off x="468313" y="279400"/>
            <a:ext cx="2320925" cy="5810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hf hdr="0" ftr="0" dt="0"/>
  <p:txStyles>
    <p:titleStyle>
      <a:lvl1pPr algn="l" rtl="0" eaLnBrk="0" fontAlgn="base" hangingPunct="0">
        <a:lnSpc>
          <a:spcPts val="3600"/>
        </a:lnSpc>
        <a:spcBef>
          <a:spcPct val="0"/>
        </a:spcBef>
        <a:spcAft>
          <a:spcPct val="0"/>
        </a:spcAft>
        <a:defRPr sz="4000" b="1">
          <a:solidFill>
            <a:schemeClr val="bg1"/>
          </a:solidFill>
          <a:latin typeface="+mj-lt"/>
          <a:ea typeface="+mj-ea"/>
          <a:cs typeface="+mj-cs"/>
        </a:defRPr>
      </a:lvl1pPr>
      <a:lvl2pPr algn="l" rtl="0" eaLnBrk="0" fontAlgn="base" hangingPunct="0">
        <a:lnSpc>
          <a:spcPts val="3600"/>
        </a:lnSpc>
        <a:spcBef>
          <a:spcPct val="0"/>
        </a:spcBef>
        <a:spcAft>
          <a:spcPct val="0"/>
        </a:spcAft>
        <a:defRPr sz="4000" b="1">
          <a:solidFill>
            <a:schemeClr val="bg1"/>
          </a:solidFill>
          <a:latin typeface="Arial" charset="0"/>
          <a:cs typeface="Arial" charset="0"/>
        </a:defRPr>
      </a:lvl2pPr>
      <a:lvl3pPr algn="l" rtl="0" eaLnBrk="0" fontAlgn="base" hangingPunct="0">
        <a:lnSpc>
          <a:spcPts val="3600"/>
        </a:lnSpc>
        <a:spcBef>
          <a:spcPct val="0"/>
        </a:spcBef>
        <a:spcAft>
          <a:spcPct val="0"/>
        </a:spcAft>
        <a:defRPr sz="4000" b="1">
          <a:solidFill>
            <a:schemeClr val="bg1"/>
          </a:solidFill>
          <a:latin typeface="Arial" charset="0"/>
          <a:cs typeface="Arial" charset="0"/>
        </a:defRPr>
      </a:lvl3pPr>
      <a:lvl4pPr algn="l" rtl="0" eaLnBrk="0" fontAlgn="base" hangingPunct="0">
        <a:lnSpc>
          <a:spcPts val="3600"/>
        </a:lnSpc>
        <a:spcBef>
          <a:spcPct val="0"/>
        </a:spcBef>
        <a:spcAft>
          <a:spcPct val="0"/>
        </a:spcAft>
        <a:defRPr sz="4000" b="1">
          <a:solidFill>
            <a:schemeClr val="bg1"/>
          </a:solidFill>
          <a:latin typeface="Arial" charset="0"/>
          <a:cs typeface="Arial" charset="0"/>
        </a:defRPr>
      </a:lvl4pPr>
      <a:lvl5pPr algn="l" rtl="0" eaLnBrk="0" fontAlgn="base" hangingPunct="0">
        <a:lnSpc>
          <a:spcPts val="3600"/>
        </a:lnSpc>
        <a:spcBef>
          <a:spcPct val="0"/>
        </a:spcBef>
        <a:spcAft>
          <a:spcPct val="0"/>
        </a:spcAft>
        <a:defRPr sz="4000" b="1">
          <a:solidFill>
            <a:schemeClr val="bg1"/>
          </a:solidFill>
          <a:latin typeface="Arial" charset="0"/>
          <a:cs typeface="Arial" charset="0"/>
        </a:defRPr>
      </a:lvl5pPr>
      <a:lvl6pPr marL="457200" algn="l" rtl="0" eaLnBrk="0" fontAlgn="base" hangingPunct="0">
        <a:lnSpc>
          <a:spcPts val="3600"/>
        </a:lnSpc>
        <a:spcBef>
          <a:spcPct val="0"/>
        </a:spcBef>
        <a:spcAft>
          <a:spcPct val="0"/>
        </a:spcAft>
        <a:defRPr sz="4000" b="1">
          <a:solidFill>
            <a:schemeClr val="bg1"/>
          </a:solidFill>
          <a:latin typeface="Arial" charset="0"/>
          <a:cs typeface="Arial" charset="0"/>
        </a:defRPr>
      </a:lvl6pPr>
      <a:lvl7pPr marL="914400" algn="l" rtl="0" eaLnBrk="0" fontAlgn="base" hangingPunct="0">
        <a:lnSpc>
          <a:spcPts val="3600"/>
        </a:lnSpc>
        <a:spcBef>
          <a:spcPct val="0"/>
        </a:spcBef>
        <a:spcAft>
          <a:spcPct val="0"/>
        </a:spcAft>
        <a:defRPr sz="4000" b="1">
          <a:solidFill>
            <a:schemeClr val="bg1"/>
          </a:solidFill>
          <a:latin typeface="Arial" charset="0"/>
          <a:cs typeface="Arial" charset="0"/>
        </a:defRPr>
      </a:lvl7pPr>
      <a:lvl8pPr marL="1371600" algn="l" rtl="0" eaLnBrk="0" fontAlgn="base" hangingPunct="0">
        <a:lnSpc>
          <a:spcPts val="3600"/>
        </a:lnSpc>
        <a:spcBef>
          <a:spcPct val="0"/>
        </a:spcBef>
        <a:spcAft>
          <a:spcPct val="0"/>
        </a:spcAft>
        <a:defRPr sz="4000" b="1">
          <a:solidFill>
            <a:schemeClr val="bg1"/>
          </a:solidFill>
          <a:latin typeface="Arial" charset="0"/>
          <a:cs typeface="Arial" charset="0"/>
        </a:defRPr>
      </a:lvl8pPr>
      <a:lvl9pPr marL="1828800" algn="l" rtl="0" eaLnBrk="0" fontAlgn="base" hangingPunct="0">
        <a:lnSpc>
          <a:spcPts val="3600"/>
        </a:lnSpc>
        <a:spcBef>
          <a:spcPct val="0"/>
        </a:spcBef>
        <a:spcAft>
          <a:spcPct val="0"/>
        </a:spcAft>
        <a:defRPr sz="4000" b="1">
          <a:solidFill>
            <a:schemeClr val="bg1"/>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bg1"/>
        </a:buClr>
        <a:buChar char="•"/>
        <a:defRPr sz="1200">
          <a:solidFill>
            <a:schemeClr val="bg1"/>
          </a:solidFill>
          <a:latin typeface="+mn-lt"/>
          <a:ea typeface="+mn-ea"/>
          <a:cs typeface="+mn-cs"/>
        </a:defRPr>
      </a:lvl1pPr>
      <a:lvl2pPr marL="141288" indent="-139700" algn="l" rtl="0" eaLnBrk="0" fontAlgn="base" hangingPunct="0">
        <a:lnSpc>
          <a:spcPct val="102000"/>
        </a:lnSpc>
        <a:spcBef>
          <a:spcPct val="0"/>
        </a:spcBef>
        <a:spcAft>
          <a:spcPct val="0"/>
        </a:spcAft>
        <a:buClr>
          <a:schemeClr val="bg1"/>
        </a:buClr>
        <a:buChar char="•"/>
        <a:defRPr sz="1200" b="1">
          <a:solidFill>
            <a:schemeClr val="bg1"/>
          </a:solidFill>
          <a:latin typeface="+mn-lt"/>
          <a:cs typeface="+mn-cs"/>
        </a:defRPr>
      </a:lvl2pPr>
      <a:lvl3pPr marL="430213" indent="-144463" algn="l" rtl="0" eaLnBrk="0" fontAlgn="base" hangingPunct="0">
        <a:lnSpc>
          <a:spcPct val="102000"/>
        </a:lnSpc>
        <a:spcBef>
          <a:spcPct val="0"/>
        </a:spcBef>
        <a:spcAft>
          <a:spcPct val="0"/>
        </a:spcAft>
        <a:buClr>
          <a:schemeClr val="bg1"/>
        </a:buClr>
        <a:buFont typeface="Arial" charset="0"/>
        <a:buChar char="–"/>
        <a:defRPr sz="1200">
          <a:solidFill>
            <a:schemeClr val="bg1"/>
          </a:solidFill>
          <a:latin typeface="+mn-lt"/>
          <a:cs typeface="+mn-cs"/>
        </a:defRPr>
      </a:lvl3pPr>
      <a:lvl4pPr marL="676275" indent="-142875" algn="l" rtl="0" eaLnBrk="0" fontAlgn="base" hangingPunct="0">
        <a:lnSpc>
          <a:spcPct val="102000"/>
        </a:lnSpc>
        <a:spcBef>
          <a:spcPct val="0"/>
        </a:spcBef>
        <a:spcAft>
          <a:spcPct val="0"/>
        </a:spcAft>
        <a:buClr>
          <a:schemeClr val="bg1"/>
        </a:buClr>
        <a:buFont typeface="Arial" charset="0"/>
        <a:buChar char="–"/>
        <a:defRPr sz="1200">
          <a:solidFill>
            <a:schemeClr val="bg1"/>
          </a:solidFill>
          <a:latin typeface="+mn-lt"/>
          <a:cs typeface="+mn-cs"/>
        </a:defRPr>
      </a:lvl4pPr>
      <a:lvl5pPr marL="9874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4446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19018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3590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28162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61449" name="Line 9"/>
          <p:cNvSpPr>
            <a:spLocks noChangeShapeType="1"/>
          </p:cNvSpPr>
          <p:nvPr/>
        </p:nvSpPr>
        <p:spPr bwMode="auto">
          <a:xfrm>
            <a:off x="539750" y="1196975"/>
            <a:ext cx="8064500" cy="3175"/>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12291" name="Rectangle 3"/>
          <p:cNvSpPr>
            <a:spLocks noGrp="1" noChangeArrowheads="1"/>
          </p:cNvSpPr>
          <p:nvPr>
            <p:ph type="title"/>
          </p:nvPr>
        </p:nvSpPr>
        <p:spPr bwMode="auto">
          <a:xfrm>
            <a:off x="457200" y="1331913"/>
            <a:ext cx="8229600" cy="7778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2292" name="Rectangle 4"/>
          <p:cNvSpPr>
            <a:spLocks noGrp="1" noChangeArrowheads="1"/>
          </p:cNvSpPr>
          <p:nvPr>
            <p:ph type="body" idx="1"/>
          </p:nvPr>
        </p:nvSpPr>
        <p:spPr bwMode="auto">
          <a:xfrm>
            <a:off x="457200" y="2133600"/>
            <a:ext cx="8229600" cy="4246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p:txBody>
      </p:sp>
      <p:sp>
        <p:nvSpPr>
          <p:cNvPr id="61445" name="Rectangle 5"/>
          <p:cNvSpPr>
            <a:spLocks noGrp="1" noChangeArrowheads="1"/>
          </p:cNvSpPr>
          <p:nvPr>
            <p:ph type="dt" sz="half" idx="2"/>
          </p:nvPr>
        </p:nvSpPr>
        <p:spPr bwMode="auto">
          <a:xfrm>
            <a:off x="5678488" y="6397625"/>
            <a:ext cx="21336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bg1"/>
                </a:solidFill>
              </a:defRPr>
            </a:lvl1pPr>
          </a:lstStyle>
          <a:p>
            <a:endParaRPr lang="en-US"/>
          </a:p>
        </p:txBody>
      </p:sp>
      <p:sp>
        <p:nvSpPr>
          <p:cNvPr id="61446" name="Rectangle 6"/>
          <p:cNvSpPr>
            <a:spLocks noGrp="1" noChangeArrowheads="1"/>
          </p:cNvSpPr>
          <p:nvPr>
            <p:ph type="ftr" sz="quarter" idx="3"/>
          </p:nvPr>
        </p:nvSpPr>
        <p:spPr bwMode="auto">
          <a:xfrm>
            <a:off x="452438" y="6397625"/>
            <a:ext cx="5191125"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bg1"/>
                </a:solidFill>
              </a:defRPr>
            </a:lvl1pPr>
          </a:lstStyle>
          <a:p>
            <a:endParaRPr lang="en-US"/>
          </a:p>
        </p:txBody>
      </p:sp>
      <p:sp>
        <p:nvSpPr>
          <p:cNvPr id="61447" name="Rectangle 7"/>
          <p:cNvSpPr>
            <a:spLocks noGrp="1" noChangeArrowheads="1"/>
          </p:cNvSpPr>
          <p:nvPr>
            <p:ph type="sldNum" sz="quarter" idx="4"/>
          </p:nvPr>
        </p:nvSpPr>
        <p:spPr bwMode="auto">
          <a:xfrm>
            <a:off x="7812088" y="6397625"/>
            <a:ext cx="87471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bg1"/>
                </a:solidFill>
              </a:defRPr>
            </a:lvl1pPr>
          </a:lstStyle>
          <a:p>
            <a:fld id="{36C2CEAA-1621-4E09-A863-83C99653F6EA}" type="slidenum">
              <a:rPr lang="en-US"/>
              <a:pPr/>
              <a:t>‹#›</a:t>
            </a:fld>
            <a:endParaRPr lang="en-US"/>
          </a:p>
        </p:txBody>
      </p:sp>
      <p:pic>
        <p:nvPicPr>
          <p:cNvPr id="12296" name="Picture 8" descr="LogoPPT"/>
          <p:cNvPicPr>
            <a:picLocks noChangeAspect="1" noChangeArrowheads="1"/>
          </p:cNvPicPr>
          <p:nvPr/>
        </p:nvPicPr>
        <p:blipFill>
          <a:blip r:embed="rId14" cstate="print"/>
          <a:srcRect/>
          <a:stretch>
            <a:fillRect/>
          </a:stretch>
        </p:blipFill>
        <p:spPr bwMode="auto">
          <a:xfrm>
            <a:off x="468313" y="279400"/>
            <a:ext cx="2320925" cy="581025"/>
          </a:xfrm>
          <a:prstGeom prst="rect">
            <a:avLst/>
          </a:prstGeom>
          <a:noFill/>
          <a:ln w="9525">
            <a:noFill/>
            <a:miter lim="800000"/>
            <a:headEnd/>
            <a:tailEnd/>
          </a:ln>
        </p:spPr>
      </p:pic>
      <p:sp>
        <p:nvSpPr>
          <p:cNvPr id="9" name="Rectangle 3"/>
          <p:cNvSpPr txBox="1">
            <a:spLocks noChangeArrowheads="1"/>
          </p:cNvSpPr>
          <p:nvPr/>
        </p:nvSpPr>
        <p:spPr bwMode="auto">
          <a:xfrm>
            <a:off x="7391400" y="381000"/>
            <a:ext cx="1854200" cy="412750"/>
          </a:xfrm>
          <a:prstGeom prst="rect">
            <a:avLst/>
          </a:prstGeom>
          <a:noFill/>
          <a:ln w="9525">
            <a:noFill/>
            <a:miter lim="800000"/>
            <a:headEnd/>
            <a:tailEnd/>
          </a:ln>
          <a:effectLst/>
        </p:spPr>
        <p:txBody>
          <a:bodyPr/>
          <a:lstStyle/>
          <a:p>
            <a:r>
              <a:rPr lang="en-US" b="1">
                <a:solidFill>
                  <a:srgbClr val="000090"/>
                </a:solidFill>
              </a:rPr>
              <a:t>PLATINUM</a:t>
            </a: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hf hdr="0" ftr="0" dt="0"/>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Arial" charset="0"/>
          <a:cs typeface="Arial" charset="0"/>
        </a:defRPr>
      </a:lvl2pPr>
      <a:lvl3pPr algn="l" rtl="0" eaLnBrk="0" fontAlgn="base" hangingPunct="0">
        <a:spcBef>
          <a:spcPct val="0"/>
        </a:spcBef>
        <a:spcAft>
          <a:spcPct val="0"/>
        </a:spcAft>
        <a:defRPr sz="4400" b="1">
          <a:solidFill>
            <a:schemeClr val="bg1"/>
          </a:solidFill>
          <a:latin typeface="Arial" charset="0"/>
          <a:cs typeface="Arial" charset="0"/>
        </a:defRPr>
      </a:lvl3pPr>
      <a:lvl4pPr algn="l" rtl="0" eaLnBrk="0" fontAlgn="base" hangingPunct="0">
        <a:spcBef>
          <a:spcPct val="0"/>
        </a:spcBef>
        <a:spcAft>
          <a:spcPct val="0"/>
        </a:spcAft>
        <a:defRPr sz="4400" b="1">
          <a:solidFill>
            <a:schemeClr val="bg1"/>
          </a:solidFill>
          <a:latin typeface="Arial" charset="0"/>
          <a:cs typeface="Arial" charset="0"/>
        </a:defRPr>
      </a:lvl4pPr>
      <a:lvl5pPr algn="l" rtl="0" eaLnBrk="0" fontAlgn="base" hangingPunct="0">
        <a:spcBef>
          <a:spcPct val="0"/>
        </a:spcBef>
        <a:spcAft>
          <a:spcPct val="0"/>
        </a:spcAft>
        <a:defRPr sz="4400" b="1">
          <a:solidFill>
            <a:schemeClr val="bg1"/>
          </a:solidFill>
          <a:latin typeface="Arial" charset="0"/>
          <a:cs typeface="Arial" charset="0"/>
        </a:defRPr>
      </a:lvl5pPr>
      <a:lvl6pPr marL="457200" algn="l" rtl="0" eaLnBrk="0" fontAlgn="base" hangingPunct="0">
        <a:spcBef>
          <a:spcPct val="0"/>
        </a:spcBef>
        <a:spcAft>
          <a:spcPct val="0"/>
        </a:spcAft>
        <a:defRPr sz="4400" b="1">
          <a:solidFill>
            <a:schemeClr val="bg1"/>
          </a:solidFill>
          <a:latin typeface="Arial" charset="0"/>
          <a:cs typeface="Arial" charset="0"/>
        </a:defRPr>
      </a:lvl6pPr>
      <a:lvl7pPr marL="914400" algn="l" rtl="0" eaLnBrk="0" fontAlgn="base" hangingPunct="0">
        <a:spcBef>
          <a:spcPct val="0"/>
        </a:spcBef>
        <a:spcAft>
          <a:spcPct val="0"/>
        </a:spcAft>
        <a:defRPr sz="4400" b="1">
          <a:solidFill>
            <a:schemeClr val="bg1"/>
          </a:solidFill>
          <a:latin typeface="Arial" charset="0"/>
          <a:cs typeface="Arial" charset="0"/>
        </a:defRPr>
      </a:lvl7pPr>
      <a:lvl8pPr marL="1371600" algn="l" rtl="0" eaLnBrk="0" fontAlgn="base" hangingPunct="0">
        <a:spcBef>
          <a:spcPct val="0"/>
        </a:spcBef>
        <a:spcAft>
          <a:spcPct val="0"/>
        </a:spcAft>
        <a:defRPr sz="4400" b="1">
          <a:solidFill>
            <a:schemeClr val="bg1"/>
          </a:solidFill>
          <a:latin typeface="Arial" charset="0"/>
          <a:cs typeface="Arial" charset="0"/>
        </a:defRPr>
      </a:lvl8pPr>
      <a:lvl9pPr marL="1828800" algn="l" rtl="0" eaLnBrk="0" fontAlgn="base" hangingPunct="0">
        <a:spcBef>
          <a:spcPct val="0"/>
        </a:spcBef>
        <a:spcAft>
          <a:spcPct val="0"/>
        </a:spcAft>
        <a:defRPr sz="4400" b="1">
          <a:solidFill>
            <a:schemeClr val="bg1"/>
          </a:solidFill>
          <a:latin typeface="Arial" charset="0"/>
          <a:cs typeface="Arial" charset="0"/>
        </a:defRPr>
      </a:lvl9pPr>
    </p:titleStyle>
    <p:bodyStyle>
      <a:lvl1pPr marL="139700" indent="-139700" algn="l" rtl="0" eaLnBrk="0" fontAlgn="base" hangingPunct="0">
        <a:lnSpc>
          <a:spcPts val="3400"/>
        </a:lnSpc>
        <a:spcBef>
          <a:spcPct val="0"/>
        </a:spcBef>
        <a:spcAft>
          <a:spcPct val="0"/>
        </a:spcAft>
        <a:buClr>
          <a:schemeClr val="bg1"/>
        </a:buClr>
        <a:buChar char="•"/>
        <a:defRPr sz="1400" b="1">
          <a:solidFill>
            <a:schemeClr val="bg1"/>
          </a:solidFill>
          <a:latin typeface="+mn-lt"/>
          <a:ea typeface="+mn-ea"/>
          <a:cs typeface="+mn-cs"/>
        </a:defRPr>
      </a:lvl1pPr>
      <a:lvl2pPr marL="676275" indent="-209550" algn="l" rtl="0" eaLnBrk="0" fontAlgn="base" hangingPunct="0">
        <a:lnSpc>
          <a:spcPts val="2300"/>
        </a:lnSpc>
        <a:spcBef>
          <a:spcPct val="0"/>
        </a:spcBef>
        <a:spcAft>
          <a:spcPct val="0"/>
        </a:spcAft>
        <a:buFont typeface="Arial" charset="0"/>
        <a:buChar char="–"/>
        <a:defRPr sz="1200">
          <a:solidFill>
            <a:schemeClr val="bg1"/>
          </a:solidFill>
          <a:latin typeface="+mn-lt"/>
          <a:cs typeface="+mn-cs"/>
        </a:defRPr>
      </a:lvl2pPr>
      <a:lvl3pPr marL="876300" indent="-158750" algn="l" rtl="0" eaLnBrk="0" fontAlgn="base" hangingPunct="0">
        <a:lnSpc>
          <a:spcPts val="2300"/>
        </a:lnSpc>
        <a:spcBef>
          <a:spcPct val="0"/>
        </a:spcBef>
        <a:spcAft>
          <a:spcPct val="0"/>
        </a:spcAft>
        <a:buFont typeface="Arial" charset="0"/>
        <a:buChar char="–"/>
        <a:defRPr sz="1400">
          <a:solidFill>
            <a:schemeClr val="bg1"/>
          </a:solidFill>
          <a:latin typeface="+mn-lt"/>
          <a:cs typeface="+mn-cs"/>
        </a:defRPr>
      </a:lvl3pPr>
      <a:lvl4pPr marL="1176338" indent="-85725" algn="l" rtl="0" eaLnBrk="0" fontAlgn="base" hangingPunct="0">
        <a:lnSpc>
          <a:spcPts val="2300"/>
        </a:lnSpc>
        <a:spcBef>
          <a:spcPct val="0"/>
        </a:spcBef>
        <a:spcAft>
          <a:spcPct val="0"/>
        </a:spcAft>
        <a:buClr>
          <a:schemeClr val="bg1"/>
        </a:buClr>
        <a:buFont typeface="Arial" charset="0"/>
        <a:buChar char="–"/>
        <a:defRPr sz="1400">
          <a:solidFill>
            <a:schemeClr val="bg1"/>
          </a:solidFill>
          <a:latin typeface="+mn-lt"/>
          <a:cs typeface="+mn-cs"/>
        </a:defRPr>
      </a:lvl4pPr>
      <a:lvl5pPr marL="1984375" indent="-628650" algn="l" rtl="0" eaLnBrk="0" fontAlgn="base" hangingPunct="0">
        <a:lnSpc>
          <a:spcPts val="2300"/>
        </a:lnSpc>
        <a:spcBef>
          <a:spcPct val="0"/>
        </a:spcBef>
        <a:spcAft>
          <a:spcPct val="0"/>
        </a:spcAft>
        <a:buClr>
          <a:schemeClr val="bg1"/>
        </a:buClr>
        <a:buFont typeface="Arial" charset="0"/>
        <a:buChar char="–"/>
        <a:defRPr sz="1400">
          <a:solidFill>
            <a:schemeClr val="bg1"/>
          </a:solidFill>
          <a:latin typeface="+mn-lt"/>
          <a:cs typeface="+mn-cs"/>
        </a:defRPr>
      </a:lvl5pPr>
      <a:lvl6pPr marL="2441575" indent="-628650" algn="l" rtl="0" eaLnBrk="0" fontAlgn="base" hangingPunct="0">
        <a:lnSpc>
          <a:spcPts val="2300"/>
        </a:lnSpc>
        <a:spcBef>
          <a:spcPct val="0"/>
        </a:spcBef>
        <a:spcAft>
          <a:spcPct val="0"/>
        </a:spcAft>
        <a:buClr>
          <a:schemeClr val="bg1"/>
        </a:buClr>
        <a:buFont typeface="Arial" charset="0"/>
        <a:buChar char="–"/>
        <a:defRPr sz="1400">
          <a:solidFill>
            <a:schemeClr val="bg1"/>
          </a:solidFill>
          <a:latin typeface="+mn-lt"/>
          <a:cs typeface="+mn-cs"/>
        </a:defRPr>
      </a:lvl6pPr>
      <a:lvl7pPr marL="2898775" indent="-628650" algn="l" rtl="0" eaLnBrk="0" fontAlgn="base" hangingPunct="0">
        <a:lnSpc>
          <a:spcPts val="2300"/>
        </a:lnSpc>
        <a:spcBef>
          <a:spcPct val="0"/>
        </a:spcBef>
        <a:spcAft>
          <a:spcPct val="0"/>
        </a:spcAft>
        <a:buClr>
          <a:schemeClr val="bg1"/>
        </a:buClr>
        <a:buFont typeface="Arial" charset="0"/>
        <a:buChar char="–"/>
        <a:defRPr sz="1400">
          <a:solidFill>
            <a:schemeClr val="bg1"/>
          </a:solidFill>
          <a:latin typeface="+mn-lt"/>
          <a:cs typeface="+mn-cs"/>
        </a:defRPr>
      </a:lvl7pPr>
      <a:lvl8pPr marL="3355975" indent="-628650" algn="l" rtl="0" eaLnBrk="0" fontAlgn="base" hangingPunct="0">
        <a:lnSpc>
          <a:spcPts val="2300"/>
        </a:lnSpc>
        <a:spcBef>
          <a:spcPct val="0"/>
        </a:spcBef>
        <a:spcAft>
          <a:spcPct val="0"/>
        </a:spcAft>
        <a:buClr>
          <a:schemeClr val="bg1"/>
        </a:buClr>
        <a:buFont typeface="Arial" charset="0"/>
        <a:buChar char="–"/>
        <a:defRPr sz="1400">
          <a:solidFill>
            <a:schemeClr val="bg1"/>
          </a:solidFill>
          <a:latin typeface="+mn-lt"/>
          <a:cs typeface="+mn-cs"/>
        </a:defRPr>
      </a:lvl8pPr>
      <a:lvl9pPr marL="3813175" indent="-628650" algn="l" rtl="0" eaLnBrk="0" fontAlgn="base" hangingPunct="0">
        <a:lnSpc>
          <a:spcPts val="2300"/>
        </a:lnSpc>
        <a:spcBef>
          <a:spcPct val="0"/>
        </a:spcBef>
        <a:spcAft>
          <a:spcPct val="0"/>
        </a:spcAft>
        <a:buClr>
          <a:schemeClr val="bg1"/>
        </a:buClr>
        <a:buFont typeface="Arial" charset="0"/>
        <a:buChar char="–"/>
        <a:defRPr sz="1400">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64878" name="Line 14"/>
          <p:cNvSpPr>
            <a:spLocks noChangeShapeType="1"/>
          </p:cNvSpPr>
          <p:nvPr/>
        </p:nvSpPr>
        <p:spPr bwMode="auto">
          <a:xfrm>
            <a:off x="539750" y="1196975"/>
            <a:ext cx="8064500" cy="3175"/>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164869" name="Rectangle 5"/>
          <p:cNvSpPr>
            <a:spLocks noGrp="1" noChangeArrowheads="1"/>
          </p:cNvSpPr>
          <p:nvPr>
            <p:ph type="dt" sz="half" idx="2"/>
          </p:nvPr>
        </p:nvSpPr>
        <p:spPr bwMode="auto">
          <a:xfrm>
            <a:off x="5678488" y="6397625"/>
            <a:ext cx="21336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bg1"/>
                </a:solidFill>
              </a:defRPr>
            </a:lvl1pPr>
          </a:lstStyle>
          <a:p>
            <a:endParaRPr lang="en-US"/>
          </a:p>
        </p:txBody>
      </p:sp>
      <p:sp>
        <p:nvSpPr>
          <p:cNvPr id="164870" name="Rectangle 6"/>
          <p:cNvSpPr>
            <a:spLocks noGrp="1" noChangeArrowheads="1"/>
          </p:cNvSpPr>
          <p:nvPr>
            <p:ph type="ftr" sz="quarter" idx="3"/>
          </p:nvPr>
        </p:nvSpPr>
        <p:spPr bwMode="auto">
          <a:xfrm>
            <a:off x="452438" y="6397625"/>
            <a:ext cx="5191125"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bg1"/>
                </a:solidFill>
              </a:defRPr>
            </a:lvl1pPr>
          </a:lstStyle>
          <a:p>
            <a:endParaRPr lang="en-US"/>
          </a:p>
        </p:txBody>
      </p:sp>
      <p:sp>
        <p:nvSpPr>
          <p:cNvPr id="164871" name="Rectangle 7"/>
          <p:cNvSpPr>
            <a:spLocks noGrp="1" noChangeArrowheads="1"/>
          </p:cNvSpPr>
          <p:nvPr>
            <p:ph type="sldNum" sz="quarter" idx="4"/>
          </p:nvPr>
        </p:nvSpPr>
        <p:spPr bwMode="auto">
          <a:xfrm>
            <a:off x="7812088" y="6397625"/>
            <a:ext cx="87471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bg1"/>
                </a:solidFill>
              </a:defRPr>
            </a:lvl1pPr>
          </a:lstStyle>
          <a:p>
            <a:fld id="{9A02BA6B-B017-4534-82A2-FDB28A62ADF1}" type="slidenum">
              <a:rPr lang="en-US"/>
              <a:pPr/>
              <a:t>‹#›</a:t>
            </a:fld>
            <a:endParaRPr lang="en-US"/>
          </a:p>
        </p:txBody>
      </p:sp>
      <p:pic>
        <p:nvPicPr>
          <p:cNvPr id="13318" name="Picture 8" descr="LogoPPT"/>
          <p:cNvPicPr>
            <a:picLocks noChangeAspect="1" noChangeArrowheads="1"/>
          </p:cNvPicPr>
          <p:nvPr/>
        </p:nvPicPr>
        <p:blipFill>
          <a:blip r:embed="rId14" cstate="print"/>
          <a:srcRect/>
          <a:stretch>
            <a:fillRect/>
          </a:stretch>
        </p:blipFill>
        <p:spPr bwMode="auto">
          <a:xfrm>
            <a:off x="468313" y="279400"/>
            <a:ext cx="2320925" cy="581025"/>
          </a:xfrm>
          <a:prstGeom prst="rect">
            <a:avLst/>
          </a:prstGeom>
          <a:noFill/>
          <a:ln w="9525">
            <a:noFill/>
            <a:miter lim="800000"/>
            <a:headEnd/>
            <a:tailEnd/>
          </a:ln>
        </p:spPr>
      </p:pic>
      <p:sp>
        <p:nvSpPr>
          <p:cNvPr id="13319" name="Rectangle 11"/>
          <p:cNvSpPr>
            <a:spLocks noGrp="1" noChangeArrowheads="1"/>
          </p:cNvSpPr>
          <p:nvPr>
            <p:ph type="title"/>
          </p:nvPr>
        </p:nvSpPr>
        <p:spPr bwMode="auto">
          <a:xfrm>
            <a:off x="457200" y="1357313"/>
            <a:ext cx="8229600" cy="7762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3320" name="Rectangle 12"/>
          <p:cNvSpPr>
            <a:spLocks noGrp="1" noChangeArrowheads="1"/>
          </p:cNvSpPr>
          <p:nvPr>
            <p:ph type="body" idx="1"/>
          </p:nvPr>
        </p:nvSpPr>
        <p:spPr bwMode="auto">
          <a:xfrm>
            <a:off x="457200" y="2133600"/>
            <a:ext cx="8229600" cy="4246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hdr="0" ftr="0" dt="0"/>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Arial" charset="0"/>
          <a:cs typeface="Arial" charset="0"/>
        </a:defRPr>
      </a:lvl2pPr>
      <a:lvl3pPr algn="l" rtl="0" eaLnBrk="0" fontAlgn="base" hangingPunct="0">
        <a:spcBef>
          <a:spcPct val="0"/>
        </a:spcBef>
        <a:spcAft>
          <a:spcPct val="0"/>
        </a:spcAft>
        <a:defRPr sz="4400" b="1">
          <a:solidFill>
            <a:schemeClr val="bg1"/>
          </a:solidFill>
          <a:latin typeface="Arial" charset="0"/>
          <a:cs typeface="Arial" charset="0"/>
        </a:defRPr>
      </a:lvl3pPr>
      <a:lvl4pPr algn="l" rtl="0" eaLnBrk="0" fontAlgn="base" hangingPunct="0">
        <a:spcBef>
          <a:spcPct val="0"/>
        </a:spcBef>
        <a:spcAft>
          <a:spcPct val="0"/>
        </a:spcAft>
        <a:defRPr sz="4400" b="1">
          <a:solidFill>
            <a:schemeClr val="bg1"/>
          </a:solidFill>
          <a:latin typeface="Arial" charset="0"/>
          <a:cs typeface="Arial" charset="0"/>
        </a:defRPr>
      </a:lvl4pPr>
      <a:lvl5pPr algn="l" rtl="0" eaLnBrk="0" fontAlgn="base" hangingPunct="0">
        <a:spcBef>
          <a:spcPct val="0"/>
        </a:spcBef>
        <a:spcAft>
          <a:spcPct val="0"/>
        </a:spcAft>
        <a:defRPr sz="4400" b="1">
          <a:solidFill>
            <a:schemeClr val="bg1"/>
          </a:solidFill>
          <a:latin typeface="Arial" charset="0"/>
          <a:cs typeface="Arial" charset="0"/>
        </a:defRPr>
      </a:lvl5pPr>
      <a:lvl6pPr marL="457200" algn="l" rtl="0" eaLnBrk="0" fontAlgn="base" hangingPunct="0">
        <a:spcBef>
          <a:spcPct val="0"/>
        </a:spcBef>
        <a:spcAft>
          <a:spcPct val="0"/>
        </a:spcAft>
        <a:defRPr sz="4400" b="1">
          <a:solidFill>
            <a:schemeClr val="bg1"/>
          </a:solidFill>
          <a:latin typeface="Arial" charset="0"/>
          <a:cs typeface="Arial" charset="0"/>
        </a:defRPr>
      </a:lvl6pPr>
      <a:lvl7pPr marL="914400" algn="l" rtl="0" eaLnBrk="0" fontAlgn="base" hangingPunct="0">
        <a:spcBef>
          <a:spcPct val="0"/>
        </a:spcBef>
        <a:spcAft>
          <a:spcPct val="0"/>
        </a:spcAft>
        <a:defRPr sz="4400" b="1">
          <a:solidFill>
            <a:schemeClr val="bg1"/>
          </a:solidFill>
          <a:latin typeface="Arial" charset="0"/>
          <a:cs typeface="Arial" charset="0"/>
        </a:defRPr>
      </a:lvl7pPr>
      <a:lvl8pPr marL="1371600" algn="l" rtl="0" eaLnBrk="0" fontAlgn="base" hangingPunct="0">
        <a:spcBef>
          <a:spcPct val="0"/>
        </a:spcBef>
        <a:spcAft>
          <a:spcPct val="0"/>
        </a:spcAft>
        <a:defRPr sz="4400" b="1">
          <a:solidFill>
            <a:schemeClr val="bg1"/>
          </a:solidFill>
          <a:latin typeface="Arial" charset="0"/>
          <a:cs typeface="Arial" charset="0"/>
        </a:defRPr>
      </a:lvl8pPr>
      <a:lvl9pPr marL="1828800" algn="l" rtl="0" eaLnBrk="0" fontAlgn="base" hangingPunct="0">
        <a:spcBef>
          <a:spcPct val="0"/>
        </a:spcBef>
        <a:spcAft>
          <a:spcPct val="0"/>
        </a:spcAft>
        <a:defRPr sz="4400" b="1">
          <a:solidFill>
            <a:schemeClr val="bg1"/>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bg1"/>
        </a:buClr>
        <a:buChar char="•"/>
        <a:defRPr sz="1400">
          <a:solidFill>
            <a:schemeClr val="bg1"/>
          </a:solidFill>
          <a:latin typeface="+mn-lt"/>
          <a:ea typeface="+mn-ea"/>
          <a:cs typeface="+mn-cs"/>
        </a:defRPr>
      </a:lvl1pPr>
      <a:lvl2pPr marL="141288" indent="-139700" algn="l" rtl="0" eaLnBrk="0" fontAlgn="base" hangingPunct="0">
        <a:lnSpc>
          <a:spcPct val="102000"/>
        </a:lnSpc>
        <a:spcBef>
          <a:spcPct val="0"/>
        </a:spcBef>
        <a:spcAft>
          <a:spcPct val="0"/>
        </a:spcAft>
        <a:buClr>
          <a:schemeClr val="bg1"/>
        </a:buClr>
        <a:buChar char="•"/>
        <a:defRPr sz="1400" b="1">
          <a:solidFill>
            <a:schemeClr val="bg1"/>
          </a:solidFill>
          <a:latin typeface="+mn-lt"/>
          <a:cs typeface="+mn-cs"/>
        </a:defRPr>
      </a:lvl2pPr>
      <a:lvl3pPr marL="430213" indent="-144463" algn="l" rtl="0" eaLnBrk="0" fontAlgn="base" hangingPunct="0">
        <a:lnSpc>
          <a:spcPct val="102000"/>
        </a:lnSpc>
        <a:spcBef>
          <a:spcPct val="0"/>
        </a:spcBef>
        <a:spcAft>
          <a:spcPct val="0"/>
        </a:spcAft>
        <a:buClr>
          <a:schemeClr val="bg1"/>
        </a:buClr>
        <a:buFont typeface="Arial" charset="0"/>
        <a:buChar char="–"/>
        <a:defRPr sz="1400">
          <a:solidFill>
            <a:schemeClr val="bg1"/>
          </a:solidFill>
          <a:latin typeface="+mn-lt"/>
          <a:cs typeface="+mn-cs"/>
        </a:defRPr>
      </a:lvl3pPr>
      <a:lvl4pPr marL="676275" indent="-142875" algn="l" rtl="0" eaLnBrk="0" fontAlgn="base" hangingPunct="0">
        <a:lnSpc>
          <a:spcPct val="102000"/>
        </a:lnSpc>
        <a:spcBef>
          <a:spcPct val="0"/>
        </a:spcBef>
        <a:spcAft>
          <a:spcPct val="0"/>
        </a:spcAft>
        <a:buClr>
          <a:schemeClr val="bg1"/>
        </a:buClr>
        <a:buFont typeface="Arial" charset="0"/>
        <a:buChar char="–"/>
        <a:defRPr sz="1400">
          <a:solidFill>
            <a:schemeClr val="bg1"/>
          </a:solidFill>
          <a:latin typeface="+mn-lt"/>
          <a:cs typeface="+mn-cs"/>
        </a:defRPr>
      </a:lvl4pPr>
      <a:lvl5pPr marL="1984375"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5pPr>
      <a:lvl6pPr marL="2441575"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6pPr>
      <a:lvl7pPr marL="2898775"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7pPr>
      <a:lvl8pPr marL="3355975"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8pPr>
      <a:lvl9pPr marL="3813175"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9554" name="Line 2"/>
          <p:cNvSpPr>
            <a:spLocks noChangeShapeType="1"/>
          </p:cNvSpPr>
          <p:nvPr/>
        </p:nvSpPr>
        <p:spPr bwMode="auto">
          <a:xfrm>
            <a:off x="539750" y="1196975"/>
            <a:ext cx="8064500" cy="3175"/>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279555" name="Rectangle 3"/>
          <p:cNvSpPr>
            <a:spLocks noGrp="1" noChangeArrowheads="1"/>
          </p:cNvSpPr>
          <p:nvPr>
            <p:ph type="dt" sz="half" idx="2"/>
          </p:nvPr>
        </p:nvSpPr>
        <p:spPr bwMode="auto">
          <a:xfrm>
            <a:off x="5678488" y="6397625"/>
            <a:ext cx="21336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bg1"/>
                </a:solidFill>
              </a:defRPr>
            </a:lvl1pPr>
          </a:lstStyle>
          <a:p>
            <a:endParaRPr lang="en-US"/>
          </a:p>
        </p:txBody>
      </p:sp>
      <p:sp>
        <p:nvSpPr>
          <p:cNvPr id="279556" name="Rectangle 4"/>
          <p:cNvSpPr>
            <a:spLocks noGrp="1" noChangeArrowheads="1"/>
          </p:cNvSpPr>
          <p:nvPr>
            <p:ph type="ftr" sz="quarter" idx="3"/>
          </p:nvPr>
        </p:nvSpPr>
        <p:spPr bwMode="auto">
          <a:xfrm>
            <a:off x="452438" y="6397625"/>
            <a:ext cx="5191125"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tx2"/>
                </a:solidFill>
              </a:defRPr>
            </a:lvl1pPr>
          </a:lstStyle>
          <a:p>
            <a:endParaRPr lang="en-US"/>
          </a:p>
        </p:txBody>
      </p:sp>
      <p:sp>
        <p:nvSpPr>
          <p:cNvPr id="279557" name="Rectangle 5"/>
          <p:cNvSpPr>
            <a:spLocks noGrp="1" noChangeArrowheads="1"/>
          </p:cNvSpPr>
          <p:nvPr>
            <p:ph type="sldNum" sz="quarter" idx="4"/>
          </p:nvPr>
        </p:nvSpPr>
        <p:spPr bwMode="auto">
          <a:xfrm>
            <a:off x="7812088" y="6397625"/>
            <a:ext cx="87471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tx2"/>
                </a:solidFill>
              </a:defRPr>
            </a:lvl1pPr>
          </a:lstStyle>
          <a:p>
            <a:fld id="{DED3EF06-A354-4036-BFDC-E7FBF64F01FE}" type="slidenum">
              <a:rPr lang="en-US"/>
              <a:pPr/>
              <a:t>‹#›</a:t>
            </a:fld>
            <a:endParaRPr lang="en-US"/>
          </a:p>
        </p:txBody>
      </p:sp>
      <p:pic>
        <p:nvPicPr>
          <p:cNvPr id="14342" name="Picture 6"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4343" name="Rectangle 7"/>
          <p:cNvSpPr>
            <a:spLocks noGrp="1" noChangeArrowheads="1"/>
          </p:cNvSpPr>
          <p:nvPr>
            <p:ph type="title"/>
          </p:nvPr>
        </p:nvSpPr>
        <p:spPr bwMode="auto">
          <a:xfrm>
            <a:off x="457200" y="1357313"/>
            <a:ext cx="8229600" cy="7762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4344" name="Rectangle 8"/>
          <p:cNvSpPr>
            <a:spLocks noGrp="1" noChangeArrowheads="1"/>
          </p:cNvSpPr>
          <p:nvPr>
            <p:ph type="body" idx="1"/>
          </p:nvPr>
        </p:nvSpPr>
        <p:spPr bwMode="auto">
          <a:xfrm>
            <a:off x="457200" y="2133600"/>
            <a:ext cx="8229600" cy="4246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263525" indent="11113" algn="l" rtl="0" eaLnBrk="0" fontAlgn="base" hangingPunct="0">
        <a:lnSpc>
          <a:spcPct val="102000"/>
        </a:lnSpc>
        <a:spcBef>
          <a:spcPct val="0"/>
        </a:spcBef>
        <a:spcAft>
          <a:spcPct val="0"/>
        </a:spcAft>
        <a:buClr>
          <a:schemeClr val="tx1"/>
        </a:buClr>
        <a:buChar char="•"/>
        <a:defRPr sz="1200" b="1">
          <a:solidFill>
            <a:schemeClr val="tx2"/>
          </a:solidFill>
          <a:latin typeface="+mn-lt"/>
          <a:ea typeface="+mn-ea"/>
          <a:cs typeface="+mn-cs"/>
        </a:defRPr>
      </a:lvl1pPr>
      <a:lvl2pPr marL="512763" indent="-236538" algn="l" rtl="0" eaLnBrk="0" fontAlgn="base" hangingPunct="0">
        <a:lnSpc>
          <a:spcPct val="102000"/>
        </a:lnSpc>
        <a:spcBef>
          <a:spcPct val="0"/>
        </a:spcBef>
        <a:spcAft>
          <a:spcPct val="0"/>
        </a:spcAft>
        <a:buClr>
          <a:schemeClr val="tx1"/>
        </a:buClr>
        <a:buAutoNum type="arabicPeriod"/>
        <a:defRPr sz="1200">
          <a:solidFill>
            <a:schemeClr val="tx1"/>
          </a:solidFill>
          <a:latin typeface="+mn-lt"/>
          <a:cs typeface="+mn-cs"/>
        </a:defRPr>
      </a:lvl2pPr>
      <a:lvl3pPr marL="671513" indent="-157163" algn="l" rtl="0" eaLnBrk="0" fontAlgn="base" hangingPunct="0">
        <a:lnSpc>
          <a:spcPct val="102000"/>
        </a:lnSpc>
        <a:spcBef>
          <a:spcPct val="0"/>
        </a:spcBef>
        <a:spcAft>
          <a:spcPct val="0"/>
        </a:spcAft>
        <a:buClr>
          <a:schemeClr val="tx2"/>
        </a:buClr>
        <a:buFont typeface="Arial" charset="0"/>
        <a:buChar char="•"/>
        <a:defRPr sz="1200" b="1">
          <a:solidFill>
            <a:schemeClr val="tx2"/>
          </a:solidFill>
          <a:latin typeface="+mn-lt"/>
          <a:cs typeface="+mn-cs"/>
        </a:defRPr>
      </a:lvl3pPr>
      <a:lvl4pPr marL="765175" indent="158750" algn="l" rtl="0" eaLnBrk="0" fontAlgn="base" hangingPunct="0">
        <a:lnSpc>
          <a:spcPct val="102000"/>
        </a:lnSpc>
        <a:spcBef>
          <a:spcPct val="0"/>
        </a:spcBef>
        <a:spcAft>
          <a:spcPct val="0"/>
        </a:spcAft>
        <a:buClr>
          <a:schemeClr val="tx1"/>
        </a:buClr>
        <a:buFont typeface="Arial" charset="0"/>
        <a:buChar char="–"/>
        <a:defRPr sz="1200">
          <a:solidFill>
            <a:schemeClr val="tx1"/>
          </a:solidFill>
          <a:latin typeface="+mn-lt"/>
          <a:cs typeface="+mn-cs"/>
        </a:defRPr>
      </a:lvl4pPr>
      <a:lvl5pPr marL="2655888"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5pPr>
      <a:lvl6pPr marL="3113088"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6pPr>
      <a:lvl7pPr marL="3570288"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7pPr>
      <a:lvl8pPr marL="4027488"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8pPr>
      <a:lvl9pPr marL="4484688"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3410" name="Line 2"/>
          <p:cNvSpPr>
            <a:spLocks noChangeShapeType="1"/>
          </p:cNvSpPr>
          <p:nvPr/>
        </p:nvSpPr>
        <p:spPr bwMode="auto">
          <a:xfrm>
            <a:off x="539750" y="1196975"/>
            <a:ext cx="8064500" cy="3175"/>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273411" name="Rectangle 3"/>
          <p:cNvSpPr>
            <a:spLocks noGrp="1" noChangeArrowheads="1"/>
          </p:cNvSpPr>
          <p:nvPr>
            <p:ph type="dt" sz="half" idx="2"/>
          </p:nvPr>
        </p:nvSpPr>
        <p:spPr bwMode="auto">
          <a:xfrm>
            <a:off x="5678488" y="6397625"/>
            <a:ext cx="21336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tx2"/>
                </a:solidFill>
              </a:defRPr>
            </a:lvl1pPr>
          </a:lstStyle>
          <a:p>
            <a:endParaRPr lang="en-US"/>
          </a:p>
        </p:txBody>
      </p:sp>
      <p:sp>
        <p:nvSpPr>
          <p:cNvPr id="273412" name="Rectangle 4"/>
          <p:cNvSpPr>
            <a:spLocks noGrp="1" noChangeArrowheads="1"/>
          </p:cNvSpPr>
          <p:nvPr>
            <p:ph type="ftr" sz="quarter" idx="3"/>
          </p:nvPr>
        </p:nvSpPr>
        <p:spPr bwMode="auto">
          <a:xfrm>
            <a:off x="452438" y="6397625"/>
            <a:ext cx="5191125"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tx2"/>
                </a:solidFill>
              </a:defRPr>
            </a:lvl1pPr>
          </a:lstStyle>
          <a:p>
            <a:endParaRPr lang="en-US"/>
          </a:p>
        </p:txBody>
      </p:sp>
      <p:sp>
        <p:nvSpPr>
          <p:cNvPr id="273413" name="Rectangle 5"/>
          <p:cNvSpPr>
            <a:spLocks noGrp="1" noChangeArrowheads="1"/>
          </p:cNvSpPr>
          <p:nvPr>
            <p:ph type="sldNum" sz="quarter" idx="4"/>
          </p:nvPr>
        </p:nvSpPr>
        <p:spPr bwMode="auto">
          <a:xfrm>
            <a:off x="7812088" y="6397625"/>
            <a:ext cx="87471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tx2"/>
                </a:solidFill>
              </a:defRPr>
            </a:lvl1pPr>
          </a:lstStyle>
          <a:p>
            <a:fld id="{8D009D1A-6531-48CB-B29F-105382C4DBAE}" type="slidenum">
              <a:rPr lang="en-US"/>
              <a:pPr/>
              <a:t>‹#›</a:t>
            </a:fld>
            <a:endParaRPr lang="en-US"/>
          </a:p>
        </p:txBody>
      </p:sp>
      <p:pic>
        <p:nvPicPr>
          <p:cNvPr id="15366" name="Picture 6"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5367" name="Rectangle 7"/>
          <p:cNvSpPr>
            <a:spLocks noGrp="1" noChangeArrowheads="1"/>
          </p:cNvSpPr>
          <p:nvPr>
            <p:ph type="title"/>
          </p:nvPr>
        </p:nvSpPr>
        <p:spPr bwMode="auto">
          <a:xfrm>
            <a:off x="457200" y="1357313"/>
            <a:ext cx="8229600" cy="7762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5368" name="Rectangle 8"/>
          <p:cNvSpPr>
            <a:spLocks noGrp="1" noChangeArrowheads="1"/>
          </p:cNvSpPr>
          <p:nvPr>
            <p:ph type="body" idx="1"/>
          </p:nvPr>
        </p:nvSpPr>
        <p:spPr bwMode="auto">
          <a:xfrm>
            <a:off x="457200" y="2133600"/>
            <a:ext cx="8229600" cy="4246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000" b="1">
          <a:solidFill>
            <a:srgbClr val="000000"/>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000">
          <a:solidFill>
            <a:srgbClr val="000000"/>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000">
          <a:solidFill>
            <a:srgbClr val="000000"/>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000">
          <a:solidFill>
            <a:srgbClr val="000000"/>
          </a:solidFill>
          <a:latin typeface="+mn-lt"/>
          <a:cs typeface="+mn-cs"/>
        </a:defRPr>
      </a:lvl4pPr>
      <a:lvl5pPr marL="1984375"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5pPr>
      <a:lvl6pPr marL="2441575"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6pPr>
      <a:lvl7pPr marL="2898775"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7pPr>
      <a:lvl8pPr marL="3355975"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8pPr>
      <a:lvl9pPr marL="3813175" indent="-628650" algn="l" rtl="0" eaLnBrk="0" fontAlgn="base" hangingPunct="0">
        <a:spcBef>
          <a:spcPct val="0"/>
        </a:spcBef>
        <a:spcAft>
          <a:spcPct val="0"/>
        </a:spcAft>
        <a:buClr>
          <a:schemeClr val="bg1"/>
        </a:buClr>
        <a:buFont typeface="Arial" charset="0"/>
        <a:buChar char="−"/>
        <a:defRPr sz="2000" b="1">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0034" name="Line 2"/>
          <p:cNvSpPr>
            <a:spLocks noChangeShapeType="1"/>
          </p:cNvSpPr>
          <p:nvPr/>
        </p:nvSpPr>
        <p:spPr bwMode="auto">
          <a:xfrm>
            <a:off x="539750" y="1196975"/>
            <a:ext cx="8064500" cy="3175"/>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16387" name="Rectangle 3"/>
          <p:cNvSpPr>
            <a:spLocks noGrp="1" noChangeArrowheads="1"/>
          </p:cNvSpPr>
          <p:nvPr>
            <p:ph type="title"/>
          </p:nvPr>
        </p:nvSpPr>
        <p:spPr bwMode="auto">
          <a:xfrm>
            <a:off x="457200" y="1492250"/>
            <a:ext cx="8229600" cy="2873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6388" name="Rectangle 4"/>
          <p:cNvSpPr>
            <a:spLocks noGrp="1" noChangeArrowheads="1"/>
          </p:cNvSpPr>
          <p:nvPr>
            <p:ph type="body" idx="1"/>
          </p:nvPr>
        </p:nvSpPr>
        <p:spPr bwMode="auto">
          <a:xfrm>
            <a:off x="457200" y="4365625"/>
            <a:ext cx="8229600" cy="2016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300037" name="Rectangle 5"/>
          <p:cNvSpPr>
            <a:spLocks noGrp="1" noChangeArrowheads="1"/>
          </p:cNvSpPr>
          <p:nvPr>
            <p:ph type="dt" sz="half" idx="2"/>
          </p:nvPr>
        </p:nvSpPr>
        <p:spPr bwMode="auto">
          <a:xfrm>
            <a:off x="5678488" y="6397625"/>
            <a:ext cx="21336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tx2"/>
                </a:solidFill>
              </a:defRPr>
            </a:lvl1pPr>
          </a:lstStyle>
          <a:p>
            <a:endParaRPr lang="en-US"/>
          </a:p>
        </p:txBody>
      </p:sp>
      <p:sp>
        <p:nvSpPr>
          <p:cNvPr id="300038" name="Rectangle 6"/>
          <p:cNvSpPr>
            <a:spLocks noGrp="1" noChangeArrowheads="1"/>
          </p:cNvSpPr>
          <p:nvPr>
            <p:ph type="ftr" sz="quarter" idx="3"/>
          </p:nvPr>
        </p:nvSpPr>
        <p:spPr bwMode="auto">
          <a:xfrm>
            <a:off x="452438" y="6397625"/>
            <a:ext cx="5191125"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tx2"/>
                </a:solidFill>
              </a:defRPr>
            </a:lvl1pPr>
          </a:lstStyle>
          <a:p>
            <a:endParaRPr lang="en-US"/>
          </a:p>
        </p:txBody>
      </p:sp>
      <p:sp>
        <p:nvSpPr>
          <p:cNvPr id="300039" name="Rectangle 7"/>
          <p:cNvSpPr>
            <a:spLocks noGrp="1" noChangeArrowheads="1"/>
          </p:cNvSpPr>
          <p:nvPr>
            <p:ph type="sldNum" sz="quarter" idx="4"/>
          </p:nvPr>
        </p:nvSpPr>
        <p:spPr bwMode="auto">
          <a:xfrm>
            <a:off x="7812088" y="6397625"/>
            <a:ext cx="87471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rgbClr val="FFFFFF"/>
                </a:solidFill>
              </a:defRPr>
            </a:lvl1pPr>
          </a:lstStyle>
          <a:p>
            <a:fld id="{493A7A65-6621-4773-9E6C-BFF13FAE2663}" type="slidenum">
              <a:rPr lang="en-US"/>
              <a:pPr/>
              <a:t>‹#›</a:t>
            </a:fld>
            <a:endParaRPr lang="en-US"/>
          </a:p>
        </p:txBody>
      </p:sp>
      <p:pic>
        <p:nvPicPr>
          <p:cNvPr id="16392" name="Picture 8" descr="LogoPPT"/>
          <p:cNvPicPr>
            <a:picLocks noChangeAspect="1" noChangeArrowheads="1"/>
          </p:cNvPicPr>
          <p:nvPr/>
        </p:nvPicPr>
        <p:blipFill>
          <a:blip r:embed="rId14" cstate="print"/>
          <a:srcRect/>
          <a:stretch>
            <a:fillRect/>
          </a:stretch>
        </p:blipFill>
        <p:spPr bwMode="auto">
          <a:xfrm>
            <a:off x="468313" y="279400"/>
            <a:ext cx="2320925" cy="5810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hf hdr="0" ftr="0" dt="0"/>
  <p:txStyles>
    <p:titleStyle>
      <a:lvl1pPr algn="l" rtl="0" eaLnBrk="0" fontAlgn="base" hangingPunct="0">
        <a:lnSpc>
          <a:spcPts val="3600"/>
        </a:lnSpc>
        <a:spcBef>
          <a:spcPct val="0"/>
        </a:spcBef>
        <a:spcAft>
          <a:spcPct val="0"/>
        </a:spcAft>
        <a:defRPr sz="4000" b="1">
          <a:solidFill>
            <a:schemeClr val="bg1"/>
          </a:solidFill>
          <a:latin typeface="+mj-lt"/>
          <a:ea typeface="+mj-ea"/>
          <a:cs typeface="+mj-cs"/>
        </a:defRPr>
      </a:lvl1pPr>
      <a:lvl2pPr algn="l" rtl="0" eaLnBrk="0" fontAlgn="base" hangingPunct="0">
        <a:lnSpc>
          <a:spcPts val="3600"/>
        </a:lnSpc>
        <a:spcBef>
          <a:spcPct val="0"/>
        </a:spcBef>
        <a:spcAft>
          <a:spcPct val="0"/>
        </a:spcAft>
        <a:defRPr sz="4000" b="1">
          <a:solidFill>
            <a:schemeClr val="bg1"/>
          </a:solidFill>
          <a:latin typeface="Arial" charset="0"/>
          <a:cs typeface="Arial" charset="0"/>
        </a:defRPr>
      </a:lvl2pPr>
      <a:lvl3pPr algn="l" rtl="0" eaLnBrk="0" fontAlgn="base" hangingPunct="0">
        <a:lnSpc>
          <a:spcPts val="3600"/>
        </a:lnSpc>
        <a:spcBef>
          <a:spcPct val="0"/>
        </a:spcBef>
        <a:spcAft>
          <a:spcPct val="0"/>
        </a:spcAft>
        <a:defRPr sz="4000" b="1">
          <a:solidFill>
            <a:schemeClr val="bg1"/>
          </a:solidFill>
          <a:latin typeface="Arial" charset="0"/>
          <a:cs typeface="Arial" charset="0"/>
        </a:defRPr>
      </a:lvl3pPr>
      <a:lvl4pPr algn="l" rtl="0" eaLnBrk="0" fontAlgn="base" hangingPunct="0">
        <a:lnSpc>
          <a:spcPts val="3600"/>
        </a:lnSpc>
        <a:spcBef>
          <a:spcPct val="0"/>
        </a:spcBef>
        <a:spcAft>
          <a:spcPct val="0"/>
        </a:spcAft>
        <a:defRPr sz="4000" b="1">
          <a:solidFill>
            <a:schemeClr val="bg1"/>
          </a:solidFill>
          <a:latin typeface="Arial" charset="0"/>
          <a:cs typeface="Arial" charset="0"/>
        </a:defRPr>
      </a:lvl4pPr>
      <a:lvl5pPr algn="l" rtl="0" eaLnBrk="0" fontAlgn="base" hangingPunct="0">
        <a:lnSpc>
          <a:spcPts val="3600"/>
        </a:lnSpc>
        <a:spcBef>
          <a:spcPct val="0"/>
        </a:spcBef>
        <a:spcAft>
          <a:spcPct val="0"/>
        </a:spcAft>
        <a:defRPr sz="4000" b="1">
          <a:solidFill>
            <a:schemeClr val="bg1"/>
          </a:solidFill>
          <a:latin typeface="Arial" charset="0"/>
          <a:cs typeface="Arial" charset="0"/>
        </a:defRPr>
      </a:lvl5pPr>
      <a:lvl6pPr marL="457200" algn="l" rtl="0" eaLnBrk="0" fontAlgn="base" hangingPunct="0">
        <a:lnSpc>
          <a:spcPts val="3600"/>
        </a:lnSpc>
        <a:spcBef>
          <a:spcPct val="0"/>
        </a:spcBef>
        <a:spcAft>
          <a:spcPct val="0"/>
        </a:spcAft>
        <a:defRPr sz="4000" b="1">
          <a:solidFill>
            <a:schemeClr val="bg1"/>
          </a:solidFill>
          <a:latin typeface="Arial" charset="0"/>
          <a:cs typeface="Arial" charset="0"/>
        </a:defRPr>
      </a:lvl6pPr>
      <a:lvl7pPr marL="914400" algn="l" rtl="0" eaLnBrk="0" fontAlgn="base" hangingPunct="0">
        <a:lnSpc>
          <a:spcPts val="3600"/>
        </a:lnSpc>
        <a:spcBef>
          <a:spcPct val="0"/>
        </a:spcBef>
        <a:spcAft>
          <a:spcPct val="0"/>
        </a:spcAft>
        <a:defRPr sz="4000" b="1">
          <a:solidFill>
            <a:schemeClr val="bg1"/>
          </a:solidFill>
          <a:latin typeface="Arial" charset="0"/>
          <a:cs typeface="Arial" charset="0"/>
        </a:defRPr>
      </a:lvl7pPr>
      <a:lvl8pPr marL="1371600" algn="l" rtl="0" eaLnBrk="0" fontAlgn="base" hangingPunct="0">
        <a:lnSpc>
          <a:spcPts val="3600"/>
        </a:lnSpc>
        <a:spcBef>
          <a:spcPct val="0"/>
        </a:spcBef>
        <a:spcAft>
          <a:spcPct val="0"/>
        </a:spcAft>
        <a:defRPr sz="4000" b="1">
          <a:solidFill>
            <a:schemeClr val="bg1"/>
          </a:solidFill>
          <a:latin typeface="Arial" charset="0"/>
          <a:cs typeface="Arial" charset="0"/>
        </a:defRPr>
      </a:lvl8pPr>
      <a:lvl9pPr marL="1828800" algn="l" rtl="0" eaLnBrk="0" fontAlgn="base" hangingPunct="0">
        <a:lnSpc>
          <a:spcPts val="3600"/>
        </a:lnSpc>
        <a:spcBef>
          <a:spcPct val="0"/>
        </a:spcBef>
        <a:spcAft>
          <a:spcPct val="0"/>
        </a:spcAft>
        <a:defRPr sz="4000" b="1">
          <a:solidFill>
            <a:schemeClr val="bg1"/>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bg1"/>
        </a:buClr>
        <a:buChar char="•"/>
        <a:defRPr sz="1200">
          <a:solidFill>
            <a:srgbClr val="FFFFFF"/>
          </a:solidFill>
          <a:latin typeface="+mn-lt"/>
          <a:ea typeface="+mn-ea"/>
          <a:cs typeface="+mn-cs"/>
        </a:defRPr>
      </a:lvl1pPr>
      <a:lvl2pPr marL="141288" indent="-139700" algn="l" rtl="0" eaLnBrk="0" fontAlgn="base" hangingPunct="0">
        <a:lnSpc>
          <a:spcPct val="102000"/>
        </a:lnSpc>
        <a:spcBef>
          <a:spcPct val="0"/>
        </a:spcBef>
        <a:spcAft>
          <a:spcPct val="0"/>
        </a:spcAft>
        <a:buClr>
          <a:schemeClr val="bg1"/>
        </a:buClr>
        <a:buChar char="•"/>
        <a:defRPr sz="1200" b="1">
          <a:solidFill>
            <a:srgbClr val="FFFFFF"/>
          </a:solidFill>
          <a:latin typeface="+mn-lt"/>
          <a:cs typeface="+mn-cs"/>
        </a:defRPr>
      </a:lvl2pPr>
      <a:lvl3pPr marL="430213" indent="-144463" algn="l" rtl="0" eaLnBrk="0" fontAlgn="base" hangingPunct="0">
        <a:lnSpc>
          <a:spcPct val="102000"/>
        </a:lnSpc>
        <a:spcBef>
          <a:spcPct val="0"/>
        </a:spcBef>
        <a:spcAft>
          <a:spcPct val="0"/>
        </a:spcAft>
        <a:buClr>
          <a:schemeClr val="bg1"/>
        </a:buClr>
        <a:buFont typeface="Arial" charset="0"/>
        <a:buChar char="–"/>
        <a:defRPr sz="1200">
          <a:solidFill>
            <a:srgbClr val="FFFFFF"/>
          </a:solidFill>
          <a:latin typeface="+mn-lt"/>
          <a:cs typeface="+mn-cs"/>
        </a:defRPr>
      </a:lvl3pPr>
      <a:lvl4pPr marL="676275" indent="-142875" algn="l" rtl="0" eaLnBrk="0" fontAlgn="base" hangingPunct="0">
        <a:lnSpc>
          <a:spcPct val="102000"/>
        </a:lnSpc>
        <a:spcBef>
          <a:spcPct val="0"/>
        </a:spcBef>
        <a:spcAft>
          <a:spcPct val="0"/>
        </a:spcAft>
        <a:buClr>
          <a:schemeClr val="bg1"/>
        </a:buClr>
        <a:buFont typeface="Arial" charset="0"/>
        <a:buChar char="–"/>
        <a:defRPr sz="1200">
          <a:solidFill>
            <a:srgbClr val="FFFFFF"/>
          </a:solidFill>
          <a:latin typeface="+mn-lt"/>
          <a:cs typeface="+mn-cs"/>
        </a:defRPr>
      </a:lvl4pPr>
      <a:lvl5pPr marL="9874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4446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19018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3590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281622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7410" name="Picture 8" descr="LogoPPT"/>
          <p:cNvPicPr>
            <a:picLocks noChangeAspect="1" noChangeArrowheads="1"/>
          </p:cNvPicPr>
          <p:nvPr/>
        </p:nvPicPr>
        <p:blipFill>
          <a:blip r:embed="rId13" cstate="print"/>
          <a:srcRect/>
          <a:stretch>
            <a:fillRect/>
          </a:stretch>
        </p:blipFill>
        <p:spPr bwMode="auto">
          <a:xfrm>
            <a:off x="468313" y="279400"/>
            <a:ext cx="2320925" cy="581025"/>
          </a:xfrm>
          <a:prstGeom prst="rect">
            <a:avLst/>
          </a:prstGeom>
          <a:noFill/>
          <a:ln w="9525">
            <a:noFill/>
            <a:miter lim="800000"/>
            <a:headEnd/>
            <a:tailEnd/>
          </a:ln>
        </p:spPr>
      </p:pic>
      <p:sp>
        <p:nvSpPr>
          <p:cNvPr id="1033" name="Line 9"/>
          <p:cNvSpPr>
            <a:spLocks noChangeShapeType="1"/>
          </p:cNvSpPr>
          <p:nvPr/>
        </p:nvSpPr>
        <p:spPr bwMode="auto">
          <a:xfrm>
            <a:off x="539750" y="1196975"/>
            <a:ext cx="8064500" cy="0"/>
          </a:xfrm>
          <a:prstGeom prst="line">
            <a:avLst/>
          </a:prstGeom>
          <a:noFill/>
          <a:ln w="6350">
            <a:solidFill>
              <a:schemeClr val="tx2"/>
            </a:solidFill>
            <a:round/>
            <a:headEnd/>
            <a:tailEnd/>
          </a:ln>
          <a:effectLst/>
        </p:spPr>
        <p:txBody>
          <a:bodyPr/>
          <a:lstStyle/>
          <a:p>
            <a:pPr>
              <a:defRPr/>
            </a:pPr>
            <a:endParaRPr lang="en-US">
              <a:ea typeface="Arial" charset="0"/>
            </a:endParaRPr>
          </a:p>
        </p:txBody>
      </p:sp>
      <p:sp>
        <p:nvSpPr>
          <p:cNvPr id="9" name="Rectangle 3"/>
          <p:cNvSpPr txBox="1">
            <a:spLocks noChangeArrowheads="1"/>
          </p:cNvSpPr>
          <p:nvPr/>
        </p:nvSpPr>
        <p:spPr bwMode="auto">
          <a:xfrm>
            <a:off x="7391400" y="381000"/>
            <a:ext cx="1828800" cy="457200"/>
          </a:xfrm>
          <a:prstGeom prst="rect">
            <a:avLst/>
          </a:prstGeom>
          <a:noFill/>
          <a:ln w="9525">
            <a:noFill/>
            <a:miter lim="800000"/>
            <a:headEnd/>
            <a:tailEnd/>
          </a:ln>
          <a:effectLst/>
        </p:spPr>
        <p:txBody>
          <a:bodyPr/>
          <a:lstStyle/>
          <a:p>
            <a:pPr eaLnBrk="0" hangingPunct="0"/>
            <a:r>
              <a:rPr lang="en-US" b="1">
                <a:solidFill>
                  <a:schemeClr val="tx2"/>
                </a:solidFill>
              </a:rPr>
              <a:t>PLATINUM</a:t>
            </a:r>
          </a:p>
        </p:txBody>
      </p:sp>
      <p:sp>
        <p:nvSpPr>
          <p:cNvPr id="5" name="Date Placeholder 4"/>
          <p:cNvSpPr>
            <a:spLocks noGrp="1" noChangeArrowheads="1"/>
          </p:cNvSpPr>
          <p:nvPr>
            <p:ph type="dt" sz="half" idx="2"/>
          </p:nvPr>
        </p:nvSpPr>
        <p:spPr>
          <a:xfrm>
            <a:off x="5678488" y="6397625"/>
            <a:ext cx="2133600"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6" name="Footer Placeholder 5"/>
          <p:cNvSpPr>
            <a:spLocks noGrp="1" noChangeArrowheads="1"/>
          </p:cNvSpPr>
          <p:nvPr>
            <p:ph type="ftr" sz="quarter" idx="3"/>
          </p:nvPr>
        </p:nvSpPr>
        <p:spPr>
          <a:xfrm>
            <a:off x="452438" y="6397625"/>
            <a:ext cx="5191125" cy="3397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p>
        </p:txBody>
      </p:sp>
      <p:sp>
        <p:nvSpPr>
          <p:cNvPr id="7" name="Slide Number Placeholder 6"/>
          <p:cNvSpPr>
            <a:spLocks noGrp="1" noChangeArrowheads="1"/>
          </p:cNvSpPr>
          <p:nvPr>
            <p:ph type="sldNum" sz="quarter" idx="4"/>
          </p:nvPr>
        </p:nvSpPr>
        <p:spPr>
          <a:xfrm>
            <a:off x="7812088" y="6397625"/>
            <a:ext cx="874712" cy="339725"/>
          </a:xfrm>
          <a:prstGeom prst="rect">
            <a:avLst/>
          </a:prstGeom>
        </p:spPr>
        <p:txBody>
          <a:bodyPr vert="horz" wrap="square" lIns="91440" tIns="45720" rIns="91440" bIns="45720" numCol="1" anchor="t" anchorCtr="0" compatLnSpc="1">
            <a:prstTxWarp prst="textNoShape">
              <a:avLst/>
            </a:prstTxWarp>
          </a:bodyPr>
          <a:lstStyle>
            <a:lvl1pPr>
              <a:defRPr/>
            </a:lvl1pPr>
          </a:lstStyle>
          <a:p>
            <a:fld id="{24A4B8BB-F671-4EBE-A5B0-D0C48A0A6A55}"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hf hdr="0" ftr="0" dt="0"/>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cs typeface="Arial" charset="0"/>
        </a:defRPr>
      </a:lvl2pPr>
      <a:lvl3pPr algn="l" rtl="0" eaLnBrk="0" fontAlgn="base" hangingPunct="0">
        <a:spcBef>
          <a:spcPct val="0"/>
        </a:spcBef>
        <a:spcAft>
          <a:spcPct val="0"/>
        </a:spcAft>
        <a:defRPr sz="4400" b="1">
          <a:solidFill>
            <a:schemeClr val="tx2"/>
          </a:solidFill>
          <a:latin typeface="Arial" charset="0"/>
          <a:cs typeface="Arial" charset="0"/>
        </a:defRPr>
      </a:lvl3pPr>
      <a:lvl4pPr algn="l" rtl="0" eaLnBrk="0" fontAlgn="base" hangingPunct="0">
        <a:spcBef>
          <a:spcPct val="0"/>
        </a:spcBef>
        <a:spcAft>
          <a:spcPct val="0"/>
        </a:spcAft>
        <a:defRPr sz="4400" b="1">
          <a:solidFill>
            <a:schemeClr val="tx2"/>
          </a:solidFill>
          <a:latin typeface="Arial" charset="0"/>
          <a:cs typeface="Arial" charset="0"/>
        </a:defRPr>
      </a:lvl4pPr>
      <a:lvl5pPr algn="l" rtl="0" eaLnBrk="0" fontAlgn="base" hangingPunct="0">
        <a:spcBef>
          <a:spcPct val="0"/>
        </a:spcBef>
        <a:spcAft>
          <a:spcPct val="0"/>
        </a:spcAft>
        <a:defRPr sz="4400" b="1">
          <a:solidFill>
            <a:schemeClr val="tx2"/>
          </a:solidFill>
          <a:latin typeface="Arial" charset="0"/>
          <a:cs typeface="Arial" charset="0"/>
        </a:defRPr>
      </a:lvl5pPr>
      <a:lvl6pPr marL="457200" algn="l" rtl="0" eaLnBrk="0" fontAlgn="base" hangingPunct="0">
        <a:spcBef>
          <a:spcPct val="0"/>
        </a:spcBef>
        <a:spcAft>
          <a:spcPct val="0"/>
        </a:spcAft>
        <a:defRPr sz="4400" b="1">
          <a:solidFill>
            <a:schemeClr val="tx2"/>
          </a:solidFill>
          <a:latin typeface="Arial" charset="0"/>
          <a:cs typeface="Arial" charset="0"/>
        </a:defRPr>
      </a:lvl6pPr>
      <a:lvl7pPr marL="914400" algn="l" rtl="0" eaLnBrk="0" fontAlgn="base" hangingPunct="0">
        <a:spcBef>
          <a:spcPct val="0"/>
        </a:spcBef>
        <a:spcAft>
          <a:spcPct val="0"/>
        </a:spcAft>
        <a:defRPr sz="4400" b="1">
          <a:solidFill>
            <a:schemeClr val="tx2"/>
          </a:solidFill>
          <a:latin typeface="Arial" charset="0"/>
          <a:cs typeface="Arial" charset="0"/>
        </a:defRPr>
      </a:lvl7pPr>
      <a:lvl8pPr marL="1371600" algn="l" rtl="0" eaLnBrk="0" fontAlgn="base" hangingPunct="0">
        <a:spcBef>
          <a:spcPct val="0"/>
        </a:spcBef>
        <a:spcAft>
          <a:spcPct val="0"/>
        </a:spcAft>
        <a:defRPr sz="4400" b="1">
          <a:solidFill>
            <a:schemeClr val="tx2"/>
          </a:solidFill>
          <a:latin typeface="Arial" charset="0"/>
          <a:cs typeface="Arial" charset="0"/>
        </a:defRPr>
      </a:lvl8pPr>
      <a:lvl9pPr marL="1828800" algn="l" rtl="0" eaLnBrk="0" fontAlgn="base" hangingPunct="0">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102000"/>
        </a:lnSpc>
        <a:spcBef>
          <a:spcPct val="0"/>
        </a:spcBef>
        <a:spcAft>
          <a:spcPct val="0"/>
        </a:spcAft>
        <a:buClr>
          <a:schemeClr val="tx2"/>
        </a:buClr>
        <a:buChar char="•"/>
        <a:defRPr sz="1200">
          <a:solidFill>
            <a:schemeClr val="tx1"/>
          </a:solidFill>
          <a:latin typeface="+mn-lt"/>
          <a:ea typeface="+mn-ea"/>
          <a:cs typeface="+mn-cs"/>
        </a:defRPr>
      </a:lvl1pPr>
      <a:lvl2pPr marL="141288" indent="-139700" algn="l" rtl="0" eaLnBrk="0" fontAlgn="base" hangingPunct="0">
        <a:lnSpc>
          <a:spcPct val="102000"/>
        </a:lnSpc>
        <a:spcBef>
          <a:spcPct val="0"/>
        </a:spcBef>
        <a:spcAft>
          <a:spcPct val="0"/>
        </a:spcAft>
        <a:buClr>
          <a:schemeClr val="tx2"/>
        </a:buClr>
        <a:buChar char="•"/>
        <a:defRPr sz="1200" b="1">
          <a:solidFill>
            <a:schemeClr val="tx1"/>
          </a:solidFill>
          <a:latin typeface="+mn-lt"/>
          <a:cs typeface="+mn-cs"/>
        </a:defRPr>
      </a:lvl2pPr>
      <a:lvl3pPr marL="430213" indent="-144463"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3pPr>
      <a:lvl4pPr marL="676275" indent="-142875" algn="l" rtl="0" eaLnBrk="0" fontAlgn="base" hangingPunct="0">
        <a:lnSpc>
          <a:spcPct val="102000"/>
        </a:lnSpc>
        <a:spcBef>
          <a:spcPct val="0"/>
        </a:spcBef>
        <a:spcAft>
          <a:spcPct val="0"/>
        </a:spcAft>
        <a:buFont typeface="Arial" charset="0"/>
        <a:buChar char="–"/>
        <a:defRPr sz="1200">
          <a:solidFill>
            <a:schemeClr val="tx1"/>
          </a:solidFill>
          <a:latin typeface="+mn-lt"/>
          <a:cs typeface="+mn-cs"/>
        </a:defRPr>
      </a:lvl4pPr>
      <a:lvl5pPr marL="13874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5pPr>
      <a:lvl6pPr marL="18446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6pPr>
      <a:lvl7pPr marL="23018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7pPr>
      <a:lvl8pPr marL="27590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8pPr>
      <a:lvl9pPr marL="3216275" indent="-269875" algn="l" rtl="0" eaLnBrk="0" fontAlgn="base" hangingPunct="0">
        <a:lnSpc>
          <a:spcPct val="102000"/>
        </a:lnSpc>
        <a:spcBef>
          <a:spcPct val="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9.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F:\Fotos\UZ4P9556.jpg"/>
          <p:cNvPicPr>
            <a:picLocks noChangeAspect="1" noChangeArrowheads="1"/>
          </p:cNvPicPr>
          <p:nvPr/>
        </p:nvPicPr>
        <p:blipFill>
          <a:blip r:embed="rId3" cstate="print"/>
          <a:srcRect t="5661" r="589" b="19811"/>
          <a:stretch>
            <a:fillRect/>
          </a:stretch>
        </p:blipFill>
        <p:spPr bwMode="auto">
          <a:xfrm>
            <a:off x="-32" y="1214422"/>
            <a:ext cx="9144032" cy="5643578"/>
          </a:xfrm>
          <a:prstGeom prst="rect">
            <a:avLst/>
          </a:prstGeom>
          <a:noFill/>
          <a:ln>
            <a:solidFill>
              <a:schemeClr val="bg2"/>
            </a:solidFill>
          </a:ln>
          <a:effectLst/>
        </p:spPr>
      </p:pic>
      <p:sp>
        <p:nvSpPr>
          <p:cNvPr id="7" name="Rectangle 5"/>
          <p:cNvSpPr>
            <a:spLocks noGrp="1" noChangeArrowheads="1"/>
          </p:cNvSpPr>
          <p:nvPr>
            <p:ph type="ctrTitle"/>
          </p:nvPr>
        </p:nvSpPr>
        <p:spPr>
          <a:xfrm>
            <a:off x="4572000" y="1557338"/>
            <a:ext cx="4429124" cy="2000264"/>
          </a:xfrm>
        </p:spPr>
        <p:txBody>
          <a:bodyPr/>
          <a:lstStyle/>
          <a:p>
            <a:r>
              <a:rPr lang="en-ZA" dirty="0" smtClean="0">
                <a:solidFill>
                  <a:schemeClr val="bg1"/>
                </a:solidFill>
              </a:rPr>
              <a:t>HITS ABS-P </a:t>
            </a:r>
            <a:endParaRPr lang="en-ZA" dirty="0">
              <a:solidFill>
                <a:schemeClr val="bg1"/>
              </a:solidFill>
            </a:endParaRPr>
          </a:p>
        </p:txBody>
      </p:sp>
      <p:sp>
        <p:nvSpPr>
          <p:cNvPr id="9" name="TextBox 8"/>
          <p:cNvSpPr txBox="1"/>
          <p:nvPr/>
        </p:nvSpPr>
        <p:spPr>
          <a:xfrm>
            <a:off x="4786314" y="2567160"/>
            <a:ext cx="2954655" cy="1323439"/>
          </a:xfrm>
          <a:prstGeom prst="rect">
            <a:avLst/>
          </a:prstGeom>
          <a:noFill/>
        </p:spPr>
        <p:txBody>
          <a:bodyPr wrap="none" rtlCol="0">
            <a:spAutoFit/>
          </a:bodyPr>
          <a:lstStyle/>
          <a:p>
            <a:r>
              <a:rPr lang="en-ZA" sz="2000" b="1" dirty="0" smtClean="0">
                <a:solidFill>
                  <a:schemeClr val="bg1"/>
                </a:solidFill>
              </a:rPr>
              <a:t>COPA Meeting</a:t>
            </a:r>
          </a:p>
          <a:p>
            <a:r>
              <a:rPr lang="en-ZA" sz="2000" b="1" dirty="0" smtClean="0">
                <a:solidFill>
                  <a:schemeClr val="bg1"/>
                </a:solidFill>
              </a:rPr>
              <a:t>29 November 2013</a:t>
            </a:r>
          </a:p>
          <a:p>
            <a:r>
              <a:rPr lang="en-ZA" sz="2000" b="1" dirty="0" smtClean="0">
                <a:solidFill>
                  <a:schemeClr val="bg1"/>
                </a:solidFill>
              </a:rPr>
              <a:t>Riaan Carstens	</a:t>
            </a:r>
          </a:p>
          <a:p>
            <a:r>
              <a:rPr lang="en-ZA" sz="2000" b="1" dirty="0" smtClean="0">
                <a:solidFill>
                  <a:schemeClr val="bg1"/>
                </a:solidFill>
              </a:rPr>
              <a:t>Anglo Platinum</a:t>
            </a:r>
            <a:endParaRPr lang="en-US" sz="2000"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480" y="579423"/>
            <a:ext cx="6357982" cy="777875"/>
          </a:xfrm>
        </p:spPr>
        <p:txBody>
          <a:bodyPr/>
          <a:lstStyle/>
          <a:p>
            <a:pPr algn="ctr"/>
            <a:r>
              <a:rPr lang="en-GB" sz="3600" dirty="0" smtClean="0">
                <a:solidFill>
                  <a:srgbClr val="C00000"/>
                </a:solidFill>
              </a:rPr>
              <a:t>If drawings could talk</a:t>
            </a:r>
            <a:endParaRPr lang="en-GB" sz="3600" dirty="0">
              <a:solidFill>
                <a:srgbClr val="C00000"/>
              </a:solidFill>
            </a:endParaRPr>
          </a:p>
        </p:txBody>
      </p:sp>
      <p:pic>
        <p:nvPicPr>
          <p:cNvPr id="5" name="Picture 2" descr="Description: Description: cid:67F4A934BF5A4710B7E0BB07E8406313@private82280e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348" y="1285860"/>
            <a:ext cx="7962108" cy="5435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480" y="579423"/>
            <a:ext cx="6357982" cy="777875"/>
          </a:xfrm>
        </p:spPr>
        <p:txBody>
          <a:bodyPr/>
          <a:lstStyle/>
          <a:p>
            <a:pPr algn="ctr"/>
            <a:r>
              <a:rPr lang="en-GB" sz="3600" dirty="0" smtClean="0">
                <a:solidFill>
                  <a:srgbClr val="C00000"/>
                </a:solidFill>
              </a:rPr>
              <a:t>Booklet</a:t>
            </a:r>
            <a:endParaRPr lang="en-GB" sz="3600" dirty="0">
              <a:solidFill>
                <a:srgbClr val="C00000"/>
              </a:solidFill>
            </a:endParaRPr>
          </a:p>
        </p:txBody>
      </p:sp>
      <p:pic>
        <p:nvPicPr>
          <p:cNvPr id="2050" name="Picture 2"/>
          <p:cNvPicPr>
            <a:picLocks noChangeAspect="1" noChangeArrowheads="1"/>
          </p:cNvPicPr>
          <p:nvPr/>
        </p:nvPicPr>
        <p:blipFill>
          <a:blip r:embed="rId3" cstate="print"/>
          <a:srcRect/>
          <a:stretch>
            <a:fillRect/>
          </a:stretch>
        </p:blipFill>
        <p:spPr bwMode="auto">
          <a:xfrm>
            <a:off x="3333727" y="1916592"/>
            <a:ext cx="3075776" cy="43200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cstate="print"/>
          <a:srcRect/>
          <a:stretch>
            <a:fillRect/>
          </a:stretch>
        </p:blipFill>
        <p:spPr bwMode="auto">
          <a:xfrm>
            <a:off x="3324859" y="1844824"/>
            <a:ext cx="3064813" cy="43200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5" cstate="print"/>
          <a:srcRect/>
          <a:stretch>
            <a:fillRect/>
          </a:stretch>
        </p:blipFill>
        <p:spPr bwMode="auto">
          <a:xfrm>
            <a:off x="3358736" y="1844824"/>
            <a:ext cx="3053941" cy="4320000"/>
          </a:xfrm>
          <a:prstGeom prst="rect">
            <a:avLst/>
          </a:prstGeom>
          <a:noFill/>
          <a:ln w="9525">
            <a:noFill/>
            <a:miter lim="800000"/>
            <a:headEnd/>
            <a:tailEnd/>
          </a:ln>
          <a:effectLst/>
        </p:spPr>
      </p:pic>
      <p:pic>
        <p:nvPicPr>
          <p:cNvPr id="3"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7864" y="1844824"/>
            <a:ext cx="3064813" cy="43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480" y="579423"/>
            <a:ext cx="6357982" cy="777875"/>
          </a:xfrm>
        </p:spPr>
        <p:txBody>
          <a:bodyPr/>
          <a:lstStyle/>
          <a:p>
            <a:pPr algn="ctr"/>
            <a:r>
              <a:rPr lang="en-GB" sz="3600" dirty="0" smtClean="0">
                <a:solidFill>
                  <a:srgbClr val="C00000"/>
                </a:solidFill>
              </a:rPr>
              <a:t>Books</a:t>
            </a:r>
            <a:endParaRPr lang="en-GB" sz="3600" dirty="0">
              <a:solidFill>
                <a:srgbClr val="C00000"/>
              </a:solidFill>
            </a:endParaRPr>
          </a:p>
        </p:txBody>
      </p:sp>
      <p:pic>
        <p:nvPicPr>
          <p:cNvPr id="1026" name="Picture 2"/>
          <p:cNvPicPr>
            <a:picLocks noChangeAspect="1" noChangeArrowheads="1"/>
          </p:cNvPicPr>
          <p:nvPr/>
        </p:nvPicPr>
        <p:blipFill>
          <a:blip r:embed="rId3" cstate="print"/>
          <a:srcRect/>
          <a:stretch>
            <a:fillRect/>
          </a:stretch>
        </p:blipFill>
        <p:spPr bwMode="auto">
          <a:xfrm>
            <a:off x="142844" y="1500174"/>
            <a:ext cx="2949750" cy="41400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3143240" y="1503578"/>
            <a:ext cx="2936170" cy="4140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cstate="print"/>
          <a:srcRect/>
          <a:stretch>
            <a:fillRect/>
          </a:stretch>
        </p:blipFill>
        <p:spPr bwMode="auto">
          <a:xfrm>
            <a:off x="6115309" y="1503578"/>
            <a:ext cx="2931885" cy="414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3108" y="579423"/>
            <a:ext cx="5429288" cy="777875"/>
          </a:xfrm>
        </p:spPr>
        <p:txBody>
          <a:bodyPr/>
          <a:lstStyle/>
          <a:p>
            <a:pPr algn="ctr"/>
            <a:r>
              <a:rPr lang="en-ZA" sz="3600" dirty="0" smtClean="0">
                <a:solidFill>
                  <a:srgbClr val="C00000"/>
                </a:solidFill>
              </a:rPr>
              <a:t>Animation Training </a:t>
            </a:r>
            <a:endParaRPr lang="en-GB" sz="3600" dirty="0">
              <a:solidFill>
                <a:srgbClr val="C00000"/>
              </a:solidFill>
            </a:endParaRPr>
          </a:p>
        </p:txBody>
      </p:sp>
      <p:sp>
        <p:nvSpPr>
          <p:cNvPr id="5" name="TextBox 4"/>
          <p:cNvSpPr txBox="1"/>
          <p:nvPr/>
        </p:nvSpPr>
        <p:spPr>
          <a:xfrm>
            <a:off x="642910" y="1214422"/>
            <a:ext cx="8358246" cy="6740307"/>
          </a:xfrm>
          <a:prstGeom prst="rect">
            <a:avLst/>
          </a:prstGeom>
          <a:noFill/>
        </p:spPr>
        <p:txBody>
          <a:bodyPr wrap="square" rtlCol="0">
            <a:spAutoFit/>
          </a:bodyPr>
          <a:lstStyle/>
          <a:p>
            <a:pPr>
              <a:lnSpc>
                <a:spcPct val="150000"/>
              </a:lnSpc>
              <a:buFont typeface="Arial" pitchFamily="34" charset="0"/>
              <a:buChar char="•"/>
            </a:pPr>
            <a:r>
              <a:rPr lang="en-ZA" dirty="0" smtClean="0">
                <a:solidFill>
                  <a:schemeClr val="bg1"/>
                </a:solidFill>
              </a:rPr>
              <a:t> Started in January 2011</a:t>
            </a:r>
          </a:p>
          <a:p>
            <a:pPr>
              <a:lnSpc>
                <a:spcPct val="150000"/>
              </a:lnSpc>
              <a:buFont typeface="Arial" pitchFamily="34" charset="0"/>
              <a:buChar char="•"/>
            </a:pPr>
            <a:r>
              <a:rPr lang="en-ZA" dirty="0">
                <a:solidFill>
                  <a:schemeClr val="bg1"/>
                </a:solidFill>
              </a:rPr>
              <a:t> </a:t>
            </a:r>
            <a:r>
              <a:rPr lang="en-ZA" dirty="0" smtClean="0">
                <a:solidFill>
                  <a:schemeClr val="bg1"/>
                </a:solidFill>
              </a:rPr>
              <a:t>Exposes </a:t>
            </a:r>
            <a:r>
              <a:rPr lang="en-ZA" dirty="0">
                <a:solidFill>
                  <a:schemeClr val="bg1"/>
                </a:solidFill>
              </a:rPr>
              <a:t>the user to rock related hazardous conditions underground on a computer system using multimedia technology</a:t>
            </a:r>
            <a:endParaRPr lang="en-ZA" dirty="0" smtClean="0">
              <a:solidFill>
                <a:schemeClr val="bg1"/>
              </a:solidFill>
            </a:endParaRPr>
          </a:p>
          <a:p>
            <a:pPr>
              <a:lnSpc>
                <a:spcPct val="150000"/>
              </a:lnSpc>
              <a:buFont typeface="Arial" pitchFamily="34" charset="0"/>
              <a:buChar char="•"/>
            </a:pPr>
            <a:r>
              <a:rPr lang="en-ZA" dirty="0">
                <a:solidFill>
                  <a:schemeClr val="bg1"/>
                </a:solidFill>
              </a:rPr>
              <a:t> </a:t>
            </a:r>
            <a:r>
              <a:rPr lang="en-ZA" dirty="0" smtClean="0">
                <a:solidFill>
                  <a:schemeClr val="bg1"/>
                </a:solidFill>
              </a:rPr>
              <a:t>Three different modules with 51 scenes</a:t>
            </a:r>
          </a:p>
          <a:p>
            <a:pPr>
              <a:lnSpc>
                <a:spcPct val="150000"/>
              </a:lnSpc>
              <a:buFont typeface="Arial" pitchFamily="34" charset="0"/>
              <a:buChar char="•"/>
            </a:pPr>
            <a:r>
              <a:rPr lang="en-ZA" dirty="0" smtClean="0">
                <a:solidFill>
                  <a:schemeClr val="bg1"/>
                </a:solidFill>
              </a:rPr>
              <a:t> Two target populations</a:t>
            </a:r>
          </a:p>
          <a:p>
            <a:pPr lvl="1">
              <a:lnSpc>
                <a:spcPct val="150000"/>
              </a:lnSpc>
              <a:buFont typeface="Arial" pitchFamily="34" charset="0"/>
              <a:buChar char="•"/>
            </a:pPr>
            <a:r>
              <a:rPr lang="en-ZA" dirty="0">
                <a:solidFill>
                  <a:schemeClr val="bg1"/>
                </a:solidFill>
              </a:rPr>
              <a:t> </a:t>
            </a:r>
            <a:r>
              <a:rPr lang="en-ZA" dirty="0" smtClean="0">
                <a:solidFill>
                  <a:schemeClr val="bg1"/>
                </a:solidFill>
              </a:rPr>
              <a:t>Comp </a:t>
            </a:r>
            <a:r>
              <a:rPr lang="en-ZA" dirty="0">
                <a:solidFill>
                  <a:schemeClr val="bg1"/>
                </a:solidFill>
              </a:rPr>
              <a:t>B and </a:t>
            </a:r>
            <a:r>
              <a:rPr lang="en-ZA" dirty="0" smtClean="0">
                <a:solidFill>
                  <a:schemeClr val="bg1"/>
                </a:solidFill>
              </a:rPr>
              <a:t>team - </a:t>
            </a:r>
            <a:r>
              <a:rPr lang="en-ZA" dirty="0">
                <a:solidFill>
                  <a:schemeClr val="bg1"/>
                </a:solidFill>
              </a:rPr>
              <a:t>Identify </a:t>
            </a:r>
            <a:r>
              <a:rPr lang="en-ZA" dirty="0" smtClean="0">
                <a:solidFill>
                  <a:schemeClr val="bg1"/>
                </a:solidFill>
              </a:rPr>
              <a:t>and report</a:t>
            </a:r>
          </a:p>
          <a:p>
            <a:pPr lvl="1">
              <a:lnSpc>
                <a:spcPct val="150000"/>
              </a:lnSpc>
              <a:buFont typeface="Arial" pitchFamily="34" charset="0"/>
              <a:buChar char="•"/>
            </a:pPr>
            <a:r>
              <a:rPr lang="en-ZA" dirty="0">
                <a:solidFill>
                  <a:schemeClr val="bg1"/>
                </a:solidFill>
              </a:rPr>
              <a:t> </a:t>
            </a:r>
            <a:r>
              <a:rPr lang="en-ZA" dirty="0" smtClean="0">
                <a:solidFill>
                  <a:schemeClr val="bg1"/>
                </a:solidFill>
              </a:rPr>
              <a:t>Comp </a:t>
            </a:r>
            <a:r>
              <a:rPr lang="en-ZA" dirty="0">
                <a:solidFill>
                  <a:schemeClr val="bg1"/>
                </a:solidFill>
              </a:rPr>
              <a:t>A and </a:t>
            </a:r>
            <a:r>
              <a:rPr lang="en-ZA" dirty="0" smtClean="0">
                <a:solidFill>
                  <a:schemeClr val="bg1"/>
                </a:solidFill>
              </a:rPr>
              <a:t>above - </a:t>
            </a:r>
            <a:r>
              <a:rPr lang="en-ZA" dirty="0">
                <a:solidFill>
                  <a:schemeClr val="bg1"/>
                </a:solidFill>
              </a:rPr>
              <a:t>Identify</a:t>
            </a:r>
            <a:r>
              <a:rPr lang="en-ZA" dirty="0" smtClean="0">
                <a:solidFill>
                  <a:schemeClr val="bg1"/>
                </a:solidFill>
              </a:rPr>
              <a:t>, classify and report</a:t>
            </a:r>
          </a:p>
          <a:p>
            <a:pPr>
              <a:lnSpc>
                <a:spcPct val="150000"/>
              </a:lnSpc>
              <a:buFont typeface="Arial" pitchFamily="34" charset="0"/>
              <a:buChar char="•"/>
            </a:pPr>
            <a:r>
              <a:rPr lang="en-ZA" dirty="0" smtClean="0">
                <a:solidFill>
                  <a:schemeClr val="bg1"/>
                </a:solidFill>
              </a:rPr>
              <a:t> Must pass ABSP Intro before they attempt the </a:t>
            </a:r>
            <a:r>
              <a:rPr lang="en-ZA" dirty="0">
                <a:solidFill>
                  <a:schemeClr val="bg1"/>
                </a:solidFill>
              </a:rPr>
              <a:t>HITS - ABSP</a:t>
            </a:r>
            <a:endParaRPr lang="en-ZA" dirty="0" smtClean="0">
              <a:solidFill>
                <a:schemeClr val="bg1"/>
              </a:solidFill>
            </a:endParaRPr>
          </a:p>
          <a:p>
            <a:pPr>
              <a:lnSpc>
                <a:spcPct val="150000"/>
              </a:lnSpc>
              <a:buFont typeface="Arial" pitchFamily="34" charset="0"/>
              <a:buChar char="•"/>
            </a:pPr>
            <a:r>
              <a:rPr lang="en-ZA" dirty="0">
                <a:solidFill>
                  <a:schemeClr val="bg1"/>
                </a:solidFill>
              </a:rPr>
              <a:t> </a:t>
            </a:r>
            <a:r>
              <a:rPr lang="en-ZA" dirty="0" smtClean="0">
                <a:solidFill>
                  <a:schemeClr val="bg1"/>
                </a:solidFill>
              </a:rPr>
              <a:t>Scenes for communication and demarcation included</a:t>
            </a:r>
          </a:p>
          <a:p>
            <a:pPr>
              <a:lnSpc>
                <a:spcPct val="150000"/>
              </a:lnSpc>
              <a:buFont typeface="Arial" pitchFamily="34" charset="0"/>
              <a:buChar char="•"/>
            </a:pPr>
            <a:r>
              <a:rPr lang="en-ZA" dirty="0" smtClean="0">
                <a:solidFill>
                  <a:schemeClr val="bg1"/>
                </a:solidFill>
              </a:rPr>
              <a:t> Translated into 5 languages</a:t>
            </a:r>
            <a:r>
              <a:rPr lang="en-ZA" dirty="0">
                <a:solidFill>
                  <a:schemeClr val="bg1"/>
                </a:solidFill>
              </a:rPr>
              <a:t>:</a:t>
            </a:r>
            <a:r>
              <a:rPr lang="en-ZA" dirty="0" smtClean="0">
                <a:solidFill>
                  <a:schemeClr val="bg1"/>
                </a:solidFill>
              </a:rPr>
              <a:t> Xhosa, </a:t>
            </a:r>
            <a:r>
              <a:rPr lang="en-ZA" dirty="0" err="1" smtClean="0">
                <a:solidFill>
                  <a:schemeClr val="bg1"/>
                </a:solidFill>
              </a:rPr>
              <a:t>Sepedi</a:t>
            </a:r>
            <a:r>
              <a:rPr lang="en-ZA" dirty="0" smtClean="0">
                <a:solidFill>
                  <a:schemeClr val="bg1"/>
                </a:solidFill>
              </a:rPr>
              <a:t>, Tswana, Shona and English</a:t>
            </a:r>
          </a:p>
          <a:p>
            <a:pPr>
              <a:lnSpc>
                <a:spcPct val="150000"/>
              </a:lnSpc>
              <a:buFont typeface="Arial" pitchFamily="34" charset="0"/>
              <a:buChar char="•"/>
            </a:pPr>
            <a:r>
              <a:rPr lang="en-ZA" dirty="0" smtClean="0">
                <a:solidFill>
                  <a:schemeClr val="bg1"/>
                </a:solidFill>
              </a:rPr>
              <a:t> Testing included with </a:t>
            </a:r>
            <a:r>
              <a:rPr lang="en-ZA" dirty="0">
                <a:solidFill>
                  <a:schemeClr val="bg1"/>
                </a:solidFill>
              </a:rPr>
              <a:t>tracking of pass </a:t>
            </a:r>
            <a:r>
              <a:rPr lang="en-ZA" dirty="0" smtClean="0">
                <a:solidFill>
                  <a:schemeClr val="bg1"/>
                </a:solidFill>
              </a:rPr>
              <a:t>rates </a:t>
            </a:r>
          </a:p>
          <a:p>
            <a:pPr marL="0" lvl="1">
              <a:lnSpc>
                <a:spcPct val="150000"/>
              </a:lnSpc>
              <a:buFont typeface="Arial" pitchFamily="34" charset="0"/>
              <a:buChar char="•"/>
            </a:pPr>
            <a:r>
              <a:rPr lang="en-ZA" dirty="0">
                <a:solidFill>
                  <a:schemeClr val="bg1"/>
                </a:solidFill>
              </a:rPr>
              <a:t> </a:t>
            </a:r>
            <a:r>
              <a:rPr lang="en-GB" dirty="0">
                <a:solidFill>
                  <a:schemeClr val="bg1"/>
                </a:solidFill>
              </a:rPr>
              <a:t>Indicate the potential consequences of ignoring or incorrectly dealing with the hazardous conditions</a:t>
            </a:r>
            <a:endParaRPr lang="en-ZA" dirty="0">
              <a:solidFill>
                <a:schemeClr val="bg1"/>
              </a:solidFill>
            </a:endParaRPr>
          </a:p>
          <a:p>
            <a:pPr>
              <a:lnSpc>
                <a:spcPct val="150000"/>
              </a:lnSpc>
              <a:buFont typeface="Arial" pitchFamily="34" charset="0"/>
              <a:buChar char="•"/>
            </a:pPr>
            <a:endParaRPr lang="en-ZA" dirty="0">
              <a:solidFill>
                <a:schemeClr val="bg1"/>
              </a:solidFill>
            </a:endParaRPr>
          </a:p>
          <a:p>
            <a:pPr>
              <a:lnSpc>
                <a:spcPct val="150000"/>
              </a:lnSpc>
              <a:buFont typeface="Arial" pitchFamily="34" charset="0"/>
              <a:buChar char="•"/>
            </a:pPr>
            <a:endParaRPr lang="en-ZA" dirty="0" smtClean="0">
              <a:solidFill>
                <a:schemeClr val="bg1"/>
              </a:solidFill>
            </a:endParaRPr>
          </a:p>
          <a:p>
            <a:pPr>
              <a:lnSpc>
                <a:spcPct val="150000"/>
              </a:lnSpc>
            </a:pPr>
            <a:endParaRPr lang="en-US" dirty="0">
              <a:solidFill>
                <a:schemeClr val="bg1"/>
              </a:solidFill>
            </a:endParaRPr>
          </a:p>
        </p:txBody>
      </p:sp>
    </p:spTree>
    <p:extLst>
      <p:ext uri="{BB962C8B-B14F-4D97-AF65-F5344CB8AC3E}">
        <p14:creationId xmlns:p14="http://schemas.microsoft.com/office/powerpoint/2010/main" val="17475713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3108" y="579423"/>
            <a:ext cx="5429288" cy="777875"/>
          </a:xfrm>
        </p:spPr>
        <p:txBody>
          <a:bodyPr/>
          <a:lstStyle/>
          <a:p>
            <a:pPr algn="ctr"/>
            <a:r>
              <a:rPr lang="en-GB" sz="3600" dirty="0" smtClean="0">
                <a:solidFill>
                  <a:srgbClr val="C00000"/>
                </a:solidFill>
              </a:rPr>
              <a:t>Key Points</a:t>
            </a:r>
            <a:endParaRPr lang="en-GB" sz="3600" dirty="0">
              <a:solidFill>
                <a:srgbClr val="C00000"/>
              </a:solidFill>
            </a:endParaRPr>
          </a:p>
        </p:txBody>
      </p:sp>
      <p:sp>
        <p:nvSpPr>
          <p:cNvPr id="5" name="TextBox 4"/>
          <p:cNvSpPr txBox="1"/>
          <p:nvPr/>
        </p:nvSpPr>
        <p:spPr>
          <a:xfrm>
            <a:off x="642910" y="1214422"/>
            <a:ext cx="8358246" cy="7571303"/>
          </a:xfrm>
          <a:prstGeom prst="rect">
            <a:avLst/>
          </a:prstGeom>
          <a:noFill/>
        </p:spPr>
        <p:txBody>
          <a:bodyPr wrap="square" rtlCol="0">
            <a:spAutoFit/>
          </a:bodyPr>
          <a:lstStyle/>
          <a:p>
            <a:pPr>
              <a:lnSpc>
                <a:spcPct val="300000"/>
              </a:lnSpc>
              <a:buFont typeface="Arial" pitchFamily="34" charset="0"/>
              <a:buChar char="•"/>
            </a:pPr>
            <a:r>
              <a:rPr lang="en-ZA" dirty="0" smtClean="0">
                <a:solidFill>
                  <a:schemeClr val="bg1"/>
                </a:solidFill>
              </a:rPr>
              <a:t> Be careful of creating bottlenecks when deciding on response teams</a:t>
            </a:r>
          </a:p>
          <a:p>
            <a:pPr>
              <a:lnSpc>
                <a:spcPct val="300000"/>
              </a:lnSpc>
              <a:buFont typeface="Arial" pitchFamily="34" charset="0"/>
              <a:buChar char="•"/>
            </a:pPr>
            <a:r>
              <a:rPr lang="en-ZA" dirty="0">
                <a:solidFill>
                  <a:schemeClr val="bg1"/>
                </a:solidFill>
              </a:rPr>
              <a:t> </a:t>
            </a:r>
            <a:r>
              <a:rPr lang="en-ZA" dirty="0" smtClean="0">
                <a:solidFill>
                  <a:schemeClr val="bg1"/>
                </a:solidFill>
              </a:rPr>
              <a:t>Consider certification rather than management levels</a:t>
            </a:r>
          </a:p>
          <a:p>
            <a:pPr>
              <a:lnSpc>
                <a:spcPct val="300000"/>
              </a:lnSpc>
              <a:buFont typeface="Arial" pitchFamily="34" charset="0"/>
              <a:buChar char="•"/>
            </a:pPr>
            <a:r>
              <a:rPr lang="en-ZA" dirty="0">
                <a:solidFill>
                  <a:schemeClr val="bg1"/>
                </a:solidFill>
              </a:rPr>
              <a:t> </a:t>
            </a:r>
            <a:r>
              <a:rPr lang="en-ZA" dirty="0" smtClean="0">
                <a:solidFill>
                  <a:schemeClr val="bg1"/>
                </a:solidFill>
              </a:rPr>
              <a:t>Keep it as simple as possible</a:t>
            </a:r>
          </a:p>
          <a:p>
            <a:pPr>
              <a:lnSpc>
                <a:spcPct val="300000"/>
              </a:lnSpc>
              <a:buFont typeface="Arial" pitchFamily="34" charset="0"/>
              <a:buChar char="•"/>
            </a:pPr>
            <a:r>
              <a:rPr lang="en-ZA" dirty="0">
                <a:solidFill>
                  <a:schemeClr val="bg1"/>
                </a:solidFill>
              </a:rPr>
              <a:t> </a:t>
            </a:r>
            <a:r>
              <a:rPr lang="en-ZA" dirty="0" smtClean="0">
                <a:solidFill>
                  <a:schemeClr val="bg1"/>
                </a:solidFill>
              </a:rPr>
              <a:t>Need to consider demarcation</a:t>
            </a:r>
          </a:p>
          <a:p>
            <a:pPr>
              <a:lnSpc>
                <a:spcPct val="300000"/>
              </a:lnSpc>
              <a:buFont typeface="Arial" pitchFamily="34" charset="0"/>
              <a:buChar char="•"/>
            </a:pPr>
            <a:r>
              <a:rPr lang="en-ZA" dirty="0">
                <a:solidFill>
                  <a:schemeClr val="bg1"/>
                </a:solidFill>
              </a:rPr>
              <a:t> </a:t>
            </a:r>
            <a:r>
              <a:rPr lang="en-ZA" dirty="0" smtClean="0">
                <a:solidFill>
                  <a:schemeClr val="bg1"/>
                </a:solidFill>
              </a:rPr>
              <a:t>Need to be clear on communication and close-out</a:t>
            </a:r>
          </a:p>
          <a:p>
            <a:pPr>
              <a:lnSpc>
                <a:spcPct val="300000"/>
              </a:lnSpc>
              <a:buFont typeface="Arial" pitchFamily="34" charset="0"/>
              <a:buChar char="•"/>
            </a:pPr>
            <a:r>
              <a:rPr lang="en-ZA" dirty="0">
                <a:solidFill>
                  <a:schemeClr val="bg1"/>
                </a:solidFill>
              </a:rPr>
              <a:t> </a:t>
            </a:r>
            <a:r>
              <a:rPr lang="en-ZA" dirty="0" smtClean="0">
                <a:solidFill>
                  <a:schemeClr val="bg1"/>
                </a:solidFill>
              </a:rPr>
              <a:t>Consider the extra workload on all levels of management</a:t>
            </a:r>
            <a:endParaRPr lang="en-ZA" dirty="0">
              <a:solidFill>
                <a:schemeClr val="bg1"/>
              </a:solidFill>
            </a:endParaRPr>
          </a:p>
          <a:p>
            <a:pPr>
              <a:lnSpc>
                <a:spcPct val="300000"/>
              </a:lnSpc>
              <a:buFont typeface="Arial" pitchFamily="34" charset="0"/>
              <a:buChar char="•"/>
            </a:pPr>
            <a:endParaRPr lang="en-ZA" dirty="0">
              <a:solidFill>
                <a:schemeClr val="bg1"/>
              </a:solidFill>
            </a:endParaRPr>
          </a:p>
          <a:p>
            <a:pPr>
              <a:lnSpc>
                <a:spcPct val="300000"/>
              </a:lnSpc>
              <a:buFont typeface="Arial" pitchFamily="34" charset="0"/>
              <a:buChar char="•"/>
            </a:pPr>
            <a:endParaRPr lang="en-ZA" dirty="0" smtClean="0">
              <a:solidFill>
                <a:schemeClr val="bg1"/>
              </a:solidFill>
            </a:endParaRPr>
          </a:p>
          <a:p>
            <a:pPr>
              <a:lnSpc>
                <a:spcPct val="300000"/>
              </a:lnSpc>
            </a:pPr>
            <a:endParaRPr lang="en-US" dirty="0">
              <a:solidFill>
                <a:schemeClr val="bg1"/>
              </a:solidFill>
            </a:endParaRPr>
          </a:p>
        </p:txBody>
      </p:sp>
    </p:spTree>
    <p:extLst>
      <p:ext uri="{BB962C8B-B14F-4D97-AF65-F5344CB8AC3E}">
        <p14:creationId xmlns:p14="http://schemas.microsoft.com/office/powerpoint/2010/main" val="4996446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8596" y="2394536"/>
            <a:ext cx="8143932" cy="2034596"/>
          </a:xfrm>
          <a:prstGeom prst="rect">
            <a:avLst/>
          </a:prstGeom>
          <a:noFill/>
        </p:spPr>
        <p:txBody>
          <a:bodyPr wrap="square" rtlCol="0">
            <a:spAutoFit/>
          </a:bodyPr>
          <a:lstStyle/>
          <a:p>
            <a:pPr algn="ctr">
              <a:lnSpc>
                <a:spcPct val="150000"/>
              </a:lnSpc>
            </a:pPr>
            <a:r>
              <a:rPr lang="en-ZA" sz="9600" dirty="0" smtClean="0">
                <a:solidFill>
                  <a:schemeClr val="bg1"/>
                </a:solidFill>
              </a:rPr>
              <a:t> Discussion</a:t>
            </a:r>
            <a:endParaRPr lang="en-US" sz="9600"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3108" y="579423"/>
            <a:ext cx="5072098" cy="777875"/>
          </a:xfrm>
        </p:spPr>
        <p:txBody>
          <a:bodyPr/>
          <a:lstStyle/>
          <a:p>
            <a:pPr algn="ctr"/>
            <a:r>
              <a:rPr lang="en-ZA" sz="3600" dirty="0" smtClean="0">
                <a:solidFill>
                  <a:srgbClr val="C00000"/>
                </a:solidFill>
              </a:rPr>
              <a:t>Content</a:t>
            </a:r>
            <a:endParaRPr lang="en-GB" sz="3600" dirty="0">
              <a:solidFill>
                <a:srgbClr val="C00000"/>
              </a:solidFill>
            </a:endParaRPr>
          </a:p>
        </p:txBody>
      </p:sp>
      <p:sp>
        <p:nvSpPr>
          <p:cNvPr id="4" name="TextBox 3"/>
          <p:cNvSpPr txBox="1"/>
          <p:nvPr/>
        </p:nvSpPr>
        <p:spPr>
          <a:xfrm>
            <a:off x="395288" y="1071546"/>
            <a:ext cx="4105274" cy="5632311"/>
          </a:xfrm>
          <a:prstGeom prst="rect">
            <a:avLst/>
          </a:prstGeom>
          <a:noFill/>
        </p:spPr>
        <p:txBody>
          <a:bodyPr wrap="square" rtlCol="0">
            <a:spAutoFit/>
          </a:bodyPr>
          <a:lstStyle/>
          <a:p>
            <a:pPr>
              <a:lnSpc>
                <a:spcPct val="250000"/>
              </a:lnSpc>
              <a:buFont typeface="Arial" pitchFamily="34" charset="0"/>
              <a:buChar char="•"/>
            </a:pPr>
            <a:r>
              <a:rPr lang="en-ZA" dirty="0" smtClean="0">
                <a:solidFill>
                  <a:schemeClr val="bg1"/>
                </a:solidFill>
              </a:rPr>
              <a:t> Brief History</a:t>
            </a:r>
          </a:p>
          <a:p>
            <a:pPr>
              <a:lnSpc>
                <a:spcPct val="250000"/>
              </a:lnSpc>
              <a:buFont typeface="Arial" pitchFamily="34" charset="0"/>
              <a:buChar char="•"/>
            </a:pPr>
            <a:r>
              <a:rPr lang="en-ZA" dirty="0" smtClean="0">
                <a:solidFill>
                  <a:schemeClr val="bg1"/>
                </a:solidFill>
              </a:rPr>
              <a:t> Hazards and teams</a:t>
            </a:r>
          </a:p>
          <a:p>
            <a:pPr>
              <a:lnSpc>
                <a:spcPct val="250000"/>
              </a:lnSpc>
              <a:buFont typeface="Arial" pitchFamily="34" charset="0"/>
              <a:buChar char="•"/>
            </a:pPr>
            <a:r>
              <a:rPr lang="en-ZA" dirty="0">
                <a:solidFill>
                  <a:schemeClr val="bg1"/>
                </a:solidFill>
              </a:rPr>
              <a:t> Process flow</a:t>
            </a:r>
          </a:p>
          <a:p>
            <a:pPr>
              <a:lnSpc>
                <a:spcPct val="250000"/>
              </a:lnSpc>
              <a:buFont typeface="Arial" pitchFamily="34" charset="0"/>
              <a:buChar char="•"/>
            </a:pPr>
            <a:r>
              <a:rPr lang="en-ZA" dirty="0" smtClean="0">
                <a:solidFill>
                  <a:schemeClr val="bg1"/>
                </a:solidFill>
              </a:rPr>
              <a:t> Demarcation of working places</a:t>
            </a:r>
          </a:p>
          <a:p>
            <a:pPr>
              <a:lnSpc>
                <a:spcPct val="250000"/>
              </a:lnSpc>
              <a:buFont typeface="Arial" pitchFamily="34" charset="0"/>
              <a:buChar char="•"/>
            </a:pPr>
            <a:r>
              <a:rPr lang="en-ZA" dirty="0">
                <a:solidFill>
                  <a:schemeClr val="bg1"/>
                </a:solidFill>
              </a:rPr>
              <a:t> </a:t>
            </a:r>
            <a:r>
              <a:rPr lang="en-ZA" dirty="0" smtClean="0">
                <a:solidFill>
                  <a:schemeClr val="bg1"/>
                </a:solidFill>
              </a:rPr>
              <a:t>Communication and close out</a:t>
            </a:r>
          </a:p>
          <a:p>
            <a:pPr>
              <a:lnSpc>
                <a:spcPct val="250000"/>
              </a:lnSpc>
              <a:buFont typeface="Arial" pitchFamily="34" charset="0"/>
              <a:buChar char="•"/>
            </a:pPr>
            <a:r>
              <a:rPr lang="en-ZA" dirty="0">
                <a:solidFill>
                  <a:schemeClr val="bg1"/>
                </a:solidFill>
              </a:rPr>
              <a:t> </a:t>
            </a:r>
            <a:r>
              <a:rPr lang="en-ZA" dirty="0" smtClean="0">
                <a:solidFill>
                  <a:schemeClr val="bg1"/>
                </a:solidFill>
              </a:rPr>
              <a:t>Reference books</a:t>
            </a:r>
          </a:p>
          <a:p>
            <a:pPr>
              <a:lnSpc>
                <a:spcPct val="250000"/>
              </a:lnSpc>
              <a:buFont typeface="Arial" pitchFamily="34" charset="0"/>
              <a:buChar char="•"/>
            </a:pPr>
            <a:r>
              <a:rPr lang="en-ZA" dirty="0">
                <a:solidFill>
                  <a:schemeClr val="bg1"/>
                </a:solidFill>
              </a:rPr>
              <a:t> </a:t>
            </a:r>
            <a:r>
              <a:rPr lang="en-ZA" dirty="0" smtClean="0">
                <a:solidFill>
                  <a:schemeClr val="bg1"/>
                </a:solidFill>
              </a:rPr>
              <a:t>Animation training</a:t>
            </a:r>
          </a:p>
          <a:p>
            <a:pPr>
              <a:lnSpc>
                <a:spcPct val="250000"/>
              </a:lnSpc>
              <a:buFont typeface="Arial" pitchFamily="34" charset="0"/>
              <a:buChar char="•"/>
            </a:pPr>
            <a:r>
              <a:rPr lang="en-ZA" dirty="0">
                <a:solidFill>
                  <a:schemeClr val="bg1"/>
                </a:solidFill>
              </a:rPr>
              <a:t> </a:t>
            </a:r>
            <a:r>
              <a:rPr lang="en-ZA" dirty="0" smtClean="0">
                <a:solidFill>
                  <a:schemeClr val="bg1"/>
                </a:solidFill>
              </a:rPr>
              <a:t>Key Points</a:t>
            </a:r>
            <a:endParaRPr lang="en-US"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3108" y="579423"/>
            <a:ext cx="5072098" cy="777875"/>
          </a:xfrm>
        </p:spPr>
        <p:txBody>
          <a:bodyPr/>
          <a:lstStyle/>
          <a:p>
            <a:pPr algn="ctr"/>
            <a:r>
              <a:rPr lang="en-GB" sz="3600" dirty="0" smtClean="0">
                <a:solidFill>
                  <a:srgbClr val="C00000"/>
                </a:solidFill>
              </a:rPr>
              <a:t>History</a:t>
            </a:r>
            <a:endParaRPr lang="en-GB" sz="3600" dirty="0">
              <a:solidFill>
                <a:srgbClr val="C00000"/>
              </a:solidFill>
            </a:endParaRPr>
          </a:p>
        </p:txBody>
      </p:sp>
      <p:sp>
        <p:nvSpPr>
          <p:cNvPr id="4" name="TextBox 3"/>
          <p:cNvSpPr txBox="1"/>
          <p:nvPr/>
        </p:nvSpPr>
        <p:spPr>
          <a:xfrm>
            <a:off x="395288" y="1196752"/>
            <a:ext cx="7993136" cy="4247317"/>
          </a:xfrm>
          <a:prstGeom prst="rect">
            <a:avLst/>
          </a:prstGeom>
          <a:noFill/>
        </p:spPr>
        <p:txBody>
          <a:bodyPr wrap="square" rtlCol="0">
            <a:spAutoFit/>
          </a:bodyPr>
          <a:lstStyle/>
          <a:p>
            <a:pPr>
              <a:lnSpc>
                <a:spcPct val="250000"/>
              </a:lnSpc>
              <a:buFont typeface="Arial" pitchFamily="34" charset="0"/>
              <a:buChar char="•"/>
            </a:pPr>
            <a:r>
              <a:rPr lang="en-ZA" dirty="0" smtClean="0">
                <a:solidFill>
                  <a:schemeClr val="bg1"/>
                </a:solidFill>
              </a:rPr>
              <a:t> Process started in 2007 – </a:t>
            </a:r>
            <a:r>
              <a:rPr lang="en-ZA" dirty="0" err="1" smtClean="0">
                <a:solidFill>
                  <a:schemeClr val="bg1"/>
                </a:solidFill>
              </a:rPr>
              <a:t>Amandelbult</a:t>
            </a:r>
            <a:r>
              <a:rPr lang="en-ZA" dirty="0" smtClean="0">
                <a:solidFill>
                  <a:schemeClr val="bg1"/>
                </a:solidFill>
              </a:rPr>
              <a:t> Mines</a:t>
            </a:r>
          </a:p>
          <a:p>
            <a:pPr>
              <a:lnSpc>
                <a:spcPct val="250000"/>
              </a:lnSpc>
              <a:buFont typeface="Arial" pitchFamily="34" charset="0"/>
              <a:buChar char="•"/>
            </a:pPr>
            <a:r>
              <a:rPr lang="en-ZA" dirty="0">
                <a:solidFill>
                  <a:schemeClr val="bg1"/>
                </a:solidFill>
              </a:rPr>
              <a:t> </a:t>
            </a:r>
            <a:r>
              <a:rPr lang="en-ZA" dirty="0" smtClean="0">
                <a:solidFill>
                  <a:schemeClr val="bg1"/>
                </a:solidFill>
              </a:rPr>
              <a:t>Looked at Xstrata’s TARP system</a:t>
            </a:r>
          </a:p>
          <a:p>
            <a:pPr>
              <a:lnSpc>
                <a:spcPct val="250000"/>
              </a:lnSpc>
              <a:buFont typeface="Arial" pitchFamily="34" charset="0"/>
              <a:buChar char="•"/>
            </a:pPr>
            <a:r>
              <a:rPr lang="en-ZA" dirty="0">
                <a:solidFill>
                  <a:schemeClr val="bg1"/>
                </a:solidFill>
              </a:rPr>
              <a:t> </a:t>
            </a:r>
            <a:r>
              <a:rPr lang="en-ZA" dirty="0" smtClean="0">
                <a:solidFill>
                  <a:schemeClr val="bg1"/>
                </a:solidFill>
              </a:rPr>
              <a:t>Held a series of workshops</a:t>
            </a:r>
          </a:p>
          <a:p>
            <a:pPr>
              <a:lnSpc>
                <a:spcPct val="250000"/>
              </a:lnSpc>
              <a:buFont typeface="Arial" pitchFamily="34" charset="0"/>
              <a:buChar char="•"/>
            </a:pPr>
            <a:r>
              <a:rPr lang="en-ZA" dirty="0">
                <a:solidFill>
                  <a:schemeClr val="bg1"/>
                </a:solidFill>
              </a:rPr>
              <a:t> </a:t>
            </a:r>
            <a:r>
              <a:rPr lang="en-ZA" dirty="0" smtClean="0">
                <a:solidFill>
                  <a:schemeClr val="bg1"/>
                </a:solidFill>
              </a:rPr>
              <a:t>Similar system in place at Bathopele called ABS - Combined 2 system </a:t>
            </a:r>
          </a:p>
          <a:p>
            <a:pPr>
              <a:lnSpc>
                <a:spcPct val="250000"/>
              </a:lnSpc>
              <a:buFont typeface="Arial" pitchFamily="34" charset="0"/>
              <a:buChar char="•"/>
            </a:pPr>
            <a:r>
              <a:rPr lang="en-ZA" dirty="0">
                <a:solidFill>
                  <a:schemeClr val="bg1"/>
                </a:solidFill>
              </a:rPr>
              <a:t> Did not follow the MOSH adoption process per say but there was very diverse stakeholder involvement</a:t>
            </a:r>
            <a:endParaRPr lang="en-US" dirty="0">
              <a:solidFill>
                <a:schemeClr val="bg1"/>
              </a:solidFill>
            </a:endParaRPr>
          </a:p>
        </p:txBody>
      </p:sp>
    </p:spTree>
    <p:extLst>
      <p:ext uri="{BB962C8B-B14F-4D97-AF65-F5344CB8AC3E}">
        <p14:creationId xmlns:p14="http://schemas.microsoft.com/office/powerpoint/2010/main" val="22930150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3108" y="579423"/>
            <a:ext cx="5072098" cy="777875"/>
          </a:xfrm>
        </p:spPr>
        <p:txBody>
          <a:bodyPr/>
          <a:lstStyle/>
          <a:p>
            <a:pPr algn="ctr"/>
            <a:r>
              <a:rPr lang="en-ZA" sz="3600" dirty="0" smtClean="0">
                <a:solidFill>
                  <a:srgbClr val="C00000"/>
                </a:solidFill>
              </a:rPr>
              <a:t>Hazards</a:t>
            </a:r>
            <a:endParaRPr lang="en-GB" sz="3600" dirty="0">
              <a:solidFill>
                <a:srgbClr val="C00000"/>
              </a:solidFill>
            </a:endParaRPr>
          </a:p>
        </p:txBody>
      </p:sp>
      <p:sp>
        <p:nvSpPr>
          <p:cNvPr id="4" name="TextBox 3"/>
          <p:cNvSpPr txBox="1"/>
          <p:nvPr/>
        </p:nvSpPr>
        <p:spPr>
          <a:xfrm>
            <a:off x="395288" y="1196752"/>
            <a:ext cx="7993136" cy="5632311"/>
          </a:xfrm>
          <a:prstGeom prst="rect">
            <a:avLst/>
          </a:prstGeom>
          <a:noFill/>
        </p:spPr>
        <p:txBody>
          <a:bodyPr wrap="square" rtlCol="0">
            <a:spAutoFit/>
          </a:bodyPr>
          <a:lstStyle/>
          <a:p>
            <a:pPr>
              <a:lnSpc>
                <a:spcPct val="200000"/>
              </a:lnSpc>
              <a:buFont typeface="Arial" pitchFamily="34" charset="0"/>
              <a:buChar char="•"/>
            </a:pPr>
            <a:r>
              <a:rPr lang="en-ZA" dirty="0" smtClean="0">
                <a:solidFill>
                  <a:schemeClr val="bg1"/>
                </a:solidFill>
              </a:rPr>
              <a:t> Brows</a:t>
            </a:r>
          </a:p>
          <a:p>
            <a:pPr>
              <a:lnSpc>
                <a:spcPct val="200000"/>
              </a:lnSpc>
              <a:buFont typeface="Arial" pitchFamily="34" charset="0"/>
              <a:buChar char="•"/>
            </a:pPr>
            <a:r>
              <a:rPr lang="en-ZA" dirty="0">
                <a:solidFill>
                  <a:schemeClr val="bg1"/>
                </a:solidFill>
              </a:rPr>
              <a:t> </a:t>
            </a:r>
            <a:r>
              <a:rPr lang="en-ZA" dirty="0" smtClean="0">
                <a:solidFill>
                  <a:schemeClr val="bg1"/>
                </a:solidFill>
              </a:rPr>
              <a:t>Missing support</a:t>
            </a:r>
          </a:p>
          <a:p>
            <a:pPr>
              <a:lnSpc>
                <a:spcPct val="200000"/>
              </a:lnSpc>
              <a:buFont typeface="Arial" pitchFamily="34" charset="0"/>
              <a:buChar char="•"/>
            </a:pPr>
            <a:r>
              <a:rPr lang="en-ZA" dirty="0">
                <a:solidFill>
                  <a:schemeClr val="bg1"/>
                </a:solidFill>
              </a:rPr>
              <a:t> </a:t>
            </a:r>
            <a:r>
              <a:rPr lang="en-ZA" dirty="0" smtClean="0">
                <a:solidFill>
                  <a:schemeClr val="bg1"/>
                </a:solidFill>
              </a:rPr>
              <a:t>Water</a:t>
            </a:r>
          </a:p>
          <a:p>
            <a:pPr>
              <a:lnSpc>
                <a:spcPct val="200000"/>
              </a:lnSpc>
              <a:buFont typeface="Arial" pitchFamily="34" charset="0"/>
              <a:buChar char="•"/>
            </a:pPr>
            <a:r>
              <a:rPr lang="en-ZA" dirty="0">
                <a:solidFill>
                  <a:schemeClr val="bg1"/>
                </a:solidFill>
              </a:rPr>
              <a:t> </a:t>
            </a:r>
            <a:r>
              <a:rPr lang="en-ZA" dirty="0" smtClean="0">
                <a:solidFill>
                  <a:schemeClr val="bg1"/>
                </a:solidFill>
              </a:rPr>
              <a:t>Flat dipping features &lt; 60</a:t>
            </a:r>
            <a:r>
              <a:rPr lang="en-ZA" baseline="30000" dirty="0" smtClean="0">
                <a:solidFill>
                  <a:schemeClr val="bg1"/>
                </a:solidFill>
              </a:rPr>
              <a:t>0</a:t>
            </a:r>
          </a:p>
          <a:p>
            <a:pPr>
              <a:lnSpc>
                <a:spcPct val="200000"/>
              </a:lnSpc>
              <a:buFont typeface="Arial" pitchFamily="34" charset="0"/>
              <a:buChar char="•"/>
            </a:pPr>
            <a:r>
              <a:rPr lang="en-ZA" dirty="0">
                <a:solidFill>
                  <a:schemeClr val="bg1"/>
                </a:solidFill>
              </a:rPr>
              <a:t> </a:t>
            </a:r>
            <a:r>
              <a:rPr lang="en-ZA" dirty="0" smtClean="0">
                <a:solidFill>
                  <a:schemeClr val="bg1"/>
                </a:solidFill>
              </a:rPr>
              <a:t>Falls of ground</a:t>
            </a:r>
          </a:p>
          <a:p>
            <a:pPr>
              <a:lnSpc>
                <a:spcPct val="200000"/>
              </a:lnSpc>
              <a:buFont typeface="Arial" pitchFamily="34" charset="0"/>
              <a:buChar char="•"/>
            </a:pPr>
            <a:r>
              <a:rPr lang="en-ZA" dirty="0">
                <a:solidFill>
                  <a:schemeClr val="bg1"/>
                </a:solidFill>
              </a:rPr>
              <a:t> </a:t>
            </a:r>
            <a:r>
              <a:rPr lang="en-ZA" dirty="0" smtClean="0">
                <a:solidFill>
                  <a:schemeClr val="bg1"/>
                </a:solidFill>
              </a:rPr>
              <a:t>Domes</a:t>
            </a:r>
          </a:p>
          <a:p>
            <a:pPr>
              <a:lnSpc>
                <a:spcPct val="200000"/>
              </a:lnSpc>
              <a:buFont typeface="Arial" pitchFamily="34" charset="0"/>
              <a:buChar char="•"/>
            </a:pPr>
            <a:r>
              <a:rPr lang="en-ZA" dirty="0">
                <a:solidFill>
                  <a:schemeClr val="bg1"/>
                </a:solidFill>
              </a:rPr>
              <a:t> </a:t>
            </a:r>
            <a:r>
              <a:rPr lang="en-ZA" dirty="0" smtClean="0">
                <a:solidFill>
                  <a:schemeClr val="bg1"/>
                </a:solidFill>
              </a:rPr>
              <a:t>Back break indicators</a:t>
            </a:r>
          </a:p>
          <a:p>
            <a:pPr>
              <a:lnSpc>
                <a:spcPct val="200000"/>
              </a:lnSpc>
              <a:buFont typeface="Arial" pitchFamily="34" charset="0"/>
              <a:buChar char="•"/>
            </a:pPr>
            <a:r>
              <a:rPr lang="en-ZA" dirty="0">
                <a:solidFill>
                  <a:schemeClr val="bg1"/>
                </a:solidFill>
              </a:rPr>
              <a:t> </a:t>
            </a:r>
            <a:r>
              <a:rPr lang="en-ZA" dirty="0" smtClean="0">
                <a:solidFill>
                  <a:schemeClr val="bg1"/>
                </a:solidFill>
              </a:rPr>
              <a:t>Change in face composition</a:t>
            </a:r>
          </a:p>
          <a:p>
            <a:pPr>
              <a:lnSpc>
                <a:spcPct val="200000"/>
              </a:lnSpc>
              <a:buFont typeface="Arial" pitchFamily="34" charset="0"/>
              <a:buChar char="•"/>
            </a:pPr>
            <a:r>
              <a:rPr lang="en-ZA" dirty="0">
                <a:solidFill>
                  <a:schemeClr val="bg1"/>
                </a:solidFill>
              </a:rPr>
              <a:t> </a:t>
            </a:r>
            <a:r>
              <a:rPr lang="en-ZA" dirty="0" smtClean="0">
                <a:solidFill>
                  <a:schemeClr val="bg1"/>
                </a:solidFill>
              </a:rPr>
              <a:t>Major geology</a:t>
            </a:r>
          </a:p>
          <a:p>
            <a:pPr>
              <a:lnSpc>
                <a:spcPct val="200000"/>
              </a:lnSpc>
              <a:buFont typeface="Arial" pitchFamily="34" charset="0"/>
              <a:buChar char="•"/>
            </a:pPr>
            <a:r>
              <a:rPr lang="en-ZA" dirty="0">
                <a:solidFill>
                  <a:schemeClr val="bg1"/>
                </a:solidFill>
              </a:rPr>
              <a:t> </a:t>
            </a:r>
            <a:r>
              <a:rPr lang="en-ZA" dirty="0" smtClean="0">
                <a:solidFill>
                  <a:schemeClr val="bg1"/>
                </a:solidFill>
              </a:rPr>
              <a:t>Blocky ground conditions</a:t>
            </a:r>
            <a:endParaRPr lang="en-US" dirty="0">
              <a:solidFill>
                <a:schemeClr val="bg1"/>
              </a:solidFill>
            </a:endParaRPr>
          </a:p>
        </p:txBody>
      </p:sp>
    </p:spTree>
    <p:extLst>
      <p:ext uri="{BB962C8B-B14F-4D97-AF65-F5344CB8AC3E}">
        <p14:creationId xmlns:p14="http://schemas.microsoft.com/office/powerpoint/2010/main" val="7241632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3108" y="579423"/>
            <a:ext cx="5072098" cy="777875"/>
          </a:xfrm>
        </p:spPr>
        <p:txBody>
          <a:bodyPr/>
          <a:lstStyle/>
          <a:p>
            <a:pPr algn="ctr"/>
            <a:r>
              <a:rPr lang="en-ZA" sz="3600" dirty="0" smtClean="0">
                <a:solidFill>
                  <a:srgbClr val="C00000"/>
                </a:solidFill>
              </a:rPr>
              <a:t>Team Composition</a:t>
            </a:r>
            <a:endParaRPr lang="en-GB" sz="3600" dirty="0">
              <a:solidFill>
                <a:srgbClr val="C000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552455610"/>
              </p:ext>
            </p:extLst>
          </p:nvPr>
        </p:nvGraphicFramePr>
        <p:xfrm>
          <a:off x="467544" y="1484785"/>
          <a:ext cx="8352928" cy="5184574"/>
        </p:xfrm>
        <a:graphic>
          <a:graphicData uri="http://schemas.openxmlformats.org/drawingml/2006/table">
            <a:tbl>
              <a:tblPr firstRow="1" firstCol="1" lastRow="1" lastCol="1" bandRow="1" bandCol="1">
                <a:tableStyleId>{5C22544A-7EE6-4342-B048-85BDC9FD1C3A}</a:tableStyleId>
              </a:tblPr>
              <a:tblGrid>
                <a:gridCol w="1014167"/>
                <a:gridCol w="3703674"/>
                <a:gridCol w="3635087"/>
              </a:tblGrid>
              <a:tr h="460164">
                <a:tc>
                  <a:txBody>
                    <a:bodyPr/>
                    <a:lstStyle/>
                    <a:p>
                      <a:pPr algn="ctr">
                        <a:lnSpc>
                          <a:spcPct val="115000"/>
                        </a:lnSpc>
                        <a:spcAft>
                          <a:spcPts val="0"/>
                        </a:spcAft>
                      </a:pPr>
                      <a:r>
                        <a:rPr lang="en-ZA" sz="1200" b="1" dirty="0">
                          <a:solidFill>
                            <a:sysClr val="windowText" lastClr="000000"/>
                          </a:solidFill>
                          <a:effectLst/>
                          <a:latin typeface="+mn-lt"/>
                        </a:rPr>
                        <a:t>ABS-P Level</a:t>
                      </a:r>
                      <a:endParaRPr lang="en-ZA" sz="1200" b="1" dirty="0">
                        <a:solidFill>
                          <a:sysClr val="windowText" lastClr="000000"/>
                        </a:solidFill>
                        <a:effectLst/>
                        <a:latin typeface="+mn-lt"/>
                        <a:ea typeface="Calibri"/>
                        <a:cs typeface="Times New Roman"/>
                      </a:endParaRPr>
                    </a:p>
                  </a:txBody>
                  <a:tcPr marL="68580" marR="68580" marT="0" marB="0" anchor="ctr">
                    <a:solidFill>
                      <a:schemeClr val="accent3">
                        <a:lumMod val="85000"/>
                      </a:schemeClr>
                    </a:solidFill>
                  </a:tcPr>
                </a:tc>
                <a:tc>
                  <a:txBody>
                    <a:bodyPr/>
                    <a:lstStyle/>
                    <a:p>
                      <a:pPr algn="ctr">
                        <a:lnSpc>
                          <a:spcPct val="115000"/>
                        </a:lnSpc>
                        <a:spcAft>
                          <a:spcPts val="0"/>
                        </a:spcAft>
                      </a:pPr>
                      <a:r>
                        <a:rPr lang="en-ZA" sz="1200" b="1" dirty="0">
                          <a:solidFill>
                            <a:sysClr val="windowText" lastClr="000000"/>
                          </a:solidFill>
                          <a:effectLst/>
                          <a:latin typeface="+mn-lt"/>
                        </a:rPr>
                        <a:t>Action</a:t>
                      </a:r>
                      <a:endParaRPr lang="en-ZA" sz="1200" b="1" dirty="0">
                        <a:solidFill>
                          <a:sysClr val="windowText" lastClr="000000"/>
                        </a:solidFill>
                        <a:effectLst/>
                        <a:latin typeface="+mn-lt"/>
                        <a:ea typeface="Calibri"/>
                        <a:cs typeface="Times New Roman"/>
                      </a:endParaRPr>
                    </a:p>
                  </a:txBody>
                  <a:tcPr marL="68580" marR="68580" marT="0" marB="0" anchor="ctr">
                    <a:solidFill>
                      <a:schemeClr val="accent3">
                        <a:lumMod val="85000"/>
                      </a:schemeClr>
                    </a:solidFill>
                  </a:tcPr>
                </a:tc>
                <a:tc>
                  <a:txBody>
                    <a:bodyPr/>
                    <a:lstStyle/>
                    <a:p>
                      <a:pPr algn="ctr">
                        <a:lnSpc>
                          <a:spcPct val="115000"/>
                        </a:lnSpc>
                        <a:spcAft>
                          <a:spcPts val="0"/>
                        </a:spcAft>
                      </a:pPr>
                      <a:r>
                        <a:rPr lang="en-ZA" sz="1200" b="1" dirty="0">
                          <a:solidFill>
                            <a:sysClr val="windowText" lastClr="000000"/>
                          </a:solidFill>
                          <a:effectLst/>
                          <a:latin typeface="+mn-lt"/>
                        </a:rPr>
                        <a:t>Authority </a:t>
                      </a:r>
                      <a:endParaRPr lang="en-ZA" sz="1200" b="1" dirty="0">
                        <a:solidFill>
                          <a:sysClr val="windowText" lastClr="000000"/>
                        </a:solidFill>
                        <a:effectLst/>
                        <a:latin typeface="+mn-lt"/>
                        <a:ea typeface="Calibri"/>
                        <a:cs typeface="Times New Roman"/>
                      </a:endParaRPr>
                    </a:p>
                  </a:txBody>
                  <a:tcPr marL="68580" marR="68580" marT="0" marB="0" anchor="ctr">
                    <a:solidFill>
                      <a:schemeClr val="accent3">
                        <a:lumMod val="85000"/>
                      </a:schemeClr>
                    </a:solidFill>
                  </a:tcPr>
                </a:tc>
              </a:tr>
              <a:tr h="940790">
                <a:tc>
                  <a:txBody>
                    <a:bodyPr/>
                    <a:lstStyle/>
                    <a:p>
                      <a:pPr algn="ctr">
                        <a:lnSpc>
                          <a:spcPct val="115000"/>
                        </a:lnSpc>
                        <a:spcAft>
                          <a:spcPts val="0"/>
                        </a:spcAft>
                      </a:pPr>
                      <a:r>
                        <a:rPr lang="en-ZA" sz="1200" b="0">
                          <a:solidFill>
                            <a:srgbClr val="FFFFFF"/>
                          </a:solidFill>
                          <a:effectLst/>
                          <a:latin typeface="+mn-lt"/>
                        </a:rPr>
                        <a:t>A</a:t>
                      </a:r>
                      <a:endParaRPr lang="en-ZA" sz="1200" b="0">
                        <a:solidFill>
                          <a:srgbClr val="FFFFFF"/>
                        </a:solidFill>
                        <a:effectLst/>
                        <a:latin typeface="+mn-lt"/>
                        <a:ea typeface="Calibri"/>
                        <a:cs typeface="Times New Roman"/>
                      </a:endParaRPr>
                    </a:p>
                  </a:txBody>
                  <a:tcPr marL="68580" marR="68580" marT="0" marB="0" anchor="ctr">
                    <a:noFill/>
                  </a:tcPr>
                </a:tc>
                <a:tc>
                  <a:txBody>
                    <a:bodyPr/>
                    <a:lstStyle/>
                    <a:p>
                      <a:pPr>
                        <a:lnSpc>
                          <a:spcPct val="115000"/>
                        </a:lnSpc>
                        <a:spcAft>
                          <a:spcPts val="0"/>
                        </a:spcAft>
                      </a:pPr>
                      <a:r>
                        <a:rPr lang="en-US" sz="1200" b="0" dirty="0">
                          <a:solidFill>
                            <a:srgbClr val="FFFFFF"/>
                          </a:solidFill>
                          <a:effectLst/>
                          <a:latin typeface="+mn-lt"/>
                        </a:rPr>
                        <a:t>Normal mining as Standards and Procedures demand (Continue).</a:t>
                      </a:r>
                      <a:endParaRPr lang="en-ZA" sz="1200" b="0" dirty="0">
                        <a:solidFill>
                          <a:srgbClr val="FFFFFF"/>
                        </a:solidFill>
                        <a:effectLst/>
                        <a:latin typeface="+mn-lt"/>
                        <a:ea typeface="Calibri"/>
                        <a:cs typeface="Times New Roman"/>
                      </a:endParaRPr>
                    </a:p>
                  </a:txBody>
                  <a:tcPr marL="68580" marR="68580" marT="0" marB="0" anchor="ctr">
                    <a:noFill/>
                  </a:tcPr>
                </a:tc>
                <a:tc>
                  <a:txBody>
                    <a:bodyPr/>
                    <a:lstStyle/>
                    <a:p>
                      <a:pPr>
                        <a:lnSpc>
                          <a:spcPct val="115000"/>
                        </a:lnSpc>
                        <a:spcAft>
                          <a:spcPts val="0"/>
                        </a:spcAft>
                      </a:pPr>
                      <a:r>
                        <a:rPr lang="en-US" sz="1200" b="0" dirty="0">
                          <a:solidFill>
                            <a:srgbClr val="FFFFFF"/>
                          </a:solidFill>
                          <a:effectLst/>
                          <a:latin typeface="+mn-lt"/>
                        </a:rPr>
                        <a:t>3 options:</a:t>
                      </a:r>
                      <a:endParaRPr lang="en-ZA" sz="1200" b="0" dirty="0">
                        <a:solidFill>
                          <a:srgbClr val="FFFFFF"/>
                        </a:solidFill>
                        <a:effectLst/>
                        <a:latin typeface="+mn-lt"/>
                      </a:endParaRPr>
                    </a:p>
                    <a:p>
                      <a:pPr marL="342900" lvl="0" indent="-342900">
                        <a:lnSpc>
                          <a:spcPct val="115000"/>
                        </a:lnSpc>
                        <a:spcAft>
                          <a:spcPts val="0"/>
                        </a:spcAft>
                        <a:buFont typeface="Symbol"/>
                        <a:buChar char=""/>
                      </a:pPr>
                      <a:r>
                        <a:rPr lang="en-US" sz="1200" b="0" dirty="0">
                          <a:solidFill>
                            <a:srgbClr val="FFFFFF"/>
                          </a:solidFill>
                          <a:effectLst/>
                          <a:latin typeface="+mn-lt"/>
                        </a:rPr>
                        <a:t>Miner or</a:t>
                      </a:r>
                      <a:endParaRPr lang="en-ZA" sz="1200" b="0" dirty="0">
                        <a:solidFill>
                          <a:srgbClr val="FFFFFF"/>
                        </a:solidFill>
                        <a:effectLst/>
                        <a:latin typeface="+mn-lt"/>
                      </a:endParaRPr>
                    </a:p>
                    <a:p>
                      <a:pPr marL="342900" lvl="0" indent="-342900">
                        <a:lnSpc>
                          <a:spcPct val="115000"/>
                        </a:lnSpc>
                        <a:spcAft>
                          <a:spcPts val="0"/>
                        </a:spcAft>
                        <a:buFont typeface="Symbol"/>
                        <a:buChar char=""/>
                      </a:pPr>
                      <a:r>
                        <a:rPr lang="en-US" sz="1200" b="0" dirty="0">
                          <a:solidFill>
                            <a:srgbClr val="FFFFFF"/>
                          </a:solidFill>
                          <a:effectLst/>
                          <a:latin typeface="+mn-lt"/>
                        </a:rPr>
                        <a:t>Team Leader or</a:t>
                      </a:r>
                      <a:endParaRPr lang="en-ZA" sz="1200" b="0" dirty="0">
                        <a:solidFill>
                          <a:srgbClr val="FFFFFF"/>
                        </a:solidFill>
                        <a:effectLst/>
                        <a:latin typeface="+mn-lt"/>
                      </a:endParaRPr>
                    </a:p>
                    <a:p>
                      <a:pPr marL="342900" lvl="0" indent="-342900">
                        <a:lnSpc>
                          <a:spcPct val="115000"/>
                        </a:lnSpc>
                        <a:spcAft>
                          <a:spcPts val="0"/>
                        </a:spcAft>
                        <a:buFont typeface="Symbol"/>
                        <a:buChar char=""/>
                      </a:pPr>
                      <a:r>
                        <a:rPr lang="en-US" sz="1200" b="0" dirty="0">
                          <a:solidFill>
                            <a:srgbClr val="FFFFFF"/>
                          </a:solidFill>
                          <a:effectLst/>
                          <a:latin typeface="+mn-lt"/>
                        </a:rPr>
                        <a:t>Shift Supervisor.</a:t>
                      </a:r>
                      <a:endParaRPr lang="en-ZA" sz="1200" b="0" dirty="0">
                        <a:solidFill>
                          <a:srgbClr val="FFFFFF"/>
                        </a:solidFill>
                        <a:effectLst/>
                        <a:latin typeface="+mn-lt"/>
                        <a:ea typeface="Times New Roman"/>
                        <a:cs typeface="Times New Roman"/>
                      </a:endParaRPr>
                    </a:p>
                  </a:txBody>
                  <a:tcPr marL="68580" marR="68580" marT="0" marB="0" anchor="ctr">
                    <a:noFill/>
                  </a:tcPr>
                </a:tc>
              </a:tr>
              <a:tr h="940790">
                <a:tc>
                  <a:txBody>
                    <a:bodyPr/>
                    <a:lstStyle/>
                    <a:p>
                      <a:pPr algn="ctr">
                        <a:lnSpc>
                          <a:spcPct val="115000"/>
                        </a:lnSpc>
                        <a:spcAft>
                          <a:spcPts val="0"/>
                        </a:spcAft>
                      </a:pPr>
                      <a:r>
                        <a:rPr lang="en-ZA" sz="1200" b="0">
                          <a:solidFill>
                            <a:srgbClr val="FFFFFF"/>
                          </a:solidFill>
                          <a:effectLst/>
                          <a:latin typeface="+mn-lt"/>
                        </a:rPr>
                        <a:t>B</a:t>
                      </a:r>
                      <a:endParaRPr lang="en-ZA" sz="1200" b="0">
                        <a:solidFill>
                          <a:srgbClr val="FFFFFF"/>
                        </a:solidFill>
                        <a:effectLst/>
                        <a:latin typeface="+mn-lt"/>
                        <a:ea typeface="Calibri"/>
                        <a:cs typeface="Times New Roman"/>
                      </a:endParaRPr>
                    </a:p>
                  </a:txBody>
                  <a:tcPr marL="68580" marR="68580" marT="0" marB="0" anchor="ctr">
                    <a:noFill/>
                  </a:tcPr>
                </a:tc>
                <a:tc>
                  <a:txBody>
                    <a:bodyPr/>
                    <a:lstStyle/>
                    <a:p>
                      <a:pPr>
                        <a:lnSpc>
                          <a:spcPct val="115000"/>
                        </a:lnSpc>
                        <a:spcAft>
                          <a:spcPts val="0"/>
                        </a:spcAft>
                      </a:pPr>
                      <a:r>
                        <a:rPr lang="en-US" sz="1200" b="0" dirty="0">
                          <a:solidFill>
                            <a:srgbClr val="FFFFFF"/>
                          </a:solidFill>
                          <a:effectLst/>
                          <a:latin typeface="+mn-lt"/>
                        </a:rPr>
                        <a:t>Request “B” Team intervention after Barricading.                                       </a:t>
                      </a:r>
                      <a:endParaRPr lang="en-ZA" sz="1200" b="0" dirty="0">
                        <a:solidFill>
                          <a:srgbClr val="FFFFFF"/>
                        </a:solidFill>
                        <a:effectLst/>
                        <a:latin typeface="+mn-lt"/>
                        <a:ea typeface="Calibri"/>
                        <a:cs typeface="Times New Roman"/>
                      </a:endParaRPr>
                    </a:p>
                  </a:txBody>
                  <a:tcPr marL="68580" marR="68580" marT="0" marB="0" anchor="ctr">
                    <a:noFill/>
                  </a:tcPr>
                </a:tc>
                <a:tc>
                  <a:txBody>
                    <a:bodyPr/>
                    <a:lstStyle/>
                    <a:p>
                      <a:pPr>
                        <a:lnSpc>
                          <a:spcPct val="115000"/>
                        </a:lnSpc>
                        <a:spcAft>
                          <a:spcPts val="0"/>
                        </a:spcAft>
                      </a:pPr>
                      <a:r>
                        <a:rPr lang="en-US" sz="1200" b="0">
                          <a:solidFill>
                            <a:srgbClr val="FFFFFF"/>
                          </a:solidFill>
                          <a:effectLst/>
                          <a:latin typeface="+mn-lt"/>
                        </a:rPr>
                        <a:t>3 options:</a:t>
                      </a:r>
                      <a:endParaRPr lang="en-ZA" sz="1200" b="0">
                        <a:solidFill>
                          <a:srgbClr val="FFFFFF"/>
                        </a:solidFill>
                        <a:effectLst/>
                        <a:latin typeface="+mn-lt"/>
                      </a:endParaRPr>
                    </a:p>
                    <a:p>
                      <a:pPr marL="342900" lvl="0" indent="-342900">
                        <a:lnSpc>
                          <a:spcPct val="115000"/>
                        </a:lnSpc>
                        <a:spcAft>
                          <a:spcPts val="0"/>
                        </a:spcAft>
                        <a:buFont typeface="Symbol"/>
                        <a:buChar char=""/>
                      </a:pPr>
                      <a:r>
                        <a:rPr lang="en-US" sz="1200" b="0">
                          <a:solidFill>
                            <a:srgbClr val="FFFFFF"/>
                          </a:solidFill>
                          <a:effectLst/>
                          <a:latin typeface="+mn-lt"/>
                        </a:rPr>
                        <a:t>Strata Control Officer or</a:t>
                      </a:r>
                      <a:endParaRPr lang="en-ZA" sz="1200" b="0">
                        <a:solidFill>
                          <a:srgbClr val="FFFFFF"/>
                        </a:solidFill>
                        <a:effectLst/>
                        <a:latin typeface="+mn-lt"/>
                      </a:endParaRPr>
                    </a:p>
                    <a:p>
                      <a:pPr marL="342900" lvl="0" indent="-342900">
                        <a:lnSpc>
                          <a:spcPct val="115000"/>
                        </a:lnSpc>
                        <a:spcAft>
                          <a:spcPts val="0"/>
                        </a:spcAft>
                        <a:buFont typeface="Symbol"/>
                        <a:buChar char=""/>
                      </a:pPr>
                      <a:r>
                        <a:rPr lang="en-US" sz="1200" b="0">
                          <a:solidFill>
                            <a:srgbClr val="FFFFFF"/>
                          </a:solidFill>
                          <a:effectLst/>
                          <a:latin typeface="+mn-lt"/>
                        </a:rPr>
                        <a:t>Mine Overseer or</a:t>
                      </a:r>
                      <a:endParaRPr lang="en-ZA" sz="1200" b="0">
                        <a:solidFill>
                          <a:srgbClr val="FFFFFF"/>
                        </a:solidFill>
                        <a:effectLst/>
                        <a:latin typeface="+mn-lt"/>
                      </a:endParaRPr>
                    </a:p>
                    <a:p>
                      <a:pPr marL="342900" lvl="0" indent="-342900">
                        <a:lnSpc>
                          <a:spcPct val="115000"/>
                        </a:lnSpc>
                        <a:spcAft>
                          <a:spcPts val="0"/>
                        </a:spcAft>
                        <a:buFont typeface="Symbol"/>
                        <a:buChar char=""/>
                      </a:pPr>
                      <a:r>
                        <a:rPr lang="en-US" sz="1200" b="0">
                          <a:solidFill>
                            <a:srgbClr val="FFFFFF"/>
                          </a:solidFill>
                          <a:effectLst/>
                          <a:latin typeface="+mn-lt"/>
                        </a:rPr>
                        <a:t>Section Manager</a:t>
                      </a:r>
                      <a:endParaRPr lang="en-ZA" sz="1200" b="0">
                        <a:solidFill>
                          <a:srgbClr val="FFFFFF"/>
                        </a:solidFill>
                        <a:effectLst/>
                        <a:latin typeface="+mn-lt"/>
                        <a:ea typeface="Times New Roman"/>
                        <a:cs typeface="Times New Roman"/>
                      </a:endParaRPr>
                    </a:p>
                  </a:txBody>
                  <a:tcPr marL="68580" marR="68580" marT="0" marB="0" anchor="ctr">
                    <a:noFill/>
                  </a:tcPr>
                </a:tc>
              </a:tr>
              <a:tr h="1661728">
                <a:tc>
                  <a:txBody>
                    <a:bodyPr/>
                    <a:lstStyle/>
                    <a:p>
                      <a:pPr algn="ctr">
                        <a:lnSpc>
                          <a:spcPct val="115000"/>
                        </a:lnSpc>
                        <a:spcAft>
                          <a:spcPts val="0"/>
                        </a:spcAft>
                      </a:pPr>
                      <a:r>
                        <a:rPr lang="en-ZA" sz="1200" b="0">
                          <a:solidFill>
                            <a:srgbClr val="FFFFFF"/>
                          </a:solidFill>
                          <a:effectLst/>
                          <a:latin typeface="+mn-lt"/>
                        </a:rPr>
                        <a:t>S</a:t>
                      </a:r>
                      <a:endParaRPr lang="en-ZA" sz="1200" b="0">
                        <a:solidFill>
                          <a:srgbClr val="FFFFFF"/>
                        </a:solidFill>
                        <a:effectLst/>
                        <a:latin typeface="+mn-lt"/>
                        <a:ea typeface="Calibri"/>
                        <a:cs typeface="Times New Roman"/>
                      </a:endParaRPr>
                    </a:p>
                  </a:txBody>
                  <a:tcPr marL="68580" marR="68580" marT="0" marB="0" anchor="ctr">
                    <a:noFill/>
                  </a:tcPr>
                </a:tc>
                <a:tc>
                  <a:txBody>
                    <a:bodyPr/>
                    <a:lstStyle/>
                    <a:p>
                      <a:pPr>
                        <a:lnSpc>
                          <a:spcPct val="115000"/>
                        </a:lnSpc>
                        <a:spcAft>
                          <a:spcPts val="0"/>
                        </a:spcAft>
                      </a:pPr>
                      <a:r>
                        <a:rPr lang="en-US" sz="1200" b="0">
                          <a:solidFill>
                            <a:srgbClr val="FFFFFF"/>
                          </a:solidFill>
                          <a:effectLst/>
                          <a:latin typeface="+mn-lt"/>
                        </a:rPr>
                        <a:t>Request “S” Team intervention after Barricading. </a:t>
                      </a:r>
                      <a:endParaRPr lang="en-ZA" sz="1200" b="0">
                        <a:solidFill>
                          <a:srgbClr val="FFFFFF"/>
                        </a:solidFill>
                        <a:effectLst/>
                        <a:latin typeface="+mn-lt"/>
                        <a:ea typeface="Calibri"/>
                        <a:cs typeface="Times New Roman"/>
                      </a:endParaRPr>
                    </a:p>
                  </a:txBody>
                  <a:tcPr marL="68580" marR="68580" marT="0" marB="0" anchor="ctr">
                    <a:noFill/>
                  </a:tcPr>
                </a:tc>
                <a:tc>
                  <a:txBody>
                    <a:bodyPr/>
                    <a:lstStyle/>
                    <a:p>
                      <a:pPr>
                        <a:lnSpc>
                          <a:spcPct val="115000"/>
                        </a:lnSpc>
                        <a:spcAft>
                          <a:spcPts val="0"/>
                        </a:spcAft>
                      </a:pPr>
                      <a:r>
                        <a:rPr lang="en-US" sz="1200" b="0" dirty="0">
                          <a:solidFill>
                            <a:srgbClr val="FFFFFF"/>
                          </a:solidFill>
                          <a:effectLst/>
                          <a:latin typeface="+mn-lt"/>
                        </a:rPr>
                        <a:t>5 options:</a:t>
                      </a:r>
                      <a:endParaRPr lang="en-ZA" sz="1200" b="0" dirty="0">
                        <a:solidFill>
                          <a:srgbClr val="FFFFFF"/>
                        </a:solidFill>
                        <a:effectLst/>
                        <a:latin typeface="+mn-lt"/>
                      </a:endParaRPr>
                    </a:p>
                    <a:p>
                      <a:pPr marL="342900" lvl="0" indent="-342900">
                        <a:lnSpc>
                          <a:spcPct val="115000"/>
                        </a:lnSpc>
                        <a:spcAft>
                          <a:spcPts val="0"/>
                        </a:spcAft>
                        <a:buFont typeface="Symbol"/>
                        <a:buChar char=""/>
                      </a:pPr>
                      <a:r>
                        <a:rPr lang="en-US" sz="1200" b="0" dirty="0">
                          <a:solidFill>
                            <a:srgbClr val="FFFFFF"/>
                          </a:solidFill>
                          <a:effectLst/>
                          <a:latin typeface="+mn-lt"/>
                        </a:rPr>
                        <a:t>General Manager or</a:t>
                      </a:r>
                      <a:endParaRPr lang="en-ZA" sz="1200" b="0" dirty="0">
                        <a:solidFill>
                          <a:srgbClr val="FFFFFF"/>
                        </a:solidFill>
                        <a:effectLst/>
                        <a:latin typeface="+mn-lt"/>
                      </a:endParaRPr>
                    </a:p>
                    <a:p>
                      <a:pPr marL="342900" lvl="0" indent="-342900">
                        <a:lnSpc>
                          <a:spcPct val="115000"/>
                        </a:lnSpc>
                        <a:spcAft>
                          <a:spcPts val="0"/>
                        </a:spcAft>
                        <a:buFont typeface="Symbol"/>
                        <a:buChar char=""/>
                      </a:pPr>
                      <a:r>
                        <a:rPr lang="en-US" sz="1200" b="0" dirty="0">
                          <a:solidFill>
                            <a:srgbClr val="FFFFFF"/>
                          </a:solidFill>
                          <a:effectLst/>
                          <a:latin typeface="+mn-lt"/>
                        </a:rPr>
                        <a:t>Production Manager or</a:t>
                      </a:r>
                      <a:endParaRPr lang="en-ZA" sz="1200" b="0" dirty="0">
                        <a:solidFill>
                          <a:srgbClr val="FFFFFF"/>
                        </a:solidFill>
                        <a:effectLst/>
                        <a:latin typeface="+mn-lt"/>
                      </a:endParaRPr>
                    </a:p>
                    <a:p>
                      <a:pPr marL="342900" lvl="0" indent="-342900">
                        <a:lnSpc>
                          <a:spcPct val="115000"/>
                        </a:lnSpc>
                        <a:spcAft>
                          <a:spcPts val="0"/>
                        </a:spcAft>
                        <a:buFont typeface="Symbol"/>
                        <a:buChar char=""/>
                      </a:pPr>
                      <a:r>
                        <a:rPr lang="en-US" sz="1200" b="0" dirty="0">
                          <a:solidFill>
                            <a:srgbClr val="FFFFFF"/>
                          </a:solidFill>
                          <a:effectLst/>
                          <a:latin typeface="+mn-lt"/>
                        </a:rPr>
                        <a:t>Shaft Rock Engineer or </a:t>
                      </a:r>
                      <a:endParaRPr lang="en-ZA" sz="1200" b="0" dirty="0">
                        <a:solidFill>
                          <a:srgbClr val="FFFFFF"/>
                        </a:solidFill>
                        <a:effectLst/>
                        <a:latin typeface="+mn-lt"/>
                      </a:endParaRPr>
                    </a:p>
                    <a:p>
                      <a:pPr marL="342900" lvl="0" indent="-342900">
                        <a:lnSpc>
                          <a:spcPct val="115000"/>
                        </a:lnSpc>
                        <a:spcAft>
                          <a:spcPts val="0"/>
                        </a:spcAft>
                        <a:buFont typeface="Symbol"/>
                        <a:buChar char=""/>
                      </a:pPr>
                      <a:r>
                        <a:rPr lang="en-US" sz="1200" b="0" dirty="0">
                          <a:solidFill>
                            <a:srgbClr val="FFFFFF"/>
                          </a:solidFill>
                          <a:effectLst/>
                          <a:latin typeface="+mn-lt"/>
                        </a:rPr>
                        <a:t>Chief Rock Engineer or </a:t>
                      </a:r>
                      <a:endParaRPr lang="en-ZA" sz="1200" b="0" dirty="0">
                        <a:solidFill>
                          <a:srgbClr val="FFFFFF"/>
                        </a:solidFill>
                        <a:effectLst/>
                        <a:latin typeface="+mn-lt"/>
                      </a:endParaRPr>
                    </a:p>
                    <a:p>
                      <a:pPr marL="342900" lvl="0" indent="-342900">
                        <a:lnSpc>
                          <a:spcPct val="115000"/>
                        </a:lnSpc>
                        <a:spcAft>
                          <a:spcPts val="0"/>
                        </a:spcAft>
                        <a:buFont typeface="Symbol"/>
                        <a:buChar char=""/>
                      </a:pPr>
                      <a:r>
                        <a:rPr lang="en-US" sz="1200" b="0" dirty="0">
                          <a:solidFill>
                            <a:srgbClr val="FFFFFF"/>
                          </a:solidFill>
                          <a:effectLst/>
                          <a:latin typeface="+mn-lt"/>
                        </a:rPr>
                        <a:t>Section Manager AND Strata Control Officer </a:t>
                      </a:r>
                      <a:endParaRPr lang="en-ZA" sz="1200" b="0" dirty="0">
                        <a:solidFill>
                          <a:srgbClr val="FFFFFF"/>
                        </a:solidFill>
                        <a:effectLst/>
                        <a:latin typeface="+mn-lt"/>
                        <a:ea typeface="Times New Roman"/>
                        <a:cs typeface="Times New Roman"/>
                      </a:endParaRPr>
                    </a:p>
                  </a:txBody>
                  <a:tcPr marL="68580" marR="68580" marT="0" marB="0" anchor="ctr">
                    <a:noFill/>
                  </a:tcPr>
                </a:tc>
              </a:tr>
              <a:tr h="1181102">
                <a:tc>
                  <a:txBody>
                    <a:bodyPr/>
                    <a:lstStyle/>
                    <a:p>
                      <a:pPr algn="ctr">
                        <a:lnSpc>
                          <a:spcPct val="115000"/>
                        </a:lnSpc>
                        <a:spcAft>
                          <a:spcPts val="0"/>
                        </a:spcAft>
                      </a:pPr>
                      <a:r>
                        <a:rPr lang="en-ZA" sz="1200" b="0">
                          <a:solidFill>
                            <a:srgbClr val="FFFFFF"/>
                          </a:solidFill>
                          <a:effectLst/>
                          <a:latin typeface="+mn-lt"/>
                        </a:rPr>
                        <a:t>Pb or Ps</a:t>
                      </a:r>
                      <a:endParaRPr lang="en-ZA" sz="1200" b="0">
                        <a:solidFill>
                          <a:srgbClr val="FFFFFF"/>
                        </a:solidFill>
                        <a:effectLst/>
                        <a:latin typeface="+mn-lt"/>
                        <a:ea typeface="Calibri"/>
                        <a:cs typeface="Times New Roman"/>
                      </a:endParaRPr>
                    </a:p>
                  </a:txBody>
                  <a:tcPr marL="68580" marR="68580" marT="0" marB="0" anchor="ctr">
                    <a:noFill/>
                  </a:tcPr>
                </a:tc>
                <a:tc>
                  <a:txBody>
                    <a:bodyPr/>
                    <a:lstStyle/>
                    <a:p>
                      <a:pPr>
                        <a:lnSpc>
                          <a:spcPct val="115000"/>
                        </a:lnSpc>
                        <a:spcAft>
                          <a:spcPts val="0"/>
                        </a:spcAft>
                      </a:pPr>
                      <a:r>
                        <a:rPr lang="en-US" sz="1200" b="0">
                          <a:solidFill>
                            <a:srgbClr val="FFFFFF"/>
                          </a:solidFill>
                          <a:effectLst/>
                          <a:latin typeface="+mn-lt"/>
                        </a:rPr>
                        <a:t>The team continues as normal but with special instructions/support until the working place is declared safe to return to the normal standard “A”.</a:t>
                      </a:r>
                      <a:endParaRPr lang="en-ZA" sz="1200" b="0">
                        <a:solidFill>
                          <a:srgbClr val="FFFFFF"/>
                        </a:solidFill>
                        <a:effectLst/>
                        <a:latin typeface="+mn-lt"/>
                        <a:ea typeface="Calibri"/>
                        <a:cs typeface="Times New Roman"/>
                      </a:endParaRPr>
                    </a:p>
                  </a:txBody>
                  <a:tcPr marL="68580" marR="68580" marT="0" marB="0" anchor="ctr">
                    <a:noFill/>
                  </a:tcPr>
                </a:tc>
                <a:tc>
                  <a:txBody>
                    <a:bodyPr/>
                    <a:lstStyle/>
                    <a:p>
                      <a:pPr>
                        <a:lnSpc>
                          <a:spcPct val="115000"/>
                        </a:lnSpc>
                        <a:spcAft>
                          <a:spcPts val="0"/>
                        </a:spcAft>
                      </a:pPr>
                      <a:r>
                        <a:rPr lang="en-US" sz="1200" b="0" dirty="0">
                          <a:solidFill>
                            <a:srgbClr val="FFFFFF"/>
                          </a:solidFill>
                          <a:effectLst/>
                          <a:latin typeface="+mn-lt"/>
                        </a:rPr>
                        <a:t>The visiting “B” or “S” team that issued the “</a:t>
                      </a:r>
                      <a:r>
                        <a:rPr lang="en-US" sz="1200" b="0" dirty="0" err="1">
                          <a:solidFill>
                            <a:srgbClr val="FFFFFF"/>
                          </a:solidFill>
                          <a:effectLst/>
                          <a:latin typeface="+mn-lt"/>
                        </a:rPr>
                        <a:t>Pb</a:t>
                      </a:r>
                      <a:r>
                        <a:rPr lang="en-US" sz="1200" b="0" dirty="0">
                          <a:solidFill>
                            <a:srgbClr val="FFFFFF"/>
                          </a:solidFill>
                          <a:effectLst/>
                          <a:latin typeface="+mn-lt"/>
                        </a:rPr>
                        <a:t>/s” instructions shall stipulate under which conditions the working place shall return to “A” status.</a:t>
                      </a:r>
                      <a:endParaRPr lang="en-ZA" sz="1200" b="0" dirty="0">
                        <a:solidFill>
                          <a:srgbClr val="FFFFFF"/>
                        </a:solidFill>
                        <a:effectLst/>
                        <a:latin typeface="+mn-lt"/>
                        <a:ea typeface="Calibri"/>
                        <a:cs typeface="Times New Roman"/>
                      </a:endParaRPr>
                    </a:p>
                  </a:txBody>
                  <a:tcPr marL="68580" marR="68580" marT="0" marB="0" anchor="ctr">
                    <a:no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3108" y="579423"/>
            <a:ext cx="5072098" cy="777875"/>
          </a:xfrm>
        </p:spPr>
        <p:txBody>
          <a:bodyPr/>
          <a:lstStyle/>
          <a:p>
            <a:pPr algn="ctr"/>
            <a:r>
              <a:rPr lang="en-GB" sz="3600" dirty="0" smtClean="0">
                <a:solidFill>
                  <a:srgbClr val="C00000"/>
                </a:solidFill>
              </a:rPr>
              <a:t>Process flow</a:t>
            </a:r>
            <a:endParaRPr lang="en-GB" sz="3600" dirty="0">
              <a:solidFill>
                <a:srgbClr val="C00000"/>
              </a:solidFill>
            </a:endParaRPr>
          </a:p>
        </p:txBody>
      </p:sp>
      <p:pic>
        <p:nvPicPr>
          <p:cNvPr id="5" name="Picture 4" descr="ABS-P process flow.jpg"/>
          <p:cNvPicPr/>
          <p:nvPr/>
        </p:nvPicPr>
        <p:blipFill>
          <a:blip r:embed="rId3" cstate="print"/>
          <a:stretch>
            <a:fillRect/>
          </a:stretch>
        </p:blipFill>
        <p:spPr>
          <a:xfrm>
            <a:off x="2267744" y="1268760"/>
            <a:ext cx="4248472" cy="5544616"/>
          </a:xfrm>
          <a:prstGeom prst="rect">
            <a:avLst/>
          </a:prstGeom>
          <a:ln>
            <a:solidFill>
              <a:schemeClr val="tx1"/>
            </a:solidFill>
          </a:ln>
        </p:spPr>
      </p:pic>
    </p:spTree>
    <p:extLst>
      <p:ext uri="{BB962C8B-B14F-4D97-AF65-F5344CB8AC3E}">
        <p14:creationId xmlns:p14="http://schemas.microsoft.com/office/powerpoint/2010/main" val="10149810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3108" y="579423"/>
            <a:ext cx="5429288" cy="777875"/>
          </a:xfrm>
        </p:spPr>
        <p:txBody>
          <a:bodyPr/>
          <a:lstStyle/>
          <a:p>
            <a:pPr algn="ctr"/>
            <a:r>
              <a:rPr lang="en-ZA" sz="3600" dirty="0" smtClean="0">
                <a:solidFill>
                  <a:srgbClr val="C00000"/>
                </a:solidFill>
              </a:rPr>
              <a:t>Demarcation</a:t>
            </a:r>
            <a:endParaRPr lang="en-GB" sz="3600" dirty="0">
              <a:solidFill>
                <a:srgbClr val="C00000"/>
              </a:solidFill>
            </a:endParaRPr>
          </a:p>
        </p:txBody>
      </p:sp>
      <p:sp>
        <p:nvSpPr>
          <p:cNvPr id="5" name="TextBox 4"/>
          <p:cNvSpPr txBox="1"/>
          <p:nvPr/>
        </p:nvSpPr>
        <p:spPr>
          <a:xfrm>
            <a:off x="642910" y="1484784"/>
            <a:ext cx="8358246" cy="5786199"/>
          </a:xfrm>
          <a:prstGeom prst="rect">
            <a:avLst/>
          </a:prstGeom>
          <a:noFill/>
        </p:spPr>
        <p:txBody>
          <a:bodyPr wrap="square" rtlCol="0">
            <a:spAutoFit/>
          </a:bodyPr>
          <a:lstStyle/>
          <a:p>
            <a:r>
              <a:rPr lang="en-ZA" sz="2000" dirty="0">
                <a:solidFill>
                  <a:schemeClr val="bg1"/>
                </a:solidFill>
              </a:rPr>
              <a:t>The ABS-P status of a working place must be displayed to inform both workers and visitors of the workplace status. </a:t>
            </a:r>
          </a:p>
          <a:p>
            <a:r>
              <a:rPr lang="en-ZA" sz="2000" dirty="0">
                <a:solidFill>
                  <a:schemeClr val="bg1"/>
                </a:solidFill>
              </a:rPr>
              <a:t>In the case of development ends the workplace status must be painted on the sidewall of the development end. </a:t>
            </a:r>
          </a:p>
          <a:p>
            <a:r>
              <a:rPr lang="en-ZA" sz="2000" dirty="0">
                <a:solidFill>
                  <a:schemeClr val="bg1"/>
                </a:solidFill>
              </a:rPr>
              <a:t>In the case of stoping the workplace status must be painted on the hanging wall and/or the side wall of the gully.  This sign painted on the hanging wall and/or side wall will indicate the status of the panel immediately </a:t>
            </a:r>
            <a:r>
              <a:rPr lang="en-ZA" sz="2000" dirty="0" err="1">
                <a:solidFill>
                  <a:schemeClr val="bg1"/>
                </a:solidFill>
              </a:rPr>
              <a:t>updip</a:t>
            </a:r>
            <a:r>
              <a:rPr lang="en-ZA" sz="2000" dirty="0">
                <a:solidFill>
                  <a:schemeClr val="bg1"/>
                </a:solidFill>
              </a:rPr>
              <a:t> of the gully. </a:t>
            </a:r>
          </a:p>
          <a:p>
            <a:r>
              <a:rPr lang="en-ZA" sz="2000" dirty="0">
                <a:solidFill>
                  <a:schemeClr val="bg1"/>
                </a:solidFill>
              </a:rPr>
              <a:t>In the case of mechanized mining the workplace status must be painted on the sidewall of the working place and this will apply for both </a:t>
            </a:r>
            <a:r>
              <a:rPr lang="en-ZA" sz="2000" dirty="0" err="1">
                <a:solidFill>
                  <a:schemeClr val="bg1"/>
                </a:solidFill>
              </a:rPr>
              <a:t>bords</a:t>
            </a:r>
            <a:r>
              <a:rPr lang="en-ZA" sz="2000" dirty="0">
                <a:solidFill>
                  <a:schemeClr val="bg1"/>
                </a:solidFill>
              </a:rPr>
              <a:t> and splits.</a:t>
            </a:r>
          </a:p>
          <a:p>
            <a:r>
              <a:rPr lang="en-ZA" sz="2000" dirty="0">
                <a:solidFill>
                  <a:schemeClr val="bg1"/>
                </a:solidFill>
              </a:rPr>
              <a:t>The status of the working place, A, B, S, </a:t>
            </a:r>
            <a:r>
              <a:rPr lang="en-ZA" sz="2000" dirty="0" err="1">
                <a:solidFill>
                  <a:schemeClr val="bg1"/>
                </a:solidFill>
              </a:rPr>
              <a:t>Pb</a:t>
            </a:r>
            <a:r>
              <a:rPr lang="en-ZA" sz="2000" dirty="0">
                <a:solidFill>
                  <a:schemeClr val="bg1"/>
                </a:solidFill>
              </a:rPr>
              <a:t> or Ps, must be painted on a daily basis. </a:t>
            </a:r>
          </a:p>
          <a:p>
            <a:r>
              <a:rPr lang="en-ZA" sz="2000" dirty="0">
                <a:solidFill>
                  <a:schemeClr val="bg1"/>
                </a:solidFill>
              </a:rPr>
              <a:t>This is the minimum requirement and the mine can stipulate additional requirements such as sign boards. If sign boards are used it must clearly state which area of the working place it refers to.</a:t>
            </a:r>
          </a:p>
          <a:p>
            <a:pPr>
              <a:lnSpc>
                <a:spcPct val="250000"/>
              </a:lnSpc>
            </a:pPr>
            <a:endParaRPr lang="en-US" sz="2000"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3108" y="579423"/>
            <a:ext cx="5429288" cy="777875"/>
          </a:xfrm>
        </p:spPr>
        <p:txBody>
          <a:bodyPr/>
          <a:lstStyle/>
          <a:p>
            <a:pPr algn="ctr"/>
            <a:r>
              <a:rPr lang="en-ZA" sz="3600" dirty="0" smtClean="0">
                <a:solidFill>
                  <a:srgbClr val="C00000"/>
                </a:solidFill>
              </a:rPr>
              <a:t>Communication</a:t>
            </a:r>
            <a:endParaRPr lang="en-GB" sz="3600" dirty="0">
              <a:solidFill>
                <a:srgbClr val="C00000"/>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1268760"/>
            <a:ext cx="5256584" cy="5589240"/>
          </a:xfrm>
          <a:prstGeom prst="rect">
            <a:avLst/>
          </a:prstGeom>
        </p:spPr>
      </p:pic>
    </p:spTree>
    <p:extLst>
      <p:ext uri="{BB962C8B-B14F-4D97-AF65-F5344CB8AC3E}">
        <p14:creationId xmlns:p14="http://schemas.microsoft.com/office/powerpoint/2010/main" val="25191434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480" y="579423"/>
            <a:ext cx="6357982" cy="777875"/>
          </a:xfrm>
        </p:spPr>
        <p:txBody>
          <a:bodyPr/>
          <a:lstStyle/>
          <a:p>
            <a:pPr algn="ctr"/>
            <a:r>
              <a:rPr lang="en-GB" sz="3600" dirty="0" smtClean="0">
                <a:solidFill>
                  <a:srgbClr val="C00000"/>
                </a:solidFill>
              </a:rPr>
              <a:t>Printed reference material</a:t>
            </a:r>
            <a:endParaRPr lang="en-GB" sz="3600" dirty="0">
              <a:solidFill>
                <a:srgbClr val="C00000"/>
              </a:solidFill>
            </a:endParaRPr>
          </a:p>
        </p:txBody>
      </p:sp>
      <p:sp>
        <p:nvSpPr>
          <p:cNvPr id="4" name="TextBox 3"/>
          <p:cNvSpPr txBox="1"/>
          <p:nvPr/>
        </p:nvSpPr>
        <p:spPr>
          <a:xfrm>
            <a:off x="642910" y="1357298"/>
            <a:ext cx="8358246" cy="4708981"/>
          </a:xfrm>
          <a:prstGeom prst="rect">
            <a:avLst/>
          </a:prstGeom>
          <a:noFill/>
        </p:spPr>
        <p:txBody>
          <a:bodyPr wrap="square" rtlCol="0">
            <a:spAutoFit/>
          </a:bodyPr>
          <a:lstStyle/>
          <a:p>
            <a:pPr>
              <a:lnSpc>
                <a:spcPct val="300000"/>
              </a:lnSpc>
              <a:buFont typeface="Arial" pitchFamily="34" charset="0"/>
              <a:buChar char="•"/>
            </a:pPr>
            <a:r>
              <a:rPr lang="en-ZA" sz="2000" dirty="0" smtClean="0">
                <a:solidFill>
                  <a:schemeClr val="bg1"/>
                </a:solidFill>
              </a:rPr>
              <a:t> Three books for different mining environments</a:t>
            </a:r>
          </a:p>
          <a:p>
            <a:pPr>
              <a:lnSpc>
                <a:spcPct val="300000"/>
              </a:lnSpc>
              <a:buFont typeface="Arial" pitchFamily="34" charset="0"/>
              <a:buChar char="•"/>
            </a:pPr>
            <a:r>
              <a:rPr lang="en-ZA" sz="2000" dirty="0" smtClean="0">
                <a:solidFill>
                  <a:schemeClr val="bg1"/>
                </a:solidFill>
              </a:rPr>
              <a:t> Used illustrations rather than photos</a:t>
            </a:r>
          </a:p>
          <a:p>
            <a:pPr>
              <a:lnSpc>
                <a:spcPct val="300000"/>
              </a:lnSpc>
              <a:buFont typeface="Arial" pitchFamily="34" charset="0"/>
              <a:buChar char="•"/>
            </a:pPr>
            <a:r>
              <a:rPr lang="en-ZA" sz="2000" dirty="0" smtClean="0">
                <a:solidFill>
                  <a:schemeClr val="bg1"/>
                </a:solidFill>
              </a:rPr>
              <a:t> Simplified language “Cessation </a:t>
            </a:r>
            <a:r>
              <a:rPr lang="en-ZA" sz="2000" dirty="0" err="1" smtClean="0">
                <a:solidFill>
                  <a:schemeClr val="bg1"/>
                </a:solidFill>
              </a:rPr>
              <a:t>vs</a:t>
            </a:r>
            <a:r>
              <a:rPr lang="en-ZA" sz="2000" dirty="0" smtClean="0">
                <a:solidFill>
                  <a:schemeClr val="bg1"/>
                </a:solidFill>
              </a:rPr>
              <a:t> Stop”</a:t>
            </a:r>
          </a:p>
          <a:p>
            <a:pPr>
              <a:lnSpc>
                <a:spcPct val="300000"/>
              </a:lnSpc>
              <a:buFont typeface="Arial" pitchFamily="34" charset="0"/>
              <a:buChar char="•"/>
            </a:pPr>
            <a:r>
              <a:rPr lang="en-ZA" sz="2000" dirty="0" smtClean="0">
                <a:solidFill>
                  <a:schemeClr val="bg1"/>
                </a:solidFill>
              </a:rPr>
              <a:t> Only one topic per page </a:t>
            </a:r>
          </a:p>
          <a:p>
            <a:pPr>
              <a:lnSpc>
                <a:spcPct val="300000"/>
              </a:lnSpc>
              <a:buFont typeface="Arial" pitchFamily="34" charset="0"/>
              <a:buChar char="•"/>
            </a:pPr>
            <a:r>
              <a:rPr lang="en-ZA" sz="2000" dirty="0" smtClean="0">
                <a:solidFill>
                  <a:schemeClr val="bg1"/>
                </a:solidFill>
              </a:rPr>
              <a:t> Visuals need to be as descriptive as possible</a:t>
            </a:r>
            <a:endParaRPr lang="en-US" sz="2000" dirty="0">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gp-anglo-template-2011-02-17">
  <a:themeElements>
    <a:clrScheme name="7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7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7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7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7_Default Design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7_Default Design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7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9_Default Design">
  <a:themeElements>
    <a:clrScheme name="9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9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9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9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9_Default Design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9_Default Design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9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0_Default Design">
  <a:themeElements>
    <a:clrScheme name="10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10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0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10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10_Default Design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10_Default Design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10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1_Default Design">
  <a:themeElements>
    <a:clrScheme name="11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1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1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11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11_Default Design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11_Default Design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11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2_Default Design">
  <a:themeElements>
    <a:clrScheme name="12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12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2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12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12_Default Design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12_Default Design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12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3_Default Design">
  <a:themeElements>
    <a:clrScheme name="13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13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3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13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13_Default Design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13_Default Design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13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4_Default Design">
  <a:themeElements>
    <a:clrScheme name="14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14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4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14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14_Default Design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14_Default Design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14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5_Default Design">
  <a:themeElements>
    <a:clrScheme name="15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15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5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15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15_Default Design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15_Default Design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15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6_Default Design">
  <a:themeElements>
    <a:clrScheme name="16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16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6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16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16_Default Design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16_Default Design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16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7_Default Design">
  <a:themeElements>
    <a:clrScheme name="17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17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7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17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17_Default Design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17_Default Design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17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8_Default Design">
  <a:themeElements>
    <a:clrScheme name="18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18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8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18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18_Default Design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18_Default Design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18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9_Default Design">
  <a:themeElements>
    <a:clrScheme name="19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19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9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19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19_Default Design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19_Default Design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19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20_Default Design">
  <a:themeElements>
    <a:clrScheme name="20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20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20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20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20_Default Design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20_Default Design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20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21_Default Design">
  <a:themeElements>
    <a:clrScheme name="21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2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21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21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21_Default Design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21_Default Design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21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22_Default Design">
  <a:themeElements>
    <a:clrScheme name="22_Default Design 3">
      <a:dk1>
        <a:srgbClr val="000000"/>
      </a:dk1>
      <a:lt1>
        <a:srgbClr val="FFFFFF"/>
      </a:lt1>
      <a:dk2>
        <a:srgbClr val="002776"/>
      </a:dk2>
      <a:lt2>
        <a:srgbClr val="999A8F"/>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22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22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22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22_Default Design 3">
        <a:dk1>
          <a:srgbClr val="000000"/>
        </a:dk1>
        <a:lt1>
          <a:srgbClr val="FFFFFF"/>
        </a:lt1>
        <a:dk2>
          <a:srgbClr val="002776"/>
        </a:dk2>
        <a:lt2>
          <a:srgbClr val="999A8F"/>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22_Default Design 4">
        <a:dk1>
          <a:srgbClr val="000000"/>
        </a:dk1>
        <a:lt1>
          <a:srgbClr val="FFFFFF"/>
        </a:lt1>
        <a:dk2>
          <a:srgbClr val="002776"/>
        </a:dk2>
        <a:lt2>
          <a:srgbClr val="999A8F"/>
        </a:lt2>
        <a:accent1>
          <a:srgbClr val="312626"/>
        </a:accent1>
        <a:accent2>
          <a:srgbClr val="C88F42"/>
        </a:accent2>
        <a:accent3>
          <a:srgbClr val="FFFFFF"/>
        </a:accent3>
        <a:accent4>
          <a:srgbClr val="000000"/>
        </a:accent4>
        <a:accent5>
          <a:srgbClr val="ADACAC"/>
        </a:accent5>
        <a:accent6>
          <a:srgbClr val="B5813B"/>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22_Default Design 5">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22_Default Design 6">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efault Design">
  <a:themeElements>
    <a:clrScheme name="1_Default Design 3">
      <a:dk1>
        <a:srgbClr val="000000"/>
      </a:dk1>
      <a:lt1>
        <a:srgbClr val="FFFFFF"/>
      </a:lt1>
      <a:dk2>
        <a:srgbClr val="002776"/>
      </a:dk2>
      <a:lt2>
        <a:srgbClr val="999A8F"/>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2776"/>
        </a:dk2>
        <a:lt2>
          <a:srgbClr val="999A8F"/>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2776"/>
        </a:dk2>
        <a:lt2>
          <a:srgbClr val="999A8F"/>
        </a:lt2>
        <a:accent1>
          <a:srgbClr val="312626"/>
        </a:accent1>
        <a:accent2>
          <a:srgbClr val="C88F42"/>
        </a:accent2>
        <a:accent3>
          <a:srgbClr val="FFFFFF"/>
        </a:accent3>
        <a:accent4>
          <a:srgbClr val="000000"/>
        </a:accent4>
        <a:accent5>
          <a:srgbClr val="ADACAC"/>
        </a:accent5>
        <a:accent6>
          <a:srgbClr val="B5813B"/>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Default Design">
  <a:themeElements>
    <a:clrScheme name="3_Default Design 7">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3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3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2776"/>
        </a:dk2>
        <a:lt2>
          <a:srgbClr val="999A8F"/>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FFFFFF"/>
        </a:lt1>
        <a:dk2>
          <a:srgbClr val="002776"/>
        </a:dk2>
        <a:lt2>
          <a:srgbClr val="999A8F"/>
        </a:lt2>
        <a:accent1>
          <a:srgbClr val="312626"/>
        </a:accent1>
        <a:accent2>
          <a:srgbClr val="C88F42"/>
        </a:accent2>
        <a:accent3>
          <a:srgbClr val="FFFFFF"/>
        </a:accent3>
        <a:accent4>
          <a:srgbClr val="000000"/>
        </a:accent4>
        <a:accent5>
          <a:srgbClr val="ADACAC"/>
        </a:accent5>
        <a:accent6>
          <a:srgbClr val="B5813B"/>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3_Default Design 6">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3_Default Design 7">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3_Default Design 8">
        <a:dk1>
          <a:srgbClr val="000000"/>
        </a:dk1>
        <a:lt1>
          <a:srgbClr val="FFFFFF"/>
        </a:lt1>
        <a:dk2>
          <a:srgbClr val="002776"/>
        </a:dk2>
        <a:lt2>
          <a:srgbClr val="808080"/>
        </a:lt2>
        <a:accent1>
          <a:srgbClr val="D2492A"/>
        </a:accent1>
        <a:accent2>
          <a:srgbClr val="E2D8AF"/>
        </a:accent2>
        <a:accent3>
          <a:srgbClr val="FFFFFF"/>
        </a:accent3>
        <a:accent4>
          <a:srgbClr val="000000"/>
        </a:accent4>
        <a:accent5>
          <a:srgbClr val="E5B1AC"/>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3_Default Design 9">
        <a:dk1>
          <a:srgbClr val="000000"/>
        </a:dk1>
        <a:lt1>
          <a:srgbClr val="FFFFFF"/>
        </a:lt1>
        <a:dk2>
          <a:srgbClr val="002776"/>
        </a:dk2>
        <a:lt2>
          <a:srgbClr val="808080"/>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3_Default Design 10">
        <a:dk1>
          <a:srgbClr val="000000"/>
        </a:dk1>
        <a:lt1>
          <a:srgbClr val="FFFFFF"/>
        </a:lt1>
        <a:dk2>
          <a:srgbClr val="002776"/>
        </a:dk2>
        <a:lt2>
          <a:srgbClr val="808080"/>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3_Default Design 11">
        <a:dk1>
          <a:srgbClr val="000000"/>
        </a:dk1>
        <a:lt1>
          <a:srgbClr val="FFFFFF"/>
        </a:lt1>
        <a:dk2>
          <a:srgbClr val="002776"/>
        </a:dk2>
        <a:lt2>
          <a:srgbClr val="808080"/>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Default Design">
  <a:themeElements>
    <a:clrScheme name="4_Default Design 1">
      <a:dk1>
        <a:srgbClr val="000000"/>
      </a:dk1>
      <a:lt1>
        <a:srgbClr val="FFFFFF"/>
      </a:lt1>
      <a:dk2>
        <a:srgbClr val="002776"/>
      </a:dk2>
      <a:lt2>
        <a:srgbClr val="808080"/>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4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4_Default Design 1">
        <a:dk1>
          <a:srgbClr val="000000"/>
        </a:dk1>
        <a:lt1>
          <a:srgbClr val="FFFFFF"/>
        </a:lt1>
        <a:dk2>
          <a:srgbClr val="002776"/>
        </a:dk2>
        <a:lt2>
          <a:srgbClr val="808080"/>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2776"/>
        </a:dk2>
        <a:lt2>
          <a:srgbClr val="808080"/>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2776"/>
        </a:dk2>
        <a:lt2>
          <a:srgbClr val="808080"/>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FFFFFF"/>
        </a:lt1>
        <a:dk2>
          <a:srgbClr val="002776"/>
        </a:dk2>
        <a:lt2>
          <a:srgbClr val="808080"/>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FF"/>
        </a:lt1>
        <a:dk2>
          <a:srgbClr val="002776"/>
        </a:dk2>
        <a:lt2>
          <a:srgbClr val="808080"/>
        </a:lt2>
        <a:accent1>
          <a:srgbClr val="D2492A"/>
        </a:accent1>
        <a:accent2>
          <a:srgbClr val="E2D8AF"/>
        </a:accent2>
        <a:accent3>
          <a:srgbClr val="FFFFFF"/>
        </a:accent3>
        <a:accent4>
          <a:srgbClr val="000000"/>
        </a:accent4>
        <a:accent5>
          <a:srgbClr val="E5B1AC"/>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4_Default Design 6">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4_Default Design 7">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4_Default Design 8">
        <a:dk1>
          <a:srgbClr val="000000"/>
        </a:dk1>
        <a:lt1>
          <a:srgbClr val="FFFFFF"/>
        </a:lt1>
        <a:dk2>
          <a:srgbClr val="002776"/>
        </a:dk2>
        <a:lt2>
          <a:srgbClr val="999A8F"/>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4_Default Design 9">
        <a:dk1>
          <a:srgbClr val="000000"/>
        </a:dk1>
        <a:lt1>
          <a:srgbClr val="FFFFFF"/>
        </a:lt1>
        <a:dk2>
          <a:srgbClr val="002776"/>
        </a:dk2>
        <a:lt2>
          <a:srgbClr val="999A8F"/>
        </a:lt2>
        <a:accent1>
          <a:srgbClr val="312626"/>
        </a:accent1>
        <a:accent2>
          <a:srgbClr val="C88F42"/>
        </a:accent2>
        <a:accent3>
          <a:srgbClr val="FFFFFF"/>
        </a:accent3>
        <a:accent4>
          <a:srgbClr val="000000"/>
        </a:accent4>
        <a:accent5>
          <a:srgbClr val="ADACAC"/>
        </a:accent5>
        <a:accent6>
          <a:srgbClr val="B5813B"/>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4_Default Design 10">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4_Default Design 11">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4_Default Design 12">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Default Design">
  <a:themeElements>
    <a:clrScheme name="6_Default Design 1">
      <a:dk1>
        <a:srgbClr val="000000"/>
      </a:dk1>
      <a:lt1>
        <a:srgbClr val="FFFFFF"/>
      </a:lt1>
      <a:dk2>
        <a:srgbClr val="002776"/>
      </a:dk2>
      <a:lt2>
        <a:srgbClr val="808080"/>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6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6_Default Design 1">
        <a:dk1>
          <a:srgbClr val="000000"/>
        </a:dk1>
        <a:lt1>
          <a:srgbClr val="FFFFFF"/>
        </a:lt1>
        <a:dk2>
          <a:srgbClr val="002776"/>
        </a:dk2>
        <a:lt2>
          <a:srgbClr val="808080"/>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6_Default Design 2">
        <a:dk1>
          <a:srgbClr val="000000"/>
        </a:dk1>
        <a:lt1>
          <a:srgbClr val="FFFFFF"/>
        </a:lt1>
        <a:dk2>
          <a:srgbClr val="002776"/>
        </a:dk2>
        <a:lt2>
          <a:srgbClr val="808080"/>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6_Default Design 3">
        <a:dk1>
          <a:srgbClr val="000000"/>
        </a:dk1>
        <a:lt1>
          <a:srgbClr val="FFFFFF"/>
        </a:lt1>
        <a:dk2>
          <a:srgbClr val="002776"/>
        </a:dk2>
        <a:lt2>
          <a:srgbClr val="808080"/>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6_Default Design 4">
        <a:dk1>
          <a:srgbClr val="000000"/>
        </a:dk1>
        <a:lt1>
          <a:srgbClr val="FFFFFF"/>
        </a:lt1>
        <a:dk2>
          <a:srgbClr val="002776"/>
        </a:dk2>
        <a:lt2>
          <a:srgbClr val="808080"/>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6_Default Design 5">
        <a:dk1>
          <a:srgbClr val="000000"/>
        </a:dk1>
        <a:lt1>
          <a:srgbClr val="FFFFFF"/>
        </a:lt1>
        <a:dk2>
          <a:srgbClr val="002776"/>
        </a:dk2>
        <a:lt2>
          <a:srgbClr val="808080"/>
        </a:lt2>
        <a:accent1>
          <a:srgbClr val="D2492A"/>
        </a:accent1>
        <a:accent2>
          <a:srgbClr val="E2D8AF"/>
        </a:accent2>
        <a:accent3>
          <a:srgbClr val="FFFFFF"/>
        </a:accent3>
        <a:accent4>
          <a:srgbClr val="000000"/>
        </a:accent4>
        <a:accent5>
          <a:srgbClr val="E5B1AC"/>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6_Default Design 6">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6_Default Design 7">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6_Default Design 8">
        <a:dk1>
          <a:srgbClr val="000000"/>
        </a:dk1>
        <a:lt1>
          <a:srgbClr val="FFFFFF"/>
        </a:lt1>
        <a:dk2>
          <a:srgbClr val="002776"/>
        </a:dk2>
        <a:lt2>
          <a:srgbClr val="999A8F"/>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6_Default Design 9">
        <a:dk1>
          <a:srgbClr val="000000"/>
        </a:dk1>
        <a:lt1>
          <a:srgbClr val="FFFFFF"/>
        </a:lt1>
        <a:dk2>
          <a:srgbClr val="002776"/>
        </a:dk2>
        <a:lt2>
          <a:srgbClr val="999A8F"/>
        </a:lt2>
        <a:accent1>
          <a:srgbClr val="312626"/>
        </a:accent1>
        <a:accent2>
          <a:srgbClr val="C88F42"/>
        </a:accent2>
        <a:accent3>
          <a:srgbClr val="FFFFFF"/>
        </a:accent3>
        <a:accent4>
          <a:srgbClr val="000000"/>
        </a:accent4>
        <a:accent5>
          <a:srgbClr val="ADACAC"/>
        </a:accent5>
        <a:accent6>
          <a:srgbClr val="B5813B"/>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6_Default Design 10">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6_Default Design 11">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6_Default Design 12">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efault Design">
  <a:themeElements>
    <a:clrScheme name="5_Default Design 1">
      <a:dk1>
        <a:srgbClr val="000000"/>
      </a:dk1>
      <a:lt1>
        <a:srgbClr val="FFFFFF"/>
      </a:lt1>
      <a:dk2>
        <a:srgbClr val="002776"/>
      </a:dk2>
      <a:lt2>
        <a:srgbClr val="808080"/>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5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5_Default Design 1">
        <a:dk1>
          <a:srgbClr val="000000"/>
        </a:dk1>
        <a:lt1>
          <a:srgbClr val="FFFFFF"/>
        </a:lt1>
        <a:dk2>
          <a:srgbClr val="002776"/>
        </a:dk2>
        <a:lt2>
          <a:srgbClr val="808080"/>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5_Default Design 2">
        <a:dk1>
          <a:srgbClr val="000000"/>
        </a:dk1>
        <a:lt1>
          <a:srgbClr val="FFFFFF"/>
        </a:lt1>
        <a:dk2>
          <a:srgbClr val="002776"/>
        </a:dk2>
        <a:lt2>
          <a:srgbClr val="808080"/>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2776"/>
        </a:dk2>
        <a:lt2>
          <a:srgbClr val="808080"/>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FFFFFF"/>
        </a:lt1>
        <a:dk2>
          <a:srgbClr val="002776"/>
        </a:dk2>
        <a:lt2>
          <a:srgbClr val="808080"/>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FF"/>
        </a:lt1>
        <a:dk2>
          <a:srgbClr val="002776"/>
        </a:dk2>
        <a:lt2>
          <a:srgbClr val="808080"/>
        </a:lt2>
        <a:accent1>
          <a:srgbClr val="D2492A"/>
        </a:accent1>
        <a:accent2>
          <a:srgbClr val="E2D8AF"/>
        </a:accent2>
        <a:accent3>
          <a:srgbClr val="FFFFFF"/>
        </a:accent3>
        <a:accent4>
          <a:srgbClr val="000000"/>
        </a:accent4>
        <a:accent5>
          <a:srgbClr val="E5B1AC"/>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5_Default Design 6">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5_Default Design 7">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5_Default Design 8">
        <a:dk1>
          <a:srgbClr val="000000"/>
        </a:dk1>
        <a:lt1>
          <a:srgbClr val="FFFFFF"/>
        </a:lt1>
        <a:dk2>
          <a:srgbClr val="002776"/>
        </a:dk2>
        <a:lt2>
          <a:srgbClr val="999A8F"/>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5_Default Design 9">
        <a:dk1>
          <a:srgbClr val="000000"/>
        </a:dk1>
        <a:lt1>
          <a:srgbClr val="FFFFFF"/>
        </a:lt1>
        <a:dk2>
          <a:srgbClr val="002776"/>
        </a:dk2>
        <a:lt2>
          <a:srgbClr val="999A8F"/>
        </a:lt2>
        <a:accent1>
          <a:srgbClr val="312626"/>
        </a:accent1>
        <a:accent2>
          <a:srgbClr val="C88F42"/>
        </a:accent2>
        <a:accent3>
          <a:srgbClr val="FFFFFF"/>
        </a:accent3>
        <a:accent4>
          <a:srgbClr val="000000"/>
        </a:accent4>
        <a:accent5>
          <a:srgbClr val="ADACAC"/>
        </a:accent5>
        <a:accent6>
          <a:srgbClr val="B5813B"/>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5_Default Design 10">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5_Default Design 11">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5_Default Design 12">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Default Design">
  <a:themeElements>
    <a:clrScheme name="2_Default Design 6">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2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2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2776"/>
        </a:dk2>
        <a:lt2>
          <a:srgbClr val="999A8F"/>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FFFFFF"/>
        </a:lt1>
        <a:dk2>
          <a:srgbClr val="002776"/>
        </a:dk2>
        <a:lt2>
          <a:srgbClr val="999A8F"/>
        </a:lt2>
        <a:accent1>
          <a:srgbClr val="312626"/>
        </a:accent1>
        <a:accent2>
          <a:srgbClr val="C88F42"/>
        </a:accent2>
        <a:accent3>
          <a:srgbClr val="FFFFFF"/>
        </a:accent3>
        <a:accent4>
          <a:srgbClr val="000000"/>
        </a:accent4>
        <a:accent5>
          <a:srgbClr val="ADACAC"/>
        </a:accent5>
        <a:accent6>
          <a:srgbClr val="B5813B"/>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2_Default Design 6">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Default Design">
  <a:themeElements>
    <a:clrScheme name="8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fontScheme name="8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8_Default Design 1">
        <a:dk1>
          <a:srgbClr val="000000"/>
        </a:dk1>
        <a:lt1>
          <a:srgbClr val="FFFFFF"/>
        </a:lt1>
        <a:dk2>
          <a:srgbClr val="002776"/>
        </a:dk2>
        <a:lt2>
          <a:srgbClr val="999A8F"/>
        </a:lt2>
        <a:accent1>
          <a:srgbClr val="D2492A"/>
        </a:accent1>
        <a:accent2>
          <a:srgbClr val="C88F42"/>
        </a:accent2>
        <a:accent3>
          <a:srgbClr val="FFFFFF"/>
        </a:accent3>
        <a:accent4>
          <a:srgbClr val="000000"/>
        </a:accent4>
        <a:accent5>
          <a:srgbClr val="E5B1AC"/>
        </a:accent5>
        <a:accent6>
          <a:srgbClr val="B5813B"/>
        </a:accent6>
        <a:hlink>
          <a:srgbClr val="63B1E5"/>
        </a:hlink>
        <a:folHlink>
          <a:srgbClr val="AEA400"/>
        </a:folHlink>
      </a:clrScheme>
      <a:clrMap bg1="lt1" tx1="dk1" bg2="lt2" tx2="dk2" accent1="accent1" accent2="accent2" accent3="accent3" accent4="accent4" accent5="accent5" accent6="accent6" hlink="hlink" folHlink="folHlink"/>
    </a:extraClrScheme>
    <a:extraClrScheme>
      <a:clrScheme name="8_Default Design 2">
        <a:dk1>
          <a:srgbClr val="000000"/>
        </a:dk1>
        <a:lt1>
          <a:srgbClr val="FFFFFF"/>
        </a:lt1>
        <a:dk2>
          <a:srgbClr val="002776"/>
        </a:dk2>
        <a:lt2>
          <a:srgbClr val="999A8F"/>
        </a:lt2>
        <a:accent1>
          <a:srgbClr val="335291"/>
        </a:accent1>
        <a:accent2>
          <a:srgbClr val="4C689F"/>
        </a:accent2>
        <a:accent3>
          <a:srgbClr val="FFFFFF"/>
        </a:accent3>
        <a:accent4>
          <a:srgbClr val="000000"/>
        </a:accent4>
        <a:accent5>
          <a:srgbClr val="ADB3C7"/>
        </a:accent5>
        <a:accent6>
          <a:srgbClr val="445E90"/>
        </a:accent6>
        <a:hlink>
          <a:srgbClr val="8093BA"/>
        </a:hlink>
        <a:folHlink>
          <a:srgbClr val="99A9C8"/>
        </a:folHlink>
      </a:clrScheme>
      <a:clrMap bg1="lt1" tx1="dk1" bg2="lt2" tx2="dk2" accent1="accent1" accent2="accent2" accent3="accent3" accent4="accent4" accent5="accent5" accent6="accent6" hlink="hlink" folHlink="folHlink"/>
    </a:extraClrScheme>
    <a:extraClrScheme>
      <a:clrScheme name="8_Default Design 3">
        <a:dk1>
          <a:srgbClr val="000000"/>
        </a:dk1>
        <a:lt1>
          <a:srgbClr val="FFFFFF"/>
        </a:lt1>
        <a:dk2>
          <a:srgbClr val="002776"/>
        </a:dk2>
        <a:lt2>
          <a:srgbClr val="999A8F"/>
        </a:lt2>
        <a:accent1>
          <a:srgbClr val="63B1E5"/>
        </a:accent1>
        <a:accent2>
          <a:srgbClr val="865F7F"/>
        </a:accent2>
        <a:accent3>
          <a:srgbClr val="FFFFFF"/>
        </a:accent3>
        <a:accent4>
          <a:srgbClr val="000000"/>
        </a:accent4>
        <a:accent5>
          <a:srgbClr val="B7D5F0"/>
        </a:accent5>
        <a:accent6>
          <a:srgbClr val="795572"/>
        </a:accent6>
        <a:hlink>
          <a:srgbClr val="D2AD2A"/>
        </a:hlink>
        <a:folHlink>
          <a:srgbClr val="C88F42"/>
        </a:folHlink>
      </a:clrScheme>
      <a:clrMap bg1="lt1" tx1="dk1" bg2="lt2" tx2="dk2" accent1="accent1" accent2="accent2" accent3="accent3" accent4="accent4" accent5="accent5" accent6="accent6" hlink="hlink" folHlink="folHlink"/>
    </a:extraClrScheme>
    <a:extraClrScheme>
      <a:clrScheme name="8_Default Design 4">
        <a:dk1>
          <a:srgbClr val="000000"/>
        </a:dk1>
        <a:lt1>
          <a:srgbClr val="FFFFFF"/>
        </a:lt1>
        <a:dk2>
          <a:srgbClr val="002776"/>
        </a:dk2>
        <a:lt2>
          <a:srgbClr val="999A8F"/>
        </a:lt2>
        <a:accent1>
          <a:srgbClr val="312626"/>
        </a:accent1>
        <a:accent2>
          <a:srgbClr val="999A8F"/>
        </a:accent2>
        <a:accent3>
          <a:srgbClr val="FFFFFF"/>
        </a:accent3>
        <a:accent4>
          <a:srgbClr val="000000"/>
        </a:accent4>
        <a:accent5>
          <a:srgbClr val="ADACAC"/>
        </a:accent5>
        <a:accent6>
          <a:srgbClr val="8A8B81"/>
        </a:accent6>
        <a:hlink>
          <a:srgbClr val="A79E70"/>
        </a:hlink>
        <a:folHlink>
          <a:srgbClr val="AEA400"/>
        </a:folHlink>
      </a:clrScheme>
      <a:clrMap bg1="lt1" tx1="dk1" bg2="lt2" tx2="dk2" accent1="accent1" accent2="accent2" accent3="accent3" accent4="accent4" accent5="accent5" accent6="accent6" hlink="hlink" folHlink="folHlink"/>
    </a:extraClrScheme>
    <a:extraClrScheme>
      <a:clrScheme name="8_Default Design 5">
        <a:dk1>
          <a:srgbClr val="000000"/>
        </a:dk1>
        <a:lt1>
          <a:srgbClr val="FFFFFF"/>
        </a:lt1>
        <a:dk2>
          <a:srgbClr val="002776"/>
        </a:dk2>
        <a:lt2>
          <a:srgbClr val="8093BA"/>
        </a:lt2>
        <a:accent1>
          <a:srgbClr val="C60C30"/>
        </a:accent1>
        <a:accent2>
          <a:srgbClr val="E2D8AF"/>
        </a:accent2>
        <a:accent3>
          <a:srgbClr val="FFFFFF"/>
        </a:accent3>
        <a:accent4>
          <a:srgbClr val="000000"/>
        </a:accent4>
        <a:accent5>
          <a:srgbClr val="DFAAAD"/>
        </a:accent5>
        <a:accent6>
          <a:srgbClr val="CDC49E"/>
        </a:accent6>
        <a:hlink>
          <a:srgbClr val="4C689F"/>
        </a:hlink>
        <a:folHlink>
          <a:srgbClr val="99A9C8"/>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gp-anglo-template-2011-02-17</Template>
  <TotalTime>3929</TotalTime>
  <Words>675</Words>
  <Application>Microsoft Office PowerPoint</Application>
  <PresentationFormat>On-screen Show (4:3)</PresentationFormat>
  <Paragraphs>113</Paragraphs>
  <Slides>15</Slides>
  <Notes>15</Notes>
  <HiddenSlides>0</HiddenSlides>
  <MMClips>0</MMClips>
  <ScaleCrop>false</ScaleCrop>
  <HeadingPairs>
    <vt:vector size="4" baseType="variant">
      <vt:variant>
        <vt:lpstr>Theme</vt:lpstr>
      </vt:variant>
      <vt:variant>
        <vt:i4>23</vt:i4>
      </vt:variant>
      <vt:variant>
        <vt:lpstr>Slide Titles</vt:lpstr>
      </vt:variant>
      <vt:variant>
        <vt:i4>15</vt:i4>
      </vt:variant>
    </vt:vector>
  </HeadingPairs>
  <TitlesOfParts>
    <vt:vector size="38" baseType="lpstr">
      <vt:lpstr>gp-anglo-template-2011-02-17</vt:lpstr>
      <vt:lpstr>Default Design</vt:lpstr>
      <vt:lpstr>1_Default Design</vt:lpstr>
      <vt:lpstr>3_Default Design</vt:lpstr>
      <vt:lpstr>4_Default Design</vt:lpstr>
      <vt:lpstr>6_Default Design</vt:lpstr>
      <vt:lpstr>5_Default Design</vt:lpstr>
      <vt:lpstr>2_Default Design</vt:lpstr>
      <vt:lpstr>8_Default Design</vt:lpstr>
      <vt:lpstr>9_Default Design</vt:lpstr>
      <vt:lpstr>10_Default Design</vt:lpstr>
      <vt:lpstr>11_Default Design</vt:lpstr>
      <vt:lpstr>12_Default Design</vt:lpstr>
      <vt:lpstr>13_Default Design</vt:lpstr>
      <vt:lpstr>14_Default Design</vt:lpstr>
      <vt:lpstr>15_Default Design</vt:lpstr>
      <vt:lpstr>16_Default Design</vt:lpstr>
      <vt:lpstr>17_Default Design</vt:lpstr>
      <vt:lpstr>18_Default Design</vt:lpstr>
      <vt:lpstr>19_Default Design</vt:lpstr>
      <vt:lpstr>20_Default Design</vt:lpstr>
      <vt:lpstr>21_Default Design</vt:lpstr>
      <vt:lpstr>22_Default Design</vt:lpstr>
      <vt:lpstr>HITS ABS-P </vt:lpstr>
      <vt:lpstr>Content</vt:lpstr>
      <vt:lpstr>History</vt:lpstr>
      <vt:lpstr>Hazards</vt:lpstr>
      <vt:lpstr>Team Composition</vt:lpstr>
      <vt:lpstr>Process flow</vt:lpstr>
      <vt:lpstr>Demarcation</vt:lpstr>
      <vt:lpstr>Communication</vt:lpstr>
      <vt:lpstr>Printed reference material</vt:lpstr>
      <vt:lpstr>If drawings could talk</vt:lpstr>
      <vt:lpstr>Booklet</vt:lpstr>
      <vt:lpstr>Books</vt:lpstr>
      <vt:lpstr>Animation Training </vt:lpstr>
      <vt:lpstr>Key Points</vt:lpstr>
      <vt:lpstr>PowerPoint Presentation</vt:lpstr>
    </vt:vector>
  </TitlesOfParts>
  <Company>Anglo American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GPriest</dc:creator>
  <cp:lastModifiedBy>Duncan Laptop</cp:lastModifiedBy>
  <cp:revision>238</cp:revision>
  <dcterms:created xsi:type="dcterms:W3CDTF">2011-09-06T23:52:01Z</dcterms:created>
  <dcterms:modified xsi:type="dcterms:W3CDTF">2013-12-03T14:30:50Z</dcterms:modified>
</cp:coreProperties>
</file>