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401" r:id="rId2"/>
    <p:sldId id="402" r:id="rId3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86F44"/>
    <a:srgbClr val="A2965C"/>
    <a:srgbClr val="5B5433"/>
    <a:srgbClr val="FFCC66"/>
    <a:srgbClr val="FCA11C"/>
    <a:srgbClr val="F55F23"/>
    <a:srgbClr val="E6BA00"/>
    <a:srgbClr val="C49F00"/>
    <a:srgbClr val="000000"/>
    <a:srgbClr val="B5AC7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3153" autoAdjust="0"/>
  </p:normalViewPr>
  <p:slideViewPr>
    <p:cSldViewPr>
      <p:cViewPr>
        <p:scale>
          <a:sx n="100" d="100"/>
          <a:sy n="100" d="100"/>
        </p:scale>
        <p:origin x="-61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3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DA2DDC-799A-4D45-80CE-529C73E18CCD}" type="datetimeFigureOut">
              <a:rPr lang="en-US" smtClean="0"/>
              <a:pPr/>
              <a:t>7/25/2012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326C3-F569-435F-8705-C1001C3232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8844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1557D-0CD2-41B0-AFB6-F3C0F121E921}" type="datetimeFigureOut">
              <a:rPr lang="en-US" smtClean="0"/>
              <a:pPr/>
              <a:t>7/25/2012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56AF9-12C6-4521-8B69-8AF7315278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7643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D087-DD67-432F-AE7C-561AACD1A7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3F88E-C514-4938-B79C-5704FC577A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48DFF-F035-47BA-B54E-0D81A1E74C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A9194-7A10-4ACA-8AA2-7A4CD7D0A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59EC4-DEAD-418A-94A6-5503B55D8C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FA9C3-E540-4529-831D-E2C969502C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85050-BCE0-4668-AEF2-9AF4E0DB24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E7215-4DDC-4300-99A0-91656B231E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E73B3-922C-465C-B1F8-422172F5CA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9FBCC5-C038-497B-951B-4C2D85BC67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B5941-94C9-44B3-B907-9EA4BA0E3E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E8AEDB-4DD6-49D5-AD12-FACFAC1965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00010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February/March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64425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00010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COPA Registration Form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5057" name="Picture 0" descr="Background picture cropped.jpg"/>
          <p:cNvPicPr>
            <a:picLocks noChangeAspect="1" noChangeArrowheads="1"/>
          </p:cNvPicPr>
          <p:nvPr/>
        </p:nvPicPr>
        <p:blipFill>
          <a:blip r:embed="rId5" cstate="print"/>
          <a:srcRect r="28845"/>
          <a:stretch>
            <a:fillRect/>
          </a:stretch>
        </p:blipFill>
        <p:spPr bwMode="auto">
          <a:xfrm>
            <a:off x="4211960" y="260648"/>
            <a:ext cx="3677947" cy="648072"/>
          </a:xfrm>
          <a:prstGeom prst="rect">
            <a:avLst/>
          </a:prstGeom>
          <a:noFill/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64425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4912</TotalTime>
  <Words>10</Words>
  <Application>Microsoft Office PowerPoint</Application>
  <PresentationFormat>On-screen Show (4:3)</PresentationFormat>
  <Paragraphs>4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Chris  Legodi</cp:lastModifiedBy>
  <cp:revision>344</cp:revision>
  <dcterms:created xsi:type="dcterms:W3CDTF">2007-02-09T08:16:42Z</dcterms:created>
  <dcterms:modified xsi:type="dcterms:W3CDTF">2012-07-25T08:10:09Z</dcterms:modified>
</cp:coreProperties>
</file>