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EA340-882A-4FFD-A387-CF525BA93071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93D16E-C940-4C43-8973-BF222B338D2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D7187F9-0FBC-432C-A6D4-85A4A57B691D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3C6F0EE-5871-48C5-A2BD-CDA0F50E67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496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821873"/>
            <a:ext cx="8153400" cy="997527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Chamber of Mines of South Africa</a:t>
            </a:r>
          </a:p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				               Learning Hub</a:t>
            </a:r>
            <a:endParaRPr kumimoji="0" lang="en-ZA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Working together for a sustainable future since 1889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>
            <a:normAutofit fontScale="92500" lnSpcReduction="20000"/>
          </a:bodyPr>
          <a:lstStyle/>
          <a:p>
            <a:r>
              <a:rPr lang="en-ZA" sz="2600" b="1" dirty="0" smtClean="0">
                <a:solidFill>
                  <a:schemeClr val="bg1"/>
                </a:solidFill>
              </a:rPr>
              <a:t>NETS WITH BOLTS POST DEMO WORK SHOP HELD IN RANDFONTEIN: </a:t>
            </a:r>
          </a:p>
          <a:p>
            <a:r>
              <a:rPr lang="en-ZA" sz="2600" b="1" dirty="0" smtClean="0">
                <a:solidFill>
                  <a:schemeClr val="bg1"/>
                </a:solidFill>
              </a:rPr>
              <a:t>3 FEB 2012</a:t>
            </a:r>
            <a:endParaRPr lang="en-ZA" sz="2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Speaker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Alwyn</a:t>
            </a:r>
            <a:r>
              <a:rPr lang="en-US" dirty="0" smtClean="0"/>
              <a:t> Pretorious</a:t>
            </a:r>
          </a:p>
          <a:p>
            <a:r>
              <a:rPr lang="en-US" dirty="0" smtClean="0"/>
              <a:t>Harmony Executive</a:t>
            </a:r>
            <a:endParaRPr lang="en-US" dirty="0"/>
          </a:p>
        </p:txBody>
      </p:sp>
      <p:pic>
        <p:nvPicPr>
          <p:cNvPr id="1027" name="Picture 3" descr="C:\Users\Chris  Legodi\Desktop\Learning Hub\FOG Team\Post Demo photos\DSCN25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71800"/>
            <a:ext cx="4114800" cy="3086100"/>
          </a:xfrm>
          <a:prstGeom prst="roundRect">
            <a:avLst/>
          </a:prstGeom>
          <a:noFill/>
        </p:spPr>
      </p:pic>
      <p:pic>
        <p:nvPicPr>
          <p:cNvPr id="1028" name="Picture 4" descr="C:\Users\Chris  Legodi\Desktop\Learning Hub\FOG Team\Post Demo photos\DSCN2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676400"/>
            <a:ext cx="396240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Mine Representative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Kusasalethu GM</a:t>
            </a:r>
          </a:p>
          <a:p>
            <a:r>
              <a:rPr lang="en-US" dirty="0" smtClean="0"/>
              <a:t> Theo Keyter</a:t>
            </a:r>
            <a:endParaRPr lang="en-US" dirty="0"/>
          </a:p>
        </p:txBody>
      </p:sp>
      <p:pic>
        <p:nvPicPr>
          <p:cNvPr id="2050" name="Picture 2" descr="C:\Users\Chris  Legodi\Desktop\Learning Hub\FOG Team\Post Demo photos\DSCN256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10086"/>
            <a:ext cx="4040188" cy="3030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Chris  Legodi\Desktop\Learning Hub\FOG Team\Post Demo photos\DSCN25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676400"/>
            <a:ext cx="4114800" cy="3086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DMR  and Union Representatives</a:t>
            </a:r>
            <a:endParaRPr lang="en-US" dirty="0"/>
          </a:p>
        </p:txBody>
      </p:sp>
      <p:pic>
        <p:nvPicPr>
          <p:cNvPr id="3075" name="Picture 3" descr="C:\Users\Chris  Legodi\Desktop\Learning Hub\FOG Team\Post Demo photos\DSCN25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2590800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Chris  Legodi\Desktop\Learning Hub\FOG Team\Post Demo photos\DSCN25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343400"/>
            <a:ext cx="2844800" cy="213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7" name="Picture 5" descr="C:\Users\Chris  Legodi\Desktop\Learning Hub\FOG Team\Post Demo photos\DSCN25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828800"/>
            <a:ext cx="274320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8" name="Picture 6" descr="C:\Users\Chris  Legodi\Desktop\Learning Hub\FOG Team\Post Demo photos\DSCN25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724400"/>
            <a:ext cx="2590800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5334000" y="3886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GAUTENG PI MAX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0" y="3886200"/>
            <a:ext cx="2553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NUM REPRESENTATIVE </a:t>
            </a:r>
          </a:p>
          <a:p>
            <a:r>
              <a:rPr lang="en-US" dirty="0" smtClean="0"/>
              <a:t>Dr LIPINSKY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Intersession Discussion</a:t>
            </a:r>
            <a:endParaRPr lang="en-US" dirty="0"/>
          </a:p>
        </p:txBody>
      </p:sp>
      <p:pic>
        <p:nvPicPr>
          <p:cNvPr id="4098" name="Picture 2" descr="C:\Users\Chris  Legodi\Desktop\Learning Hub\FOG Team\Post Demo photos\DSCN25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2946400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C:\Users\Chris  Legodi\Desktop\Learning Hub\FOG Team\Post Demo photos\DSCN2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095500"/>
            <a:ext cx="2895600" cy="2171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C:\Users\Chris  Legodi\Desktop\Learning Hub\FOG Team\Post Demo photos\DSCN25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4343400"/>
            <a:ext cx="2895600" cy="2171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1" name="Picture 5" descr="C:\Users\Chris  Legodi\Desktop\Learning Hub\FOG Team\Post Demo photos\DSCN25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4200" y="44196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Different types of nets on display</a:t>
            </a:r>
            <a:endParaRPr lang="en-US" dirty="0"/>
          </a:p>
        </p:txBody>
      </p:sp>
      <p:pic>
        <p:nvPicPr>
          <p:cNvPr id="5123" name="Picture 3" descr="C:\Users\Chris  Legodi\Desktop\Learning Hub\FOG Team\Post Demo photos\DSCN25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790700"/>
            <a:ext cx="2971800" cy="2228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C:\Users\Chris  Legodi\Desktop\Learning Hub\FOG Team\Post Demo photos\DSCN2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8288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5" name="Picture 5" descr="C:\Users\Chris  Legodi\Desktop\Learning Hub\FOG Team\Post Demo photos\DSCN2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343400"/>
            <a:ext cx="2921000" cy="2190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6" name="Picture 6" descr="C:\Users\Chris  Legodi\Desktop\Learning Hub\FOG Team\Post Demo photos\DSCN25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4191000"/>
            <a:ext cx="3149600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Behavioural</a:t>
            </a:r>
            <a:r>
              <a:rPr lang="en-US" dirty="0" smtClean="0"/>
              <a:t> Experts</a:t>
            </a:r>
            <a:endParaRPr lang="en-US" dirty="0"/>
          </a:p>
        </p:txBody>
      </p:sp>
      <p:pic>
        <p:nvPicPr>
          <p:cNvPr id="6147" name="Picture 3" descr="C:\Users\Chris  Legodi\Desktop\Learning Hub\FOG Team\Post Demo photos\DSCN25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8288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C:\Users\Chris  Legodi\Desktop\Learning Hub\FOG Team\Post Demo photos\DSCN25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440055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9" name="Picture 5" descr="C:\Users\Chris  Legodi\Desktop\Learning Hub\FOG Team\Post Demo photos\DSCN259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771650"/>
            <a:ext cx="3124200" cy="2343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Adoption Manager outlining challenges ahead</a:t>
            </a:r>
            <a:endParaRPr lang="en-US" dirty="0"/>
          </a:p>
        </p:txBody>
      </p:sp>
      <p:pic>
        <p:nvPicPr>
          <p:cNvPr id="7170" name="Picture 2" descr="C:\Users\Chris  Legodi\Desktop\Learning Hub\FOG Team\Post Demo photos\DSCN26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016" y="1774825"/>
            <a:ext cx="5369984" cy="4027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53</TotalTime>
  <Words>89</Words>
  <Application>Microsoft Office PowerPoint</Application>
  <PresentationFormat>On-screen Show (4:3)</PresentationFormat>
  <Paragraphs>23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Module</vt:lpstr>
      <vt:lpstr>Slide 1</vt:lpstr>
      <vt:lpstr>Key Speaker</vt:lpstr>
      <vt:lpstr>Demo Mine Representative</vt:lpstr>
      <vt:lpstr>DMR  and Union Representatives</vt:lpstr>
      <vt:lpstr>Intersession Discussion</vt:lpstr>
      <vt:lpstr>Different types of nets on display</vt:lpstr>
      <vt:lpstr>Behavioural Experts</vt:lpstr>
      <vt:lpstr>Adoption Manager outlining challenges ahead</vt:lpstr>
      <vt:lpstr>Slide 9</vt:lpstr>
      <vt:lpstr>Slide 10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Speaker</dc:title>
  <dc:creator>Chris  Legodi</dc:creator>
  <cp:lastModifiedBy>Chris  Legodi</cp:lastModifiedBy>
  <cp:revision>6</cp:revision>
  <dcterms:created xsi:type="dcterms:W3CDTF">2012-02-07T13:03:02Z</dcterms:created>
  <dcterms:modified xsi:type="dcterms:W3CDTF">2012-02-07T13:56:53Z</dcterms:modified>
</cp:coreProperties>
</file>