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996391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70547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44234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04421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39662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4022420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50982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30036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879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58841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58256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4B86-585B-4711-8A0B-B1F8BBC63962}" type="datetimeFigureOut">
              <a:rPr lang="en-ZA" smtClean="0"/>
              <a:pPr/>
              <a:t>2012/07/26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82FD2-A94C-44B3-9D21-092493B437B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45846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4752528"/>
          </a:xfrm>
        </p:spPr>
        <p:txBody>
          <a:bodyPr>
            <a:normAutofit/>
          </a:bodyPr>
          <a:lstStyle/>
          <a:p>
            <a:r>
              <a:rPr lang="en-ZA" dirty="0" smtClean="0"/>
              <a:t>NUM Assessment of the TARP System at JOEL</a:t>
            </a:r>
            <a:br>
              <a:rPr lang="en-ZA" dirty="0" smtClean="0"/>
            </a:br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/>
            </a:r>
            <a:br>
              <a:rPr lang="en-ZA" dirty="0" smtClean="0"/>
            </a:br>
            <a:r>
              <a:rPr lang="en-ZA" dirty="0" err="1" smtClean="0"/>
              <a:t>Lefa</a:t>
            </a:r>
            <a:r>
              <a:rPr lang="en-ZA" dirty="0" smtClean="0"/>
              <a:t> </a:t>
            </a:r>
            <a:r>
              <a:rPr lang="en-ZA" dirty="0" err="1" smtClean="0"/>
              <a:t>Mokoma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sz="3200" dirty="0" smtClean="0"/>
              <a:t>Full Time Health and Safety Representative</a:t>
            </a:r>
            <a:endParaRPr lang="en-ZA" sz="3200" dirty="0"/>
          </a:p>
        </p:txBody>
      </p:sp>
      <p:pic>
        <p:nvPicPr>
          <p:cNvPr id="1026" name="Picture 2" descr="num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88640"/>
            <a:ext cx="1793304" cy="17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4335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143000"/>
          </a:xfrm>
        </p:spPr>
        <p:txBody>
          <a:bodyPr/>
          <a:lstStyle/>
          <a:p>
            <a:r>
              <a:rPr lang="en-ZA" dirty="0" smtClean="0"/>
              <a:t>Background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ZA" dirty="0" smtClean="0"/>
              <a:t>NUM representatives were invited to participate in the MOSH Initiative at Joel</a:t>
            </a:r>
          </a:p>
          <a:p>
            <a:r>
              <a:rPr lang="en-ZA" dirty="0" smtClean="0"/>
              <a:t>NUM attended the monthly meetings</a:t>
            </a:r>
          </a:p>
          <a:p>
            <a:r>
              <a:rPr lang="en-ZA" dirty="0" err="1" smtClean="0"/>
              <a:t>Paticipated</a:t>
            </a:r>
            <a:r>
              <a:rPr lang="en-ZA" dirty="0" smtClean="0"/>
              <a:t> in the decisions around the roll-out of TARP(TSM) on the shaft</a:t>
            </a:r>
          </a:p>
          <a:p>
            <a:r>
              <a:rPr lang="en-ZA" dirty="0" smtClean="0"/>
              <a:t>Any new technology/practice involving NUM members should have the input from the union</a:t>
            </a:r>
          </a:p>
          <a:p>
            <a:r>
              <a:rPr lang="en-ZA" dirty="0" smtClean="0"/>
              <a:t>Therefore NUM was happy to participate</a:t>
            </a:r>
            <a:endParaRPr lang="en-ZA" dirty="0"/>
          </a:p>
        </p:txBody>
      </p:sp>
      <p:pic>
        <p:nvPicPr>
          <p:cNvPr id="4" name="Picture 2" descr="num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88640"/>
            <a:ext cx="1793304" cy="17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2609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708920"/>
            <a:ext cx="8229600" cy="4525963"/>
          </a:xfrm>
        </p:spPr>
        <p:txBody>
          <a:bodyPr/>
          <a:lstStyle/>
          <a:p>
            <a:r>
              <a:rPr lang="en-ZA" dirty="0" smtClean="0"/>
              <a:t>97% of workers at Joel are members of NUM</a:t>
            </a:r>
          </a:p>
          <a:p>
            <a:r>
              <a:rPr lang="en-ZA" dirty="0" smtClean="0"/>
              <a:t>NUM Leadership at Joel was critical to ensuring that the practice was adopted </a:t>
            </a:r>
            <a:endParaRPr lang="en-ZA" dirty="0"/>
          </a:p>
        </p:txBody>
      </p:sp>
      <p:pic>
        <p:nvPicPr>
          <p:cNvPr id="4" name="Picture 2" descr="num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88640"/>
            <a:ext cx="1793304" cy="17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563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/>
          <a:lstStyle/>
          <a:p>
            <a:r>
              <a:rPr lang="en-ZA" dirty="0" smtClean="0"/>
              <a:t>E-learning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/>
          <a:lstStyle/>
          <a:p>
            <a:r>
              <a:rPr lang="en-ZA" dirty="0" smtClean="0"/>
              <a:t>Useful for crew members to understand reasons for </a:t>
            </a:r>
            <a:r>
              <a:rPr lang="en-ZA" dirty="0" err="1" smtClean="0"/>
              <a:t>rockfalls</a:t>
            </a:r>
            <a:endParaRPr lang="en-ZA" dirty="0" smtClean="0"/>
          </a:p>
          <a:p>
            <a:r>
              <a:rPr lang="en-ZA" dirty="0" smtClean="0"/>
              <a:t>Members found e-learning beneficial for their safety</a:t>
            </a:r>
            <a:endParaRPr lang="en-ZA" dirty="0"/>
          </a:p>
        </p:txBody>
      </p:sp>
      <p:pic>
        <p:nvPicPr>
          <p:cNvPr id="4" name="Picture 2" descr="num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88640"/>
            <a:ext cx="1793304" cy="17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0715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0728"/>
            <a:ext cx="8229600" cy="1143000"/>
          </a:xfrm>
        </p:spPr>
        <p:txBody>
          <a:bodyPr/>
          <a:lstStyle/>
          <a:p>
            <a:r>
              <a:rPr lang="en-ZA" dirty="0" smtClean="0"/>
              <a:t>Implementation of TARP(TSM)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25963"/>
          </a:xfrm>
        </p:spPr>
        <p:txBody>
          <a:bodyPr/>
          <a:lstStyle/>
          <a:p>
            <a:r>
              <a:rPr lang="en-ZA" dirty="0" smtClean="0"/>
              <a:t>Empowered crews to assess their underground conditions and their own safety</a:t>
            </a:r>
          </a:p>
          <a:p>
            <a:r>
              <a:rPr lang="en-ZA" dirty="0" smtClean="0"/>
              <a:t>Built crew unity</a:t>
            </a:r>
          </a:p>
          <a:p>
            <a:r>
              <a:rPr lang="en-ZA" dirty="0" smtClean="0"/>
              <a:t>Crews feel safer underground</a:t>
            </a:r>
          </a:p>
          <a:p>
            <a:r>
              <a:rPr lang="en-ZA" dirty="0" smtClean="0"/>
              <a:t>Communication improved between crew and supervisor</a:t>
            </a:r>
            <a:endParaRPr lang="en-ZA" dirty="0"/>
          </a:p>
        </p:txBody>
      </p:sp>
      <p:pic>
        <p:nvPicPr>
          <p:cNvPr id="4" name="Picture 2" descr="num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793304" cy="17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7514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0688"/>
            <a:ext cx="8229600" cy="1143000"/>
          </a:xfrm>
        </p:spPr>
        <p:txBody>
          <a:bodyPr/>
          <a:lstStyle/>
          <a:p>
            <a:r>
              <a:rPr lang="en-ZA" dirty="0" smtClean="0"/>
              <a:t>Future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en-ZA" dirty="0" smtClean="0"/>
              <a:t>The TARP(TSM) system may be useful for other safety initiatives</a:t>
            </a:r>
          </a:p>
          <a:p>
            <a:r>
              <a:rPr lang="en-ZA" dirty="0" smtClean="0"/>
              <a:t>This may help industry and Joel reach the 2013 milestones and zero harm which NUM wants</a:t>
            </a:r>
          </a:p>
          <a:p>
            <a:r>
              <a:rPr lang="en-ZA" dirty="0" smtClean="0"/>
              <a:t>E-learning has developed the members of our crews to be more knowledgeable on rock issues </a:t>
            </a:r>
            <a:endParaRPr lang="en-ZA" dirty="0"/>
          </a:p>
        </p:txBody>
      </p:sp>
      <p:pic>
        <p:nvPicPr>
          <p:cNvPr id="4" name="Picture 2" descr="num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88640"/>
            <a:ext cx="1793304" cy="17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8174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169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NUM Assessment of the TARP System at JOEL   Lefa Mokoma Full Time Health and Safety Representative</vt:lpstr>
      <vt:lpstr>Background</vt:lpstr>
      <vt:lpstr>Slide 3</vt:lpstr>
      <vt:lpstr>E-learning</vt:lpstr>
      <vt:lpstr>Implementation of TARP(TSM)</vt:lpstr>
      <vt:lpstr>Future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 Assessment of the TARP System at JOEL</dc:title>
  <dc:creator>Duncan Laptop</dc:creator>
  <cp:lastModifiedBy>Andre</cp:lastModifiedBy>
  <cp:revision>9</cp:revision>
  <dcterms:created xsi:type="dcterms:W3CDTF">2012-07-09T10:34:41Z</dcterms:created>
  <dcterms:modified xsi:type="dcterms:W3CDTF">2012-07-26T07:02:06Z</dcterms:modified>
</cp:coreProperties>
</file>