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Towards a Behavioural Leading Practice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20 February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Adoption generally: the problem with the missing two legs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Estimated 90% generic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Practice to be designed or found:</a:t>
            </a:r>
          </a:p>
          <a:p>
            <a:pPr lvl="1"/>
            <a:r>
              <a:rPr lang="en-ZA" dirty="0" smtClean="0">
                <a:solidFill>
                  <a:schemeClr val="bg1"/>
                </a:solidFill>
              </a:rPr>
              <a:t>Antecedents: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Training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Systems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Procedures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Practices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Communication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Performance management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Practice to be designed or found:</a:t>
            </a:r>
          </a:p>
          <a:p>
            <a:pPr lvl="1"/>
            <a:r>
              <a:rPr lang="en-ZA" dirty="0" smtClean="0">
                <a:solidFill>
                  <a:schemeClr val="bg1"/>
                </a:solidFill>
              </a:rPr>
              <a:t>Behaviours:</a:t>
            </a: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Things that you are expected to do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Things that should not be done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Consequences</a:t>
            </a:r>
            <a:endParaRPr lang="en-US" sz="4000" dirty="0" smtClean="0">
              <a:solidFill>
                <a:schemeClr val="bg1"/>
              </a:solidFill>
            </a:endParaRPr>
          </a:p>
          <a:p>
            <a:pPr lvl="2"/>
            <a:r>
              <a:rPr lang="en-GB" dirty="0" smtClean="0">
                <a:solidFill>
                  <a:srgbClr val="FFFF00"/>
                </a:solidFill>
              </a:rPr>
              <a:t>Positive reinforcement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Coaching</a:t>
            </a:r>
            <a:endParaRPr lang="en-US" sz="3600" dirty="0" smtClean="0">
              <a:solidFill>
                <a:srgbClr val="FFFF00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 Enabling environment</a:t>
            </a:r>
            <a:endParaRPr lang="en-US" dirty="0" smtClean="0">
              <a:solidFill>
                <a:schemeClr val="bg1"/>
              </a:solidFill>
            </a:endParaRP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Climate issues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Behavioural Interest Group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 Members and growing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Member profile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8 Stakeholders</a:t>
            </a: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Anglo Platinum</a:t>
            </a: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AGA</a:t>
            </a: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Harmony</a:t>
            </a: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Sibanye</a:t>
            </a:r>
            <a:endParaRPr lang="en-US" sz="2000" dirty="0" smtClean="0">
              <a:solidFill>
                <a:srgbClr val="FFFF00"/>
              </a:solidFill>
            </a:endParaRP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 Goldfields</a:t>
            </a:r>
          </a:p>
          <a:p>
            <a:pPr lvl="1"/>
            <a:r>
              <a:rPr lang="en-US" sz="2000" dirty="0" err="1" smtClean="0">
                <a:solidFill>
                  <a:srgbClr val="FFFF00"/>
                </a:solidFill>
              </a:rPr>
              <a:t>Lonmin</a:t>
            </a:r>
            <a:endParaRPr lang="en-US" sz="2000" dirty="0" smtClean="0">
              <a:solidFill>
                <a:srgbClr val="FFFF00"/>
              </a:solidFill>
            </a:endParaRPr>
          </a:p>
          <a:p>
            <a:pPr lvl="1"/>
            <a:r>
              <a:rPr lang="en-US" sz="2000" dirty="0" smtClean="0">
                <a:solidFill>
                  <a:srgbClr val="FFFF00"/>
                </a:solidFill>
              </a:rPr>
              <a:t> ARM</a:t>
            </a:r>
          </a:p>
          <a:p>
            <a:pPr lvl="1"/>
            <a:r>
              <a:rPr lang="en-US" sz="2000" dirty="0" err="1" smtClean="0">
                <a:solidFill>
                  <a:srgbClr val="FFFF00"/>
                </a:solidFill>
              </a:rPr>
              <a:t>Coaltech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Fourth meeting on 26 February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Towards a Leading Practice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87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u="none" dirty="0" smtClean="0"/>
                        <a:t>Creating a practice</a:t>
                      </a:r>
                      <a:endParaRPr lang="en-US" sz="3200" u="none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u="none" dirty="0" smtClean="0"/>
                        <a:t>Identifying practices</a:t>
                      </a:r>
                      <a:endParaRPr lang="en-US" sz="3200" u="none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err="1" smtClean="0"/>
                        <a:t>Sibanye</a:t>
                      </a:r>
                      <a:r>
                        <a:rPr lang="en-GB" sz="2000" dirty="0" smtClean="0"/>
                        <a:t> project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Workshop of 15 January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Harmony project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Anglo Platinum and </a:t>
                      </a:r>
                      <a:r>
                        <a:rPr lang="en-GB" sz="2000" dirty="0" err="1" smtClean="0"/>
                        <a:t>Lonmin</a:t>
                      </a:r>
                      <a:r>
                        <a:rPr lang="en-GB" sz="2000" dirty="0" smtClean="0"/>
                        <a:t>  first sites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None/>
                      </a:pPr>
                      <a:r>
                        <a:rPr lang="en-GB" sz="2000" dirty="0" smtClean="0"/>
                        <a:t>Sasol practice</a:t>
                      </a:r>
                      <a:endParaRPr lang="en-US" sz="2000" dirty="0" smtClean="0"/>
                    </a:p>
                    <a:p>
                      <a:pPr lvl="1"/>
                      <a:r>
                        <a:rPr lang="en-GB" sz="2000" dirty="0" smtClean="0"/>
                        <a:t>Pre-workshop investigation checklist</a:t>
                      </a:r>
                      <a:endParaRPr lang="en-US" sz="2000" dirty="0" smtClean="0"/>
                    </a:p>
                    <a:p>
                      <a:pPr lvl="1"/>
                      <a:r>
                        <a:rPr lang="en-GB" sz="2000" dirty="0" smtClean="0"/>
                        <a:t>Direct enquiry protocol</a:t>
                      </a:r>
                    </a:p>
                    <a:p>
                      <a:pPr lvl="1"/>
                      <a:r>
                        <a:rPr lang="en-GB" sz="2000" dirty="0" smtClean="0"/>
                        <a:t>5 &amp; 6 March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162</TotalTime>
  <Words>134</Words>
  <Application>Microsoft Office PowerPoint</Application>
  <PresentationFormat>On-screen Show (4:3)</PresentationFormat>
  <Paragraphs>47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Theme3</vt:lpstr>
      <vt:lpstr>Towards a Behavioural Leading Practice</vt:lpstr>
      <vt:lpstr>Background</vt:lpstr>
      <vt:lpstr>Background</vt:lpstr>
      <vt:lpstr>Behavioural Interest Group</vt:lpstr>
      <vt:lpstr>Towards a Leading Practice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10</cp:revision>
  <dcterms:created xsi:type="dcterms:W3CDTF">2012-08-02T11:34:04Z</dcterms:created>
  <dcterms:modified xsi:type="dcterms:W3CDTF">2014-02-21T05:00:09Z</dcterms:modified>
</cp:coreProperties>
</file>