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9" r:id="rId3"/>
    <p:sldId id="275" r:id="rId4"/>
    <p:sldId id="274" r:id="rId5"/>
    <p:sldId id="286" r:id="rId6"/>
    <p:sldId id="287" r:id="rId7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559" autoAdjust="0"/>
  </p:normalViewPr>
  <p:slideViewPr>
    <p:cSldViewPr>
      <p:cViewPr>
        <p:scale>
          <a:sx n="50" d="100"/>
          <a:sy n="50" d="100"/>
        </p:scale>
        <p:origin x="-1398" y="-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6/20/2014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26604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6/20/2014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304216"/>
            <a:ext cx="5286380" cy="769441"/>
          </a:xfrm>
        </p:spPr>
        <p:txBody>
          <a:bodyPr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Noise Adoption Team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004048" y="3645024"/>
            <a:ext cx="3914780" cy="58477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dirty="0" smtClean="0">
                <a:solidFill>
                  <a:schemeClr val="bg1"/>
                </a:solidFill>
              </a:rPr>
              <a:t>20</a:t>
            </a:r>
            <a:r>
              <a:rPr lang="en-ZA" baseline="30000" dirty="0" smtClean="0">
                <a:solidFill>
                  <a:schemeClr val="bg1"/>
                </a:solidFill>
              </a:rPr>
              <a:t>th</a:t>
            </a:r>
            <a:r>
              <a:rPr lang="en-ZA" dirty="0" smtClean="0">
                <a:solidFill>
                  <a:schemeClr val="bg1"/>
                </a:solidFill>
              </a:rPr>
              <a:t> </a:t>
            </a:r>
            <a:r>
              <a:rPr lang="en-ZA" dirty="0" smtClean="0">
                <a:solidFill>
                  <a:schemeClr val="bg1"/>
                </a:solidFill>
              </a:rPr>
              <a:t>June 2014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Key activities/highlights of the month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Key lessons learnt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Past &amp; Future activities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(May 2014- June 2014)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374081777"/>
              </p:ext>
            </p:extLst>
          </p:nvPr>
        </p:nvGraphicFramePr>
        <p:xfrm>
          <a:off x="-404" y="734536"/>
          <a:ext cx="9144000" cy="5640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680765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841051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. 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3.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Industry</a:t>
                      </a:r>
                      <a:r>
                        <a:rPr lang="en-US" sz="1800" b="1" u="sng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Noise Data Base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i="1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Presentation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HPD_TAS Adoption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Second COPA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meeting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12 June 2014. PoE  &amp; Project Plan reporting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9 Mining Houses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attended (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Northam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,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ARM, Glencore, Sasol, Impala,  Exxaro, Anglo Coal, Goldfields, Murray Roberts)</a:t>
                      </a: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Presentations conducted by Northam and Two Rivers Platinum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HPD Adoption Tracker (Update)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Arm, Exxarro, Impala, Northam, Glencore Xstrata Alloys – Eastern &amp; Western Chrome Mines, </a:t>
                      </a:r>
                      <a:r>
                        <a:rPr lang="en-ZA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Glencore Xstrata Platinum – Western Mines, Glencore Collieries, Sasol, Anglo American Coal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Exclusions: BRMO, SAMREC, M&amp;R, Petra Diamonds, Vergenoegd, Shanduka Coal, Foskor, PPC, Shaft Sinkers, Khumba Iron Ore, Harmony, Anglo American Platinum.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135596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208374864"/>
              </p:ext>
            </p:extLst>
          </p:nvPr>
        </p:nvGraphicFramePr>
        <p:xfrm>
          <a:off x="-15012" y="723880"/>
          <a:ext cx="9159011" cy="49182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778"/>
                <a:gridCol w="2745106"/>
                <a:gridCol w="2870364"/>
                <a:gridCol w="2853763"/>
              </a:tblGrid>
              <a:tr h="1440217">
                <a:tc>
                  <a:txBody>
                    <a:bodyPr/>
                    <a:lstStyle/>
                    <a:p>
                      <a:pPr indent="-457200" algn="l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7281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ZA" sz="1400" b="1" dirty="0">
                        <a:latin typeface="+mn-lt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</a:tr>
              <a:tr h="43204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Practices  on offer. OAE. Lashing unit &amp; Noise Management Plan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b="1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Status  after investigations</a:t>
                      </a:r>
                      <a:r>
                        <a:rPr lang="en-US" sz="1400" b="1" kern="1200" baseline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unchanged. </a:t>
                      </a:r>
                      <a:endParaRPr lang="en-US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Finances are problematic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41147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43204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b="1" u="none" kern="1200" baseline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Industry Workshop – New Leading Practice</a:t>
                      </a:r>
                      <a:endParaRPr lang="en-US" sz="14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Month Delay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3600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4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6152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152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</a:tbl>
          </a:graphicData>
        </a:graphic>
      </p:graphicFrame>
      <p:sp>
        <p:nvSpPr>
          <p:cNvPr id="14" name="Title 3"/>
          <p:cNvSpPr txBox="1">
            <a:spLocks/>
          </p:cNvSpPr>
          <p:nvPr/>
        </p:nvSpPr>
        <p:spPr>
          <a:xfrm>
            <a:off x="183410" y="1015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438" y="108559"/>
            <a:ext cx="90416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Low lights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– For the Month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(May 2014- June 2014)</a:t>
            </a:r>
          </a:p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153919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Key Team activities for the Month (May 2014- June 2014)</a:t>
            </a: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698407198"/>
              </p:ext>
            </p:extLst>
          </p:nvPr>
        </p:nvGraphicFramePr>
        <p:xfrm>
          <a:off x="19040" y="1196752"/>
          <a:ext cx="9144000" cy="5815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21170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44954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en-GB" sz="1800" b="1" u="sng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Past May 2014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M&amp;R </a:t>
                      </a:r>
                      <a:r>
                        <a:rPr lang="en-GB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TAS LP  Induction meeting.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Standardizing of Noise Industry Database (Terminology, Classification, correlation, comparison)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Engagements with: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Impala </a:t>
                      </a: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Plats, Becsa, Anglo Coal, PPC, Glencore, Khumba Iron Ore, TRP, Modikwa, Northam, SAMREC, AngloGold Ashanti, Lonmin, </a:t>
                      </a:r>
                      <a:r>
                        <a:rPr lang="en-GB" sz="1800" b="1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Shanduka</a:t>
                      </a: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Coal, Exxarro, Sasol, Foskor, Joint HPC-GEE, CM&amp;EE meetings etc.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800" b="1" u="sng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June 2014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Marula</a:t>
                      </a: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Platinum – Management HPD TAS  Induction Training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INTERNAL COPAs:</a:t>
                      </a:r>
                      <a:endParaRPr lang="en-GB" sz="18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 Mototolo Platinum, Anglo Coal, Glencore Alloys, AngloGold Ashanti, Lonmin.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Noise </a:t>
                      </a: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COPA </a:t>
                      </a: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Meeting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GEE Milestone </a:t>
                      </a:r>
                      <a:r>
                        <a:rPr lang="en-GB" sz="18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meeting</a:t>
                      </a:r>
                      <a:endParaRPr lang="en-GB" sz="18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0" y="7402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000" b="1" dirty="0" smtClean="0">
                <a:latin typeface="Arial" pitchFamily="34" charset="0"/>
                <a:cs typeface="Arial" pitchFamily="34" charset="0"/>
              </a:rPr>
              <a:t>Important past &amp; future activities</a:t>
            </a:r>
          </a:p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095238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(May 2014- June 2014)</a:t>
            </a: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612773498"/>
              </p:ext>
            </p:extLst>
          </p:nvPr>
        </p:nvGraphicFramePr>
        <p:xfrm>
          <a:off x="42590" y="723881"/>
          <a:ext cx="9144000" cy="5603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573455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03041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                                       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6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Thank You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6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QUESTIONS ?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27561287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5750</TotalTime>
  <Words>386</Words>
  <Application>Microsoft Office PowerPoint</Application>
  <PresentationFormat>On-screen Show (4:3)</PresentationFormat>
  <Paragraphs>94</Paragraphs>
  <Slides>6</Slides>
  <Notes>4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Theme3</vt:lpstr>
      <vt:lpstr>Noise Adoption Team</vt:lpstr>
      <vt:lpstr>Slide 2</vt:lpstr>
      <vt:lpstr>Slide 3</vt:lpstr>
      <vt:lpstr>Slide 4</vt:lpstr>
      <vt:lpstr>Slide 5</vt:lpstr>
      <vt:lpstr>Slide 6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hgumede</cp:lastModifiedBy>
  <cp:revision>532</cp:revision>
  <dcterms:created xsi:type="dcterms:W3CDTF">2012-08-02T11:34:04Z</dcterms:created>
  <dcterms:modified xsi:type="dcterms:W3CDTF">2014-06-20T06:01:03Z</dcterms:modified>
</cp:coreProperties>
</file>