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9" r:id="rId3"/>
    <p:sldId id="260" r:id="rId4"/>
    <p:sldId id="270" r:id="rId5"/>
    <p:sldId id="263" r:id="rId6"/>
    <p:sldId id="267" r:id="rId7"/>
    <p:sldId id="264" r:id="rId8"/>
    <p:sldId id="269" r:id="rId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Noise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05 March 2013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84975" cy="5688632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1907704" y="571481"/>
            <a:ext cx="7056784" cy="1627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2204865"/>
            <a:ext cx="1800200" cy="40324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Summary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HPD TAS Adoption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ZA" sz="2000" dirty="0" smtClean="0"/>
              <a:t>Assisting 7 Mining Houses with the adoption 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ZA" sz="2000" dirty="0" smtClean="0"/>
              <a:t>Buy-in  - Mining EXCO presentation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Source Elimination Repository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ZA" sz="2000" dirty="0" smtClean="0"/>
              <a:t>Compiled USA noise control  initiatives for Underground and Surface Mines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New leading Practice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ZA" sz="2000" dirty="0" smtClean="0"/>
              <a:t>Part of the </a:t>
            </a:r>
            <a:r>
              <a:rPr lang="en-ZA" sz="2000" dirty="0" err="1" smtClean="0"/>
              <a:t>Strat</a:t>
            </a:r>
            <a:r>
              <a:rPr lang="en-ZA" sz="2000" dirty="0" smtClean="0"/>
              <a:t>. Plan Need  - need to empower the team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(Nov Dec ‘12)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50636717"/>
              </p:ext>
            </p:extLst>
          </p:nvPr>
        </p:nvGraphicFramePr>
        <p:xfrm>
          <a:off x="0" y="764704"/>
          <a:ext cx="9144000" cy="5813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20 November 2012 – Noise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Adoption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T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eam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weekly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21 November 2012 – Xstrata Alloys Western Mines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EXCO presentation-</a:t>
                      </a:r>
                      <a:r>
                        <a:rPr lang="en-GB" sz="1800" dirty="0" err="1" smtClean="0">
                          <a:effectLst/>
                          <a:latin typeface="Calibri Light" pitchFamily="34" charset="0"/>
                          <a:ea typeface="Times New Roman"/>
                        </a:rPr>
                        <a:t>HPD_TAS_Adoption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22 November 2012 – Khutala PDS Visit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23 November 2012 – Limpopo/Eastern district Safety Managers Forum  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27 November 2012 – Xstrata Alloys Western Mines Noise adoption team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28 November 2012 –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Exxaro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EXCO presentation-</a:t>
                      </a:r>
                      <a:r>
                        <a:rPr lang="en-GB" sz="1800" dirty="0" err="1" smtClean="0">
                          <a:effectLst/>
                          <a:latin typeface="Calibri Light" pitchFamily="34" charset="0"/>
                          <a:ea typeface="Times New Roman"/>
                        </a:rPr>
                        <a:t>HPD_TAS_Adoption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13 December 2012 – Wits university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engagement (Noise research)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12 - 19 December 2012 – Harmony Road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show (Integrating MOSH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to Harmony KPI’s)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74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15-17 January 2013 -  Noise Adoption Team strategic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session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24 January 2013 – Xstrata Alloys Western Mines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– Induction of mine adoption teams on HPD TAS 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29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January 2013-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Noise Adoption Team weekly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 Jan Feb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‘13)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04681179"/>
              </p:ext>
            </p:extLst>
          </p:nvPr>
        </p:nvGraphicFramePr>
        <p:xfrm>
          <a:off x="0" y="764704"/>
          <a:ext cx="9144000" cy="5337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025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30 January 2013 –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Sacepa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31 January 2013 –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Coal Safe Organising Committee attendance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05 February 2013 –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Lonmin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(Briefing session)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07 February 2013 – North West Tri-Partite forum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meeting (Northam Cancellation)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08 February 2013 – GEE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11 February 2013 – ARM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Nkomati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– Induction of mine adoption teams on HPD TAS 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12 February 2013 – ARM Two Rivers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– Induction of mine adoption teams on HPD TAS 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14 February 2013 – DMR Occupational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Health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Meeting 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Lowlights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29511063"/>
              </p:ext>
            </p:extLst>
          </p:nvPr>
        </p:nvGraphicFramePr>
        <p:xfrm>
          <a:off x="-3" y="722293"/>
          <a:ext cx="9144002" cy="6199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502"/>
                <a:gridCol w="3160397"/>
                <a:gridCol w="3456384"/>
                <a:gridCol w="1200347"/>
                <a:gridCol w="851372"/>
              </a:tblGrid>
              <a:tr h="59413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839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Northam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Platinum adoption </a:t>
                      </a:r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meeting cancelled-Short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notice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Keep and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file communication as proof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08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Feb</a:t>
                      </a:r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 ‘13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smtClean="0">
                          <a:latin typeface="Calibri Light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52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Cancelled meetings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with Xstrata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Re scheduled training date (1/3/13)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13 Mar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‘13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7630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Limited capacity of the behaviour specialist to conduct</a:t>
                      </a:r>
                      <a:r>
                        <a:rPr lang="en-US" sz="1800" baseline="0" dirty="0" smtClean="0">
                          <a:latin typeface="Calibri Light" pitchFamily="34" charset="0"/>
                        </a:rPr>
                        <a:t> interviewee training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Progress delayed. Need to train the trainer or team managers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20 Mar ‘13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Team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</a:tr>
              <a:tr h="85145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Realization that the team is not empowered enough to deal with NIHL prevention</a:t>
                      </a: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To let deciders and stakeholders aware of this misalignment</a:t>
                      </a: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8512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</a:tr>
              <a:tr h="52110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</a:tr>
              <a:tr h="51805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304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Highlights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42855120"/>
              </p:ext>
            </p:extLst>
          </p:nvPr>
        </p:nvGraphicFramePr>
        <p:xfrm>
          <a:off x="0" y="764704"/>
          <a:ext cx="9144000" cy="6061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Progress to HPD_TAS Adoption i.e. Setting up of adoption teams, induction, agreeing on adoption plans for 7 mining houses </a:t>
                      </a:r>
                      <a:r>
                        <a:rPr lang="en-US" sz="1800" kern="1200" dirty="0" smtClean="0">
                          <a:solidFill>
                            <a:srgbClr val="7030A0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(Xstrata, ARM, Exxarro, Sasol, Harmony, Impala and Northam)</a:t>
                      </a:r>
                    </a:p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2596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NIHL Prevention Strategic plan for the team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32593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Adding first world Noise  source elimination initiatives to our source elimination repository  USA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39222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835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08742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698</TotalTime>
  <Words>586</Words>
  <Application>Microsoft Office PowerPoint</Application>
  <PresentationFormat>On-screen Show (4:3)</PresentationFormat>
  <Paragraphs>122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Theme3</vt:lpstr>
      <vt:lpstr>Noise Team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98</cp:revision>
  <dcterms:created xsi:type="dcterms:W3CDTF">2012-08-02T11:34:04Z</dcterms:created>
  <dcterms:modified xsi:type="dcterms:W3CDTF">2013-02-26T10:22:23Z</dcterms:modified>
</cp:coreProperties>
</file>