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76" r:id="rId10"/>
    <p:sldId id="278" r:id="rId11"/>
    <p:sldId id="263" r:id="rId12"/>
    <p:sldId id="264" r:id="rId13"/>
    <p:sldId id="27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1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January 2014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Janse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20  February </a:t>
            </a:r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2014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27161279"/>
              </p:ext>
            </p:extLst>
          </p:nvPr>
        </p:nvGraphicFramePr>
        <p:xfrm>
          <a:off x="228599" y="914400"/>
          <a:ext cx="8762999" cy="5205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84"/>
                <a:gridCol w="644842"/>
                <a:gridCol w="418524"/>
                <a:gridCol w="2031103"/>
                <a:gridCol w="703232"/>
                <a:gridCol w="703232"/>
                <a:gridCol w="639302"/>
                <a:gridCol w="639302"/>
                <a:gridCol w="703232"/>
                <a:gridCol w="983023"/>
                <a:gridCol w="9830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Winch </a:t>
                      </a:r>
                      <a:r>
                        <a:rPr lang="en-ZA" sz="1000" baseline="0" dirty="0" smtClean="0"/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Water</a:t>
                      </a:r>
                      <a:r>
                        <a:rPr lang="en-ZA" sz="1000" baseline="0" dirty="0" smtClean="0"/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Telescopic Spray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 smtClean="0"/>
                        <a:t>Real-time monitoring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Identify key contact persons at potential</a:t>
                      </a:r>
                      <a:r>
                        <a:rPr lang="en-ZA" sz="1100" baseline="0" dirty="0" smtClean="0"/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/>
                        <a:t>19-03-14</a:t>
                      </a:r>
                      <a:endParaRPr lang="en-ZA" sz="11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/>
                        <a:t>19-03-14</a:t>
                      </a:r>
                      <a:endParaRPr lang="en-ZA" sz="11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61485949"/>
              </p:ext>
            </p:extLst>
          </p:nvPr>
        </p:nvGraphicFramePr>
        <p:xfrm>
          <a:off x="457200" y="908720"/>
          <a:ext cx="8435280" cy="233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Irenedale</a:t>
                      </a:r>
                      <a:r>
                        <a:rPr lang="en-GB" sz="1400" dirty="0" smtClean="0"/>
                        <a:t> potential practice – BC</a:t>
                      </a:r>
                      <a:r>
                        <a:rPr lang="en-GB" sz="1400" baseline="0" dirty="0" smtClean="0"/>
                        <a:t> and LB based</a:t>
                      </a:r>
                      <a:r>
                        <a:rPr lang="en-GB" sz="1400" dirty="0" smtClean="0"/>
                        <a:t>.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Progress </a:t>
                      </a:r>
                      <a:r>
                        <a:rPr lang="en-GB" sz="1400" dirty="0" err="1" smtClean="0"/>
                        <a:t>i.t.o</a:t>
                      </a:r>
                      <a:r>
                        <a:rPr lang="en-GB" sz="1400" dirty="0" smtClean="0"/>
                        <a:t>. QAFS.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Johan’s presentation to Learning Hub members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 gridSpan="2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838" y="3490843"/>
            <a:ext cx="546630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/>
              <a:t>MOSHIAT-D </a:t>
            </a:r>
            <a:r>
              <a:rPr lang="en-GB" sz="1100" dirty="0"/>
              <a:t>Coal meeting: </a:t>
            </a:r>
            <a:r>
              <a:rPr lang="en-GB" sz="1100" dirty="0" smtClean="0"/>
              <a:t>16-01-14</a:t>
            </a:r>
          </a:p>
          <a:p>
            <a:endParaRPr lang="en-GB" sz="1100" dirty="0"/>
          </a:p>
          <a:p>
            <a:r>
              <a:rPr lang="en-GB" sz="1100" dirty="0" smtClean="0"/>
              <a:t>MOSHIAT-D Coal day of learning: 28-01-14</a:t>
            </a:r>
          </a:p>
          <a:p>
            <a:endParaRPr lang="en-GB" sz="1100" dirty="0"/>
          </a:p>
          <a:p>
            <a:r>
              <a:rPr lang="en-GB" sz="1100" dirty="0" smtClean="0"/>
              <a:t>Anglo Plats presentation: 31-01-14</a:t>
            </a:r>
          </a:p>
          <a:p>
            <a:endParaRPr lang="en-GB" sz="1100" dirty="0"/>
          </a:p>
          <a:p>
            <a:r>
              <a:rPr lang="en-GB" sz="1100" dirty="0" smtClean="0"/>
              <a:t>MOSHIAT-D: 06-02-14</a:t>
            </a:r>
          </a:p>
          <a:p>
            <a:endParaRPr lang="en-GB" sz="1100" dirty="0"/>
          </a:p>
          <a:p>
            <a:r>
              <a:rPr lang="en-GB" sz="1100" dirty="0" smtClean="0"/>
              <a:t>GEE: 14-02-14</a:t>
            </a:r>
          </a:p>
          <a:p>
            <a:endParaRPr lang="en-GB" sz="1100" dirty="0"/>
          </a:p>
          <a:p>
            <a:r>
              <a:rPr lang="en-GB" sz="1100" dirty="0" smtClean="0"/>
              <a:t>Inter-company Health Committee (Gold Sector) : 18-02-14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Weekly Team meetings</a:t>
            </a:r>
            <a:endParaRPr lang="en-ZA" sz="11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08797572"/>
              </p:ext>
            </p:extLst>
          </p:nvPr>
        </p:nvGraphicFramePr>
        <p:xfrm>
          <a:off x="457200" y="908720"/>
          <a:ext cx="8507289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6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/>
                        <a:t>Cancellation of MOSH web site demo</a:t>
                      </a:r>
                      <a:r>
                        <a:rPr lang="en-US" sz="1400" baseline="0" dirty="0" smtClean="0"/>
                        <a:t>.</a:t>
                      </a:r>
                      <a:endParaRPr lang="en-US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Awaiting next date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t.b.a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AB/</a:t>
                      </a:r>
                      <a:r>
                        <a:rPr kumimoji="0" lang="en-US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JJvR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/GP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81315637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Getting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involved directly with the mine that has a specific problem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</a:t>
            </a:r>
            <a:r>
              <a:rPr lang="en-ZA" sz="2000" smtClean="0"/>
              <a:t>learnt </a:t>
            </a:r>
            <a:endParaRPr lang="en-ZA" sz="20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0662863"/>
              </p:ext>
            </p:extLst>
          </p:nvPr>
        </p:nvGraphicFramePr>
        <p:xfrm>
          <a:off x="228599" y="914400"/>
          <a:ext cx="8762998" cy="5266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84"/>
                <a:gridCol w="644841"/>
                <a:gridCol w="418524"/>
                <a:gridCol w="2031103"/>
                <a:gridCol w="703232"/>
                <a:gridCol w="703232"/>
                <a:gridCol w="639302"/>
                <a:gridCol w="639302"/>
                <a:gridCol w="703232"/>
                <a:gridCol w="983023"/>
                <a:gridCol w="9830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Real-time monitoring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11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11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30-11-13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30-11-13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14496438"/>
              </p:ext>
            </p:extLst>
          </p:nvPr>
        </p:nvGraphicFramePr>
        <p:xfrm>
          <a:off x="228599" y="914400"/>
          <a:ext cx="8762998" cy="396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84"/>
                <a:gridCol w="644841"/>
                <a:gridCol w="418524"/>
                <a:gridCol w="2031103"/>
                <a:gridCol w="703232"/>
                <a:gridCol w="703232"/>
                <a:gridCol w="639302"/>
                <a:gridCol w="639302"/>
                <a:gridCol w="703232"/>
                <a:gridCol w="983023"/>
                <a:gridCol w="9830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Real-time monitoring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1601</TotalTime>
  <Words>1399</Words>
  <Application>Microsoft Office PowerPoint</Application>
  <PresentationFormat>On-screen Show (4:3)</PresentationFormat>
  <Paragraphs>581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Theme3</vt:lpstr>
      <vt:lpstr> DUST TEAM u p  -  d a t e January 2014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abanyini</cp:lastModifiedBy>
  <cp:revision>218</cp:revision>
  <cp:lastPrinted>2013-02-19T08:59:32Z</cp:lastPrinted>
  <dcterms:created xsi:type="dcterms:W3CDTF">2012-08-02T11:34:04Z</dcterms:created>
  <dcterms:modified xsi:type="dcterms:W3CDTF">2014-02-20T06:24:07Z</dcterms:modified>
</cp:coreProperties>
</file>