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9" r:id="rId3"/>
    <p:sldId id="275" r:id="rId4"/>
    <p:sldId id="274" r:id="rId5"/>
    <p:sldId id="286" r:id="rId6"/>
    <p:sldId id="287" r:id="rId7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559" autoAdjust="0"/>
  </p:normalViewPr>
  <p:slideViewPr>
    <p:cSldViewPr>
      <p:cViewPr>
        <p:scale>
          <a:sx n="50" d="100"/>
          <a:sy n="50" d="100"/>
        </p:scale>
        <p:origin x="-1728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304216"/>
            <a:ext cx="5286380" cy="769441"/>
          </a:xfrm>
        </p:spPr>
        <p:txBody>
          <a:bodyPr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Noise Adoption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004048" y="3645024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 smtClean="0">
                <a:solidFill>
                  <a:schemeClr val="bg1"/>
                </a:solidFill>
              </a:rPr>
              <a:t>15</a:t>
            </a:r>
            <a:r>
              <a:rPr lang="en-ZA" baseline="30000" dirty="0" smtClean="0">
                <a:solidFill>
                  <a:schemeClr val="bg1"/>
                </a:solidFill>
              </a:rPr>
              <a:t>th</a:t>
            </a:r>
            <a:r>
              <a:rPr lang="en-ZA" dirty="0" smtClean="0">
                <a:solidFill>
                  <a:schemeClr val="bg1"/>
                </a:solidFill>
              </a:rPr>
              <a:t> May 2014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Key activities/highlights of the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Key lessons learnt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Past &amp; Future activities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(April 2014 – May 2014)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2221047"/>
              </p:ext>
            </p:extLst>
          </p:nvPr>
        </p:nvGraphicFramePr>
        <p:xfrm>
          <a:off x="-404" y="734536"/>
          <a:ext cx="9144000" cy="5640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680765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841051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 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4.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5.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Next noise Industry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C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opa meeting 12 June 2014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Internal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COPA’s formulated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SAMREC, Northam, ARM, </a:t>
                      </a:r>
                      <a:r>
                        <a:rPr lang="en-US" sz="1800" b="1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Glencore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, Sasol, Black Rock, Anglo Coal, Marula, Petra Diamonds, </a:t>
                      </a:r>
                      <a:r>
                        <a:rPr lang="en-US" sz="1800" b="1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Vergenoegd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, and </a:t>
                      </a:r>
                      <a:r>
                        <a:rPr lang="en-US" sz="1800" b="1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Shanduka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Coal for adoption are  attended to.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Industry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Noise Data Base and Industry silencing of equipment data base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7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Mining houses submitted.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Lonmin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, Sasol,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,  ARM, AGA, 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Sibanye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, Impala</a:t>
                      </a: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Team Standardizing on data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Leading Practice Planning workshop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(June 2014 – 3 month delay)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IBMQI – Task team meeting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Meeting was held 3 April 2014 -  Way forward/Chairperson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5596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9136492"/>
              </p:ext>
            </p:extLst>
          </p:nvPr>
        </p:nvGraphicFramePr>
        <p:xfrm>
          <a:off x="-15012" y="723880"/>
          <a:ext cx="9159011" cy="4784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601090"/>
                <a:gridCol w="3014380"/>
                <a:gridCol w="2853763"/>
              </a:tblGrid>
              <a:tr h="1440217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7281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</a:tr>
              <a:tr h="4320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1147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320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3600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6152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152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  <p:sp>
        <p:nvSpPr>
          <p:cNvPr id="14" name="Title 3"/>
          <p:cNvSpPr txBox="1">
            <a:spLocks/>
          </p:cNvSpPr>
          <p:nvPr/>
        </p:nvSpPr>
        <p:spPr>
          <a:xfrm>
            <a:off x="183410" y="1015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438" y="108559"/>
            <a:ext cx="9041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Low lights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– For the Month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(April 2014 – May 2014)</a:t>
            </a:r>
          </a:p>
        </p:txBody>
      </p:sp>
    </p:spTree>
    <p:extLst>
      <p:ext uri="{BB962C8B-B14F-4D97-AF65-F5344CB8AC3E}">
        <p14:creationId xmlns:p14="http://schemas.microsoft.com/office/powerpoint/2010/main" val="175153919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Key Team activities for the Month (April 2014 – May 2014)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3368371"/>
              </p:ext>
            </p:extLst>
          </p:nvPr>
        </p:nvGraphicFramePr>
        <p:xfrm>
          <a:off x="42590" y="1318924"/>
          <a:ext cx="91440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34170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20849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en-GB" sz="18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Past April 2014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14 </a:t>
                      </a:r>
                      <a:r>
                        <a:rPr lang="en-GB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April 2014 - Marula Platinum Mine HPD 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TAS LP introduction.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15 </a:t>
                      </a:r>
                      <a:r>
                        <a:rPr lang="en-GB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April 2014 - </a:t>
                      </a:r>
                      <a:r>
                        <a:rPr lang="en-GB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Exxarro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GB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Matla 1 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TAS LP  </a:t>
                      </a:r>
                      <a:r>
                        <a:rPr lang="en-GB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Induction meeting. 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endParaRPr lang="en-US" sz="18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16 April 2014 - Coal Safe. (Emperors Palace)</a:t>
                      </a:r>
                      <a:endParaRPr lang="en-US" sz="18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22 April2014 </a:t>
                      </a:r>
                      <a:r>
                        <a:rPr lang="en-GB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Anglo 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Coal  </a:t>
                      </a:r>
                      <a:r>
                        <a:rPr lang="en-GB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TAS LP  </a:t>
                      </a:r>
                      <a:r>
                        <a:rPr lang="en-GB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Noise team 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introduction. </a:t>
                      </a:r>
                      <a:endParaRPr lang="en-US" sz="18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 April 2014 – ARM Two Rivers Platinum 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TAS 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internal COPA meeting.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800" b="1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en-GB" sz="1800" b="1" u="sng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2014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 May 2014 - Noise team weekly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 May 2014 -  </a:t>
                      </a:r>
                      <a:r>
                        <a:rPr lang="en-GB" sz="1800" b="1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Shanduka</a:t>
                      </a:r>
                      <a:r>
                        <a:rPr lang="en-GB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Coal (</a:t>
                      </a:r>
                      <a:r>
                        <a:rPr lang="en-GB" sz="1800" b="1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Springlake</a:t>
                      </a:r>
                      <a:r>
                        <a:rPr lang="en-GB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TAS LP  Induction meeting.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May 2014 – PPC 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TAS LP  Induction meeting. </a:t>
                      </a: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13-15 May 2014 – Workshop/team building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23 May 2014 – M&amp;R 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TAS LP  Induction meeting.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Standardizing of noise Industry (Terminology, Classification, correlation, comparison)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Analysing of noise data base (Statistics, distribution) etc.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Sharing noise information base.</a:t>
                      </a:r>
                      <a:endParaRPr lang="en-US" sz="1800" b="1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0" y="7402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Important past &amp; future activities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95238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(April 2014 – May 2014)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8005224"/>
              </p:ext>
            </p:extLst>
          </p:nvPr>
        </p:nvGraphicFramePr>
        <p:xfrm>
          <a:off x="42590" y="723881"/>
          <a:ext cx="9144000" cy="5603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573455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304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                             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6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QUESTIONS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61287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5613</TotalTime>
  <Words>381</Words>
  <Application>Microsoft Office PowerPoint</Application>
  <PresentationFormat>On-screen Show (4:3)</PresentationFormat>
  <Paragraphs>86</Paragraphs>
  <Slides>6</Slides>
  <Notes>4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Theme3</vt:lpstr>
      <vt:lpstr>Noise Adoption Team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JDeBeer01</cp:lastModifiedBy>
  <cp:revision>505</cp:revision>
  <dcterms:created xsi:type="dcterms:W3CDTF">2012-08-02T11:34:04Z</dcterms:created>
  <dcterms:modified xsi:type="dcterms:W3CDTF">2014-05-13T08:19:38Z</dcterms:modified>
</cp:coreProperties>
</file>