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9" r:id="rId3"/>
    <p:sldId id="280" r:id="rId4"/>
    <p:sldId id="268" r:id="rId5"/>
    <p:sldId id="294" r:id="rId6"/>
    <p:sldId id="300" r:id="rId7"/>
    <p:sldId id="301" r:id="rId8"/>
    <p:sldId id="302" r:id="rId9"/>
    <p:sldId id="292" r:id="rId10"/>
    <p:sldId id="285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3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April</a:t>
            </a:r>
            <a:r>
              <a:rPr lang="en-ZA" sz="1800" dirty="0" smtClean="0">
                <a:solidFill>
                  <a:schemeClr val="bg1"/>
                </a:solidFill>
              </a:rPr>
              <a:t> </a:t>
            </a:r>
            <a:r>
              <a:rPr lang="en-ZA" sz="1800" dirty="0" smtClean="0">
                <a:solidFill>
                  <a:schemeClr val="bg1"/>
                </a:solidFill>
              </a:rPr>
              <a:t>2015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21 May  </a:t>
            </a:r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err="1" smtClean="0"/>
              <a:t>COPA</a:t>
            </a:r>
            <a:r>
              <a:rPr lang="en-ZA" sz="2000" dirty="0" smtClean="0"/>
              <a:t> Launch Plans</a:t>
            </a:r>
            <a:endParaRPr lang="en-ZA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Highlights/ </a:t>
            </a:r>
            <a:r>
              <a:rPr lang="en-ZA" sz="2000" dirty="0" smtClean="0"/>
              <a:t>Lowlight</a:t>
            </a:r>
            <a:endParaRPr lang="en-ZA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Important dates/events</a:t>
            </a:r>
          </a:p>
          <a:p>
            <a:pPr marL="342900" indent="-342900">
              <a:lnSpc>
                <a:spcPct val="150000"/>
              </a:lnSpc>
            </a:pPr>
            <a:endParaRPr lang="en-ZA" sz="20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857232"/>
            <a:ext cx="10026650" cy="538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42984"/>
            <a:ext cx="10026650" cy="448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High Lights and low </a:t>
            </a:r>
            <a:r>
              <a:rPr lang="en-ZA" sz="2400" b="1" dirty="0" err="1" smtClean="0">
                <a:latin typeface="Arial" pitchFamily="34" charset="0"/>
                <a:ea typeface="+mj-ea"/>
                <a:cs typeface="Arial" pitchFamily="34" charset="0"/>
              </a:rPr>
              <a:t>lightsTracker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142984"/>
            <a:ext cx="6459537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2219" y="1643050"/>
            <a:ext cx="8301781" cy="402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0" name="Text Box 2"/>
          <p:cNvSpPr txBox="1">
            <a:spLocks noChangeArrowheads="1"/>
          </p:cNvSpPr>
          <p:nvPr/>
        </p:nvSpPr>
        <p:spPr bwMode="auto">
          <a:xfrm>
            <a:off x="3000364" y="5214950"/>
            <a:ext cx="1066800" cy="2762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1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Previous: 86.6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High Lights and low </a:t>
            </a:r>
            <a:r>
              <a:rPr lang="en-ZA" sz="2400" b="1" dirty="0" err="1" smtClean="0">
                <a:latin typeface="Arial" pitchFamily="34" charset="0"/>
                <a:ea typeface="+mj-ea"/>
                <a:cs typeface="Arial" pitchFamily="34" charset="0"/>
              </a:rPr>
              <a:t>lightsTracker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1857364"/>
            <a:ext cx="7271095" cy="388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182" name="Text Box 5"/>
          <p:cNvSpPr txBox="1">
            <a:spLocks noChangeArrowheads="1"/>
          </p:cNvSpPr>
          <p:nvPr/>
        </p:nvSpPr>
        <p:spPr bwMode="auto">
          <a:xfrm>
            <a:off x="2500298" y="5786454"/>
            <a:ext cx="1066800" cy="2762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1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Previous: 56.7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1214422"/>
            <a:ext cx="6459537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High Lights and low </a:t>
            </a:r>
            <a:r>
              <a:rPr lang="en-ZA" sz="2400" b="1" dirty="0" err="1" smtClean="0">
                <a:latin typeface="Arial" pitchFamily="34" charset="0"/>
                <a:ea typeface="+mj-ea"/>
                <a:cs typeface="Arial" pitchFamily="34" charset="0"/>
              </a:rPr>
              <a:t>lightsTracker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785926"/>
            <a:ext cx="7715304" cy="421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1142984"/>
            <a:ext cx="6459537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High Lights and low </a:t>
            </a:r>
            <a:r>
              <a:rPr lang="en-ZA" sz="2400" b="1" dirty="0" err="1" smtClean="0">
                <a:latin typeface="Arial" pitchFamily="34" charset="0"/>
                <a:ea typeface="+mj-ea"/>
                <a:cs typeface="Arial" pitchFamily="34" charset="0"/>
              </a:rPr>
              <a:t>lightsTracker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595438"/>
            <a:ext cx="8572559" cy="411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1071546"/>
            <a:ext cx="6459537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Important dates/events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5720" y="1500174"/>
            <a:ext cx="77867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sz="2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smtClean="0"/>
              <a:t>Rustenburg Tripartite 7 May 2014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smtClean="0"/>
              <a:t>Chamber of Mines Colliery Council:  13 May 2015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smtClean="0"/>
              <a:t>Free State </a:t>
            </a:r>
            <a:r>
              <a:rPr lang="en-ZA" sz="2400" dirty="0" err="1" smtClean="0"/>
              <a:t>occ</a:t>
            </a:r>
            <a:r>
              <a:rPr lang="en-ZA" sz="2400" dirty="0" smtClean="0"/>
              <a:t> hygiene tripartite: 14 May 2015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smtClean="0"/>
              <a:t>GEE: 15 May 2015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err="1" smtClean="0"/>
              <a:t>COPA</a:t>
            </a:r>
            <a:r>
              <a:rPr lang="en-ZA" sz="2400" dirty="0" smtClean="0"/>
              <a:t> LAUNCH : 28 MAY 2015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2400" dirty="0" smtClean="0"/>
              <a:t>Free </a:t>
            </a:r>
            <a:r>
              <a:rPr lang="en-ZA" sz="2400" dirty="0" smtClean="0"/>
              <a:t>State Tripartite presentation: 4 June 2015 (</a:t>
            </a:r>
            <a:r>
              <a:rPr lang="en-ZA" sz="2400" dirty="0" err="1" smtClean="0"/>
              <a:t>COPA</a:t>
            </a:r>
            <a:r>
              <a:rPr lang="en-ZA" sz="24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95000058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4583</TotalTime>
  <Words>219</Words>
  <Application>Microsoft Office PowerPoint</Application>
  <PresentationFormat>On-screen Show (4:3)</PresentationFormat>
  <Paragraphs>52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Theme3</vt:lpstr>
      <vt:lpstr>DUST TEAM u p  -  d a t e April 2015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abanyini</cp:lastModifiedBy>
  <cp:revision>433</cp:revision>
  <cp:lastPrinted>2013-02-19T08:59:32Z</cp:lastPrinted>
  <dcterms:created xsi:type="dcterms:W3CDTF">2012-08-02T11:34:04Z</dcterms:created>
  <dcterms:modified xsi:type="dcterms:W3CDTF">2015-05-20T16:27:15Z</dcterms:modified>
</cp:coreProperties>
</file>