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70866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8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t>5/18/2015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t>5/18/2015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t>5/18/2015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t>5/18/2015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t>5/18/2015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t>5/18/2015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t>5/18/2015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t>5/18/2015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t>5/18/2015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t>5/18/2015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t>5/18/2015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t>5/18/2015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1052736"/>
            <a:ext cx="38862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MOSH Website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- </a:t>
            </a:r>
            <a:r>
              <a:rPr lang="en-US" sz="3600" dirty="0" smtClean="0">
                <a:solidFill>
                  <a:schemeClr val="bg1"/>
                </a:solidFill>
              </a:rPr>
              <a:t>Analytics on Functionalities- 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14700" y="3429000"/>
            <a:ext cx="6400800" cy="720080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January – April 2015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05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05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14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7565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291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39752" y="1772816"/>
            <a:ext cx="7772400" cy="1470025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Top pages Visited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206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285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12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1400"/>
            <a:ext cx="9828584" cy="70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634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285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74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979712" y="1412776"/>
            <a:ext cx="7772400" cy="1470025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Top Downloads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569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285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493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05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754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24</TotalTime>
  <Words>11</Words>
  <Application>Microsoft Office PowerPoint</Application>
  <PresentationFormat>On-screen Show (4:3)</PresentationFormat>
  <Paragraphs>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Theme3</vt:lpstr>
      <vt:lpstr>MOSH Website - Analytics on Functionalities- </vt:lpstr>
      <vt:lpstr>PowerPoint Presentation</vt:lpstr>
      <vt:lpstr>Top pages Visited</vt:lpstr>
      <vt:lpstr>PowerPoint Presentation</vt:lpstr>
      <vt:lpstr>PowerPoint Presentation</vt:lpstr>
      <vt:lpstr>PowerPoint Presentation</vt:lpstr>
      <vt:lpstr>Top Downloads</vt:lpstr>
      <vt:lpstr>PowerPoint Presentation</vt:lpstr>
      <vt:lpstr>PowerPoint Presentation</vt:lpstr>
      <vt:lpstr>PowerPoint Presentation</vt:lpstr>
    </vt:vector>
  </TitlesOfParts>
  <Company>COM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lmasilo</cp:lastModifiedBy>
  <cp:revision>4</cp:revision>
  <dcterms:created xsi:type="dcterms:W3CDTF">2012-08-02T11:34:04Z</dcterms:created>
  <dcterms:modified xsi:type="dcterms:W3CDTF">2015-05-18T12:03:49Z</dcterms:modified>
</cp:coreProperties>
</file>