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76" r:id="rId10"/>
    <p:sldId id="278" r:id="rId11"/>
    <p:sldId id="263" r:id="rId12"/>
    <p:sldId id="264" r:id="rId13"/>
    <p:sldId id="27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11/21/2013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October 2013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987824" y="5013176"/>
            <a:ext cx="5976664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, Johan Janse van Rensburg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21 November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165304"/>
            <a:ext cx="9144000" cy="84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173377" y="630624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4220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78620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277539"/>
              </p:ext>
            </p:extLst>
          </p:nvPr>
        </p:nvGraphicFramePr>
        <p:xfrm>
          <a:off x="228599" y="914400"/>
          <a:ext cx="8763000" cy="5102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882"/>
                <a:gridCol w="865023"/>
                <a:gridCol w="332701"/>
                <a:gridCol w="2287739"/>
                <a:gridCol w="792088"/>
                <a:gridCol w="792088"/>
                <a:gridCol w="720080"/>
                <a:gridCol w="720080"/>
                <a:gridCol w="792088"/>
                <a:gridCol w="110723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Identify key contact persons at potential</a:t>
                      </a:r>
                      <a:r>
                        <a:rPr lang="en-ZA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rowSpan="5"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 to analyse the feedback forms received from industry</a:t>
                      </a:r>
                      <a:endParaRPr lang="en-ZA" sz="1100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gridSpan="2"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 vMerge="1"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 gridSpan="2"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 vMerge="1"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 gridSpan="2"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 vMerge="1"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  <a:tr h="428811">
                <a:tc gridSpan="2" v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 vMerge="1"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/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02238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417353"/>
              </p:ext>
            </p:extLst>
          </p:nvPr>
        </p:nvGraphicFramePr>
        <p:xfrm>
          <a:off x="457200" y="908720"/>
          <a:ext cx="8435280" cy="2422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Positive response received during the </a:t>
                      </a:r>
                      <a:r>
                        <a:rPr lang="en-GB" sz="1400" dirty="0" err="1" smtClean="0"/>
                        <a:t>MineSafe</a:t>
                      </a:r>
                      <a:r>
                        <a:rPr lang="en-GB" sz="1400" dirty="0" smtClean="0"/>
                        <a:t> 2013 conference especially on multi-stage filtration system.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Communication material produced on multi-stage filtration system and presented at </a:t>
                      </a:r>
                      <a:r>
                        <a:rPr lang="en-GB" sz="1400" dirty="0" err="1" smtClean="0"/>
                        <a:t>MineSafe</a:t>
                      </a:r>
                      <a:r>
                        <a:rPr lang="en-GB" sz="1400" dirty="0" smtClean="0"/>
                        <a:t> 2013 conference.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The new</a:t>
                      </a:r>
                      <a:r>
                        <a:rPr lang="en-ZA" sz="1400" baseline="0" dirty="0" smtClean="0"/>
                        <a:t> MOSH website</a:t>
                      </a:r>
                      <a:endParaRPr lang="en-ZA" sz="1400" dirty="0"/>
                    </a:p>
                  </a:txBody>
                  <a:tcPr anchor="ctr"/>
                </a:tc>
              </a:tr>
              <a:tr h="429570">
                <a:tc gridSpan="2"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838" y="3490843"/>
            <a:ext cx="546630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/>
              <a:t>C.O.M. </a:t>
            </a:r>
            <a:r>
              <a:rPr lang="en-GB" sz="1100" dirty="0" smtClean="0"/>
              <a:t>Strategic Plan </a:t>
            </a:r>
            <a:r>
              <a:rPr lang="en-GB" sz="1100" dirty="0"/>
              <a:t>by Rodger Baxter: 10-10-13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MOSHIAT-D meeting: 17-10-13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MOSH monthly meeting: 17-10-13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 err="1"/>
              <a:t>MineSafe</a:t>
            </a:r>
            <a:r>
              <a:rPr lang="en-GB" sz="1100" dirty="0"/>
              <a:t> 2013: 22-10-13 to 24-10-13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MOSHIAT-D Coal meeting: 25-10-13</a:t>
            </a:r>
            <a:endParaRPr lang="en-ZA" sz="1100" dirty="0"/>
          </a:p>
          <a:p>
            <a:r>
              <a:rPr lang="en-GB" sz="1100" dirty="0"/>
              <a:t> </a:t>
            </a:r>
            <a:endParaRPr lang="en-ZA" sz="1100" dirty="0"/>
          </a:p>
          <a:p>
            <a:r>
              <a:rPr lang="en-GB" sz="1100" dirty="0"/>
              <a:t>Weekly Team meetings</a:t>
            </a:r>
            <a:endParaRPr lang="en-ZA" sz="11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484729"/>
              </p:ext>
            </p:extLst>
          </p:nvPr>
        </p:nvGraphicFramePr>
        <p:xfrm>
          <a:off x="457200" y="908720"/>
          <a:ext cx="8507289" cy="1288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664296"/>
                <a:gridCol w="2664296"/>
                <a:gridCol w="864096"/>
                <a:gridCol w="18722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400" dirty="0" smtClean="0"/>
                        <a:t>Simple leading practice for the Coal sector (spray</a:t>
                      </a:r>
                      <a:r>
                        <a:rPr lang="en-US" sz="1400" baseline="0" dirty="0" smtClean="0"/>
                        <a:t> configuration at transfer points) not concluded.</a:t>
                      </a:r>
                      <a:endParaRPr lang="en-US" sz="140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Behavioural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and Leadership issues to be investigated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t.b.a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AB/</a:t>
                      </a:r>
                      <a:r>
                        <a:rPr kumimoji="0" lang="en-US" sz="1400" u="none" strike="noStrike" kern="1200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JJvR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/DC/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MOSHIAT-D Coal</a:t>
                      </a: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699035"/>
              </p:ext>
            </p:extLst>
          </p:nvPr>
        </p:nvGraphicFramePr>
        <p:xfrm>
          <a:off x="457200" y="908720"/>
          <a:ext cx="8302852" cy="89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lessons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itchFamily="34" charset="0"/>
                          <a:cs typeface="Arial" pitchFamily="34" charset="0"/>
                        </a:rPr>
                        <a:t>NOT YET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Mining Charter reporting, CTF,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PoE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WHO AUDIT WHO and WHAT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89" y="2245890"/>
            <a:ext cx="6737971" cy="3847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9748848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</a:t>
            </a:r>
            <a:r>
              <a:rPr lang="en-ZA" sz="2000" smtClean="0"/>
              <a:t>learnt </a:t>
            </a:r>
            <a:endParaRPr lang="en-ZA" sz="2000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986933"/>
              </p:ext>
            </p:extLst>
          </p:nvPr>
        </p:nvGraphicFramePr>
        <p:xfrm>
          <a:off x="228599" y="914400"/>
          <a:ext cx="8763000" cy="4968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882"/>
                <a:gridCol w="865023"/>
                <a:gridCol w="332701"/>
                <a:gridCol w="2287739"/>
                <a:gridCol w="792088"/>
                <a:gridCol w="792088"/>
                <a:gridCol w="720080"/>
                <a:gridCol w="720080"/>
                <a:gridCol w="792088"/>
                <a:gridCol w="110723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A23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200" b="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2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(50%)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(50%)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25-10-13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30-11-13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30-11-13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31-10-13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9614" y="5919083"/>
            <a:ext cx="1290738" cy="246221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en-ZA" sz="1000" dirty="0" smtClean="0"/>
              <a:t>Ready for submission</a:t>
            </a:r>
            <a:endParaRPr lang="en-ZA" sz="1000" dirty="0"/>
          </a:p>
        </p:txBody>
      </p:sp>
      <p:pic>
        <p:nvPicPr>
          <p:cNvPr id="1028" name="Picture 4" descr="C:\Users\user\AppData\Local\Microsoft\Windows\Temporary Internet Files\Low\Content.IE5\V90YKWAW\MC910216407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347" y="5036249"/>
            <a:ext cx="1106699" cy="96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847028"/>
              </p:ext>
            </p:extLst>
          </p:nvPr>
        </p:nvGraphicFramePr>
        <p:xfrm>
          <a:off x="228599" y="914400"/>
          <a:ext cx="8763000" cy="381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882"/>
                <a:gridCol w="865023"/>
                <a:gridCol w="332701"/>
                <a:gridCol w="2287739"/>
                <a:gridCol w="792088"/>
                <a:gridCol w="792088"/>
                <a:gridCol w="720080"/>
                <a:gridCol w="720080"/>
                <a:gridCol w="792088"/>
                <a:gridCol w="1107231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Water</a:t>
                      </a:r>
                      <a:r>
                        <a:rPr lang="en-ZA" sz="10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Telescopic Spray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0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Spray Configuration at Transfer Points</a:t>
                      </a:r>
                      <a:endParaRPr lang="en-ZA" sz="10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2119">
                <a:tc gridSpan="10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Not required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0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66668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1560</TotalTime>
  <Words>1378</Words>
  <Application>Microsoft Office PowerPoint</Application>
  <PresentationFormat>On-screen Show (4:3)</PresentationFormat>
  <Paragraphs>549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Theme3</vt:lpstr>
      <vt:lpstr> DUST TEAM u p  -  d a t e October 2013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209</cp:revision>
  <cp:lastPrinted>2013-02-19T08:59:32Z</cp:lastPrinted>
  <dcterms:created xsi:type="dcterms:W3CDTF">2012-08-02T11:34:04Z</dcterms:created>
  <dcterms:modified xsi:type="dcterms:W3CDTF">2013-11-21T04:39:10Z</dcterms:modified>
</cp:coreProperties>
</file>