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9" r:id="rId3"/>
    <p:sldId id="260" r:id="rId4"/>
    <p:sldId id="263" r:id="rId5"/>
    <p:sldId id="270" r:id="rId6"/>
    <p:sldId id="271" r:id="rId7"/>
    <p:sldId id="272" r:id="rId8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64" y="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6604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5/15/2013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Noise Team</a:t>
            </a:r>
            <a:r>
              <a:rPr lang="en-ZA" smtClean="0">
                <a:solidFill>
                  <a:schemeClr val="bg1"/>
                </a:solidFill>
              </a:rPr>
              <a:t/>
            </a:r>
            <a:br>
              <a:rPr lang="en-ZA" smtClean="0">
                <a:solidFill>
                  <a:schemeClr val="bg1"/>
                </a:solidFill>
              </a:rPr>
            </a:br>
            <a:r>
              <a:rPr lang="en-ZA" smtClean="0">
                <a:solidFill>
                  <a:schemeClr val="bg1"/>
                </a:solidFill>
              </a:rPr>
              <a:t>Mosh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16</a:t>
            </a:r>
            <a:r>
              <a:rPr lang="en-ZA" baseline="30000" dirty="0" smtClean="0">
                <a:solidFill>
                  <a:schemeClr val="bg1"/>
                </a:solidFill>
              </a:rPr>
              <a:t>th</a:t>
            </a:r>
            <a:r>
              <a:rPr lang="en-ZA" dirty="0" smtClean="0">
                <a:solidFill>
                  <a:schemeClr val="bg1"/>
                </a:solidFill>
              </a:rPr>
              <a:t>  May 2013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256891" y="6311300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378352" y="6303128"/>
            <a:ext cx="6698848" cy="8172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3498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311299"/>
            <a:ext cx="857256" cy="39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Contents; 16 May 2013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352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8" r="18422" b="23450"/>
          <a:stretch>
            <a:fillRect/>
          </a:stretch>
        </p:blipFill>
        <p:spPr bwMode="auto">
          <a:xfrm>
            <a:off x="8089754" y="6313402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142" y="6330907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00" y="6306356"/>
            <a:ext cx="6924700" cy="7046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05600"/>
            <a:ext cx="67818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460" y="6306356"/>
            <a:ext cx="857256" cy="399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84975" cy="5688632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1907704" y="571481"/>
            <a:ext cx="7056784" cy="1627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2204865"/>
            <a:ext cx="1800200" cy="403244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smtClean="0">
                <a:latin typeface="Arial" pitchFamily="34" charset="0"/>
                <a:cs typeface="Arial" pitchFamily="34" charset="0"/>
              </a:rPr>
              <a:t>(April &amp; May 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‘13)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56188894"/>
              </p:ext>
            </p:extLst>
          </p:nvPr>
        </p:nvGraphicFramePr>
        <p:xfrm>
          <a:off x="0" y="764704"/>
          <a:ext cx="9144000" cy="6056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6260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70053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25 April 2013 Industry meeting (attended by 10 mining houses, Copa resolutions – regions)</a:t>
                      </a:r>
                      <a:endParaRPr lang="en-US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14300" marR="114300" marT="0" marB="0"/>
                </a:tc>
              </a:tr>
              <a:tr h="45306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26 April 2013 - HPD _TAS Adoption at  ARM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</a:t>
                      </a:r>
                      <a:r>
                        <a:rPr lang="en-GB" sz="1800" b="1" baseline="0" dirty="0" err="1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Modikwa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-</a:t>
                      </a: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Induction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of Mine Adoption Team </a:t>
                      </a:r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14246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25 April 2013 - HPD_TAS Adoption Xstrata Mental Models received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</a:endParaRPr>
                    </a:p>
                    <a:p>
                      <a:pPr marL="0" algn="l" defTabSz="914400" rtl="0" eaLnBrk="1" latinLnBrk="0" hangingPunct="1"/>
                      <a:endParaRPr lang="en-US" sz="1800" b="1" kern="1200" dirty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38355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HPD_TAS Adoption Northam Mental Models completed </a:t>
                      </a: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Calibri Light" pitchFamily="34" charset="0"/>
                        <a:ea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114300" marT="0" marB="0"/>
                </a:tc>
              </a:tr>
              <a:tr h="57532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38355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rgbClr val="92D050"/>
                        </a:solidFill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6261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solidFill>
                          <a:srgbClr val="92D050"/>
                        </a:solidFill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6261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solidFill>
                          <a:srgbClr val="92D050"/>
                        </a:solidFill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38355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69172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6261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(April &amp; May ‘13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1020859"/>
              </p:ext>
            </p:extLst>
          </p:nvPr>
        </p:nvGraphicFramePr>
        <p:xfrm>
          <a:off x="0" y="764704"/>
          <a:ext cx="9144000" cy="6076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59226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02 May 2013 HPD _TAS Adoption at  Exxaro - </a:t>
                      </a:r>
                      <a:r>
                        <a:rPr lang="en-GB" sz="1800" b="1" dirty="0" err="1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Tshekondeni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-</a:t>
                      </a:r>
                      <a:r>
                        <a:rPr lang="en-GB" sz="1800" b="1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Induction</a:t>
                      </a:r>
                      <a:r>
                        <a:rPr lang="en-GB" sz="1800" b="1" baseline="0" dirty="0" smtClean="0">
                          <a:solidFill>
                            <a:schemeClr val="tx1"/>
                          </a:solidFill>
                          <a:effectLst/>
                          <a:latin typeface="Calibri Light" pitchFamily="34" charset="0"/>
                          <a:ea typeface="Times New Roman"/>
                        </a:rPr>
                        <a:t> of Mine Adoption Team 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dirty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 smtClean="0">
                        <a:effectLst/>
                        <a:latin typeface="Calibri Light" pitchFamily="34" charset="0"/>
                        <a:ea typeface="Times New Roman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7.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kern="1200" baseline="0" dirty="0">
                        <a:solidFill>
                          <a:schemeClr val="dk1"/>
                        </a:solidFill>
                        <a:effectLst/>
                        <a:latin typeface="Calibri Light" pitchFamily="34" charset="0"/>
                        <a:ea typeface="Times New Roman"/>
                        <a:cs typeface="+mn-cs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5724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Lowlights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of the month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(April &amp; May ‘13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6821127"/>
              </p:ext>
            </p:extLst>
          </p:nvPr>
        </p:nvGraphicFramePr>
        <p:xfrm>
          <a:off x="0" y="764704"/>
          <a:ext cx="9144000" cy="5222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Calibri Light" pitchFamily="34" charset="0"/>
                          <a:ea typeface="+mn-ea"/>
                          <a:cs typeface="Arial" pitchFamily="34" charset="0"/>
                        </a:rPr>
                        <a:t>07 May 2013 Xstrata Eastern Mines verification cancellation</a:t>
                      </a:r>
                      <a:endParaRPr lang="en-US" sz="1800" b="1" kern="1200" baseline="0" dirty="0">
                        <a:solidFill>
                          <a:schemeClr val="tx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2596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259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9222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i="1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78358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381006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8" r="18422" b="23450"/>
          <a:stretch>
            <a:fillRect/>
          </a:stretch>
        </p:blipFill>
        <p:spPr bwMode="auto">
          <a:xfrm>
            <a:off x="8108803" y="6351044"/>
            <a:ext cx="693889" cy="392198"/>
          </a:xfrm>
          <a:prstGeom prst="rect">
            <a:avLst/>
          </a:prstGeom>
          <a:ln>
            <a:solidFill>
              <a:srgbClr val="C49F00"/>
            </a:solidFill>
          </a:ln>
          <a:effectLst/>
        </p:spPr>
      </p:pic>
      <p:cxnSp>
        <p:nvCxnSpPr>
          <p:cNvPr id="8" name="Straight Connector 7"/>
          <p:cNvCxnSpPr/>
          <p:nvPr/>
        </p:nvCxnSpPr>
        <p:spPr>
          <a:xfrm>
            <a:off x="1142977" y="6327755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2977" y="6741368"/>
            <a:ext cx="6858023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316984"/>
            <a:ext cx="857256" cy="42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 Learned </a:t>
            </a: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(April &amp; May ‘13</a:t>
            </a:r>
            <a:r>
              <a:rPr lang="en-ZA" sz="24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88855094"/>
              </p:ext>
            </p:extLst>
          </p:nvPr>
        </p:nvGraphicFramePr>
        <p:xfrm>
          <a:off x="0" y="764704"/>
          <a:ext cx="9144000" cy="5222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8"/>
                <a:gridCol w="8605842"/>
              </a:tblGrid>
              <a:tr h="63187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effectLst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41154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259648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25936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39222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14300" marR="114300" marT="0" marB="0"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US" sz="1800" i="1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378358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1800" kern="1200" baseline="0" dirty="0">
                        <a:solidFill>
                          <a:schemeClr val="dk1"/>
                        </a:solidFill>
                        <a:latin typeface="Calibri Light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41154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68" y="6352351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</a:t>
            </a:r>
            <a:r>
              <a:rPr kumimoji="0" lang="en-ZA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367405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1040</TotalTime>
  <Words>268</Words>
  <Application>Microsoft Office PowerPoint</Application>
  <PresentationFormat>On-screen Show (4:3)</PresentationFormat>
  <Paragraphs>64</Paragraphs>
  <Slides>7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Theme3</vt:lpstr>
      <vt:lpstr>Noise Team Mosh</vt:lpstr>
      <vt:lpstr>Slide 2</vt:lpstr>
      <vt:lpstr>Slide 3</vt:lpstr>
      <vt:lpstr>Slide 4</vt:lpstr>
      <vt:lpstr>Slide 5</vt:lpstr>
      <vt:lpstr>Slide 6</vt:lpstr>
      <vt:lpstr>Slide 7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167</cp:revision>
  <dcterms:created xsi:type="dcterms:W3CDTF">2012-08-02T11:34:04Z</dcterms:created>
  <dcterms:modified xsi:type="dcterms:W3CDTF">2013-05-15T14:10:30Z</dcterms:modified>
</cp:coreProperties>
</file>