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2" r:id="rId6"/>
    <p:sldId id="263" r:id="rId7"/>
    <p:sldId id="267" r:id="rId8"/>
    <p:sldId id="268" r:id="rId9"/>
    <p:sldId id="264" r:id="rId10"/>
    <p:sldId id="269" r:id="rId11"/>
    <p:sldId id="265" r:id="rId12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Noise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21 February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Highlight of the month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 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32376821"/>
              </p:ext>
            </p:extLst>
          </p:nvPr>
        </p:nvGraphicFramePr>
        <p:xfrm>
          <a:off x="0" y="764704"/>
          <a:ext cx="9144000" cy="5786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Progress to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HPD_TAS Adoption i.e. Setting up of adoption teams, induction, agreeing on adoption plans for 5 mining houses (Xstrata, ARM,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Exxarro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Sasol, Harmony)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2596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NIHL Prevention Strategic plan for the team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32593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Adding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first world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Noise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source elimination initiatives to our source elimination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reposoitory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39222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835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08742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 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37131893"/>
              </p:ext>
            </p:extLst>
          </p:nvPr>
        </p:nvGraphicFramePr>
        <p:xfrm>
          <a:off x="0" y="692693"/>
          <a:ext cx="9144000" cy="5698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0777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8964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Don’t  assume, follow up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24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Make personal contact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59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Submit RSVP and Map with each invite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24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Make sure team lists are up to date-people want recognition 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54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People want to be guided, hands need to be held throughout the process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1198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Have registration forms, hand outs and DVD’s available at each industry engagement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59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Keep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track of all attended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896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People battle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to have a mine adoption team functioning, all is placed on one person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896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Lack of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skills to lead and learn the process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0284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Be prepared and make sure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of your brief and your audience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690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Make use of line and operational people, not support people or functions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403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84975" cy="5688632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1907704" y="571481"/>
            <a:ext cx="7056784" cy="1627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2204865"/>
            <a:ext cx="1800200" cy="40324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8545286"/>
              </p:ext>
            </p:extLst>
          </p:nvPr>
        </p:nvGraphicFramePr>
        <p:xfrm>
          <a:off x="228599" y="914400"/>
          <a:ext cx="8763000" cy="518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workshop participants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r>
                        <a:rPr lang="en-ZA" sz="800" baseline="0" dirty="0" smtClean="0">
                          <a:latin typeface="Arial" pitchFamily="34" charset="0"/>
                          <a:cs typeface="Arial" pitchFamily="34" charset="0"/>
                        </a:rPr>
                        <a:t> or 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Date approved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 Sep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31 Jul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Generic LB plan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 for adoption mines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LB Plan for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Estimate % complete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Date completed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80%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Oct 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Generic LB plan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 for adoption mines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LB Plan for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Estimate % complete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Date completed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80%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Oct 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 rot="19126783">
            <a:off x="2418989" y="3001764"/>
            <a:ext cx="38862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1000" spc="500" dirty="0" smtClean="0"/>
              <a:t>Examples entries</a:t>
            </a:r>
          </a:p>
          <a:p>
            <a:pPr algn="ctr"/>
            <a:r>
              <a:rPr lang="en-ZA" sz="1000" dirty="0" smtClean="0"/>
              <a:t>Note: Wording to be consistent with Team Scorecard </a:t>
            </a:r>
            <a:endParaRPr lang="en-ZA" sz="10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ZA" sz="2400" b="1" noProof="0" dirty="0" smtClean="0">
                <a:latin typeface="Arial" pitchFamily="34" charset="0"/>
                <a:cs typeface="Arial" pitchFamily="34" charset="0"/>
              </a:rPr>
              <a:t>Feb ‘13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)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6504174"/>
              </p:ext>
            </p:extLst>
          </p:nvPr>
        </p:nvGraphicFramePr>
        <p:xfrm>
          <a:off x="228599" y="914400"/>
          <a:ext cx="8763000" cy="518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 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50636717"/>
              </p:ext>
            </p:extLst>
          </p:nvPr>
        </p:nvGraphicFramePr>
        <p:xfrm>
          <a:off x="0" y="764704"/>
          <a:ext cx="9144000" cy="5699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15 November 2012 – Mosh Monthly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20 November 2012 – Noise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Adoption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T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eam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weekly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21 November 2012 – Xstrata Alloys Western Mines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EXCO presentation-</a:t>
                      </a:r>
                      <a:r>
                        <a:rPr lang="en-GB" sz="1800" dirty="0" err="1" smtClean="0">
                          <a:effectLst/>
                          <a:latin typeface="Calibri Light" pitchFamily="34" charset="0"/>
                          <a:ea typeface="Times New Roman"/>
                        </a:rPr>
                        <a:t>HPD_TAS_Adoption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22 November 2012 – Khutala PDS Visit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23 November 2012 – Limpopo/Eastern district Safety Managers Forum  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27 November 2012 – Xstrata Alloys Western Mines Noise adoption team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28 November 2012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Exxaro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EXCO presentation-</a:t>
                      </a:r>
                      <a:r>
                        <a:rPr lang="en-GB" sz="1800" dirty="0" err="1" smtClean="0">
                          <a:effectLst/>
                          <a:latin typeface="Calibri Light" pitchFamily="34" charset="0"/>
                          <a:ea typeface="Times New Roman"/>
                        </a:rPr>
                        <a:t>HPD_TAS_Adoption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13 December 2012 – Wits university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engagement (Noise research)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74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12 - 19 December 2012 – Harmony Road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show (Integrating MOSH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to Harmony KPI’s)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09 January 2013 – 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Noise Adoption Team weekly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15-17 January 2013 - 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Noise Adoption Team strategic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session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 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04681179"/>
              </p:ext>
            </p:extLst>
          </p:nvPr>
        </p:nvGraphicFramePr>
        <p:xfrm>
          <a:off x="0" y="764704"/>
          <a:ext cx="9144000" cy="5365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025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24 January 2013 – Xstrata Alloys Western Mines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29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January 2013-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Noise Adoption Team weekly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30 January 2013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Sacepa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31 January 2013 –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Coal Safe Organising Committee attendance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05 February 2013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Lonmin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(Briefing session)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07 February 2013 – North West Tri-Partite forum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meeting (Northam Cancellation)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08 February 2013 – GEE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11 February 2013 – ARM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Nkomati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12 February 2013 – ARM Two Rivers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14 February 2013 – DMR Occupational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Health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Meeting 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 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25449501"/>
              </p:ext>
            </p:extLst>
          </p:nvPr>
        </p:nvGraphicFramePr>
        <p:xfrm>
          <a:off x="0" y="764704"/>
          <a:ext cx="9144000" cy="5222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February 2013 -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Noise Adoption Team weekly meeting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2596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 February 2013 – Mosh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Adoption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team meeting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32593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39222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835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(Feb 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29511063"/>
              </p:ext>
            </p:extLst>
          </p:nvPr>
        </p:nvGraphicFramePr>
        <p:xfrm>
          <a:off x="-3" y="722293"/>
          <a:ext cx="9144002" cy="6199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502"/>
                <a:gridCol w="3160397"/>
                <a:gridCol w="3456384"/>
                <a:gridCol w="1200347"/>
                <a:gridCol w="851372"/>
              </a:tblGrid>
              <a:tr h="59413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839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Northam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Platinum adoption </a:t>
                      </a: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meeting cancelled-Short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notice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Keep and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file communication as proof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08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Feb</a:t>
                      </a: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 ‘13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smtClean="0">
                          <a:latin typeface="Calibri Light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2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Cancelled meetings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with Xstrata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Re scheduled training date (1/3/13)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13 Mar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‘13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630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Limited capacity of the behaviour specialist to conduct</a:t>
                      </a:r>
                      <a:r>
                        <a:rPr lang="en-US" sz="1800" baseline="0" dirty="0" smtClean="0">
                          <a:latin typeface="Calibri Light" pitchFamily="34" charset="0"/>
                        </a:rPr>
                        <a:t> interviewee training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Progress delayed. Need to train the trainer or team managers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20 Mar ‘13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8514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Realization that the team is not empowered enough to deal with NIHL prevention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let</a:t>
                      </a:r>
                      <a:r>
                        <a:rPr lang="en-US" baseline="0" dirty="0" smtClean="0"/>
                        <a:t> deciders and stakeholders aware of this misalignment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512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52110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5180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304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677</TotalTime>
  <Words>937</Words>
  <Application>Microsoft Office PowerPoint</Application>
  <PresentationFormat>On-screen Show (4:3)</PresentationFormat>
  <Paragraphs>221</Paragraphs>
  <Slides>11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Theme3</vt:lpstr>
      <vt:lpstr>Noise Team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95</cp:revision>
  <dcterms:created xsi:type="dcterms:W3CDTF">2012-08-02T11:34:04Z</dcterms:created>
  <dcterms:modified xsi:type="dcterms:W3CDTF">2013-02-20T14:20:22Z</dcterms:modified>
</cp:coreProperties>
</file>