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69" r:id="rId10"/>
    <p:sldId id="271" r:id="rId11"/>
    <p:sldId id="263" r:id="rId12"/>
    <p:sldId id="264" r:id="rId13"/>
    <p:sldId id="26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890367" y="630708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August 2013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19 September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627383"/>
              </p:ext>
            </p:extLst>
          </p:nvPr>
        </p:nvGraphicFramePr>
        <p:xfrm>
          <a:off x="228599" y="835731"/>
          <a:ext cx="8763000" cy="5255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969"/>
                <a:gridCol w="1440160"/>
                <a:gridCol w="576064"/>
                <a:gridCol w="2088232"/>
                <a:gridCol w="864096"/>
                <a:gridCol w="864096"/>
                <a:gridCol w="792088"/>
                <a:gridCol w="648072"/>
                <a:gridCol w="10352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Develop. Water</a:t>
                      </a:r>
                      <a:r>
                        <a:rPr lang="en-ZA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Identify key contact persons at potential</a:t>
                      </a:r>
                      <a:r>
                        <a:rPr lang="en-ZA" sz="1100" baseline="0" dirty="0" smtClean="0"/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/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rowSpan="5">
                  <a:txBody>
                    <a:bodyPr/>
                    <a:lstStyle/>
                    <a:p>
                      <a:pPr algn="ctr"/>
                      <a:endParaRPr lang="en-ZA" sz="11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Awaiting feedback from some mining groups</a:t>
                      </a:r>
                      <a:endParaRPr lang="en-ZA" sz="11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1250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238094"/>
              </p:ext>
            </p:extLst>
          </p:nvPr>
        </p:nvGraphicFramePr>
        <p:xfrm>
          <a:off x="457200" y="908720"/>
          <a:ext cx="8435280" cy="233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Platinum Sector now on board – next scheduled meeting: 27-09-13 to determine way forward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MOSHIAT-D Coal up and running – next scheduled meeting: 25-10-13 at New Vaal</a:t>
                      </a:r>
                      <a:endParaRPr lang="en-US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Johan</a:t>
                      </a:r>
                      <a:r>
                        <a:rPr lang="en-US" sz="1400" baseline="0" dirty="0" smtClean="0"/>
                        <a:t> joining the team</a:t>
                      </a:r>
                      <a:endParaRPr lang="en-US" sz="1400" dirty="0"/>
                    </a:p>
                  </a:txBody>
                  <a:tcPr anchor="ctr"/>
                </a:tc>
              </a:tr>
              <a:tr h="429570">
                <a:tc gridSpan="2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28696"/>
              </p:ext>
            </p:extLst>
          </p:nvPr>
        </p:nvGraphicFramePr>
        <p:xfrm>
          <a:off x="457200" y="908720"/>
          <a:ext cx="8507289" cy="261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6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Slow feedback 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on two 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SLP’s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solidFill>
                            <a:schemeClr val="bg1"/>
                          </a:solidFill>
                        </a:rPr>
                        <a:t>(Multi-stage Filtration Systems and Winch Cover)</a:t>
                      </a:r>
                      <a:endParaRPr lang="en-US" sz="12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Re-issued the feedback lists to the GEE’s and Task Force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Elevate the response to the SAIMM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30-08-13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t.b.a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AB/GP/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JJvR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/MOSHIAT-D GEE’s and Task Force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Leadership level at MOSHIAT-D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To be elevated to the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CEO’s ??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t.b.a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GP/AB/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JJvR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Industry manage towards legal compliance rather than ALARA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Create an understanding of the accumulative  effect of dust exposure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17-10-13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25-10-13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GP/AB/</a:t>
                      </a: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JJvR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/MOSHIAT-D and GEE’s</a:t>
                      </a: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9752" y="4293096"/>
            <a:ext cx="303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/>
              <a:t>With specific reference to winch covers</a:t>
            </a:r>
            <a:endParaRPr lang="en-ZA" sz="1400" dirty="0"/>
          </a:p>
        </p:txBody>
      </p:sp>
      <p:grpSp>
        <p:nvGrpSpPr>
          <p:cNvPr id="7" name="Group 6"/>
          <p:cNvGrpSpPr/>
          <p:nvPr/>
        </p:nvGrpSpPr>
        <p:grpSpPr>
          <a:xfrm>
            <a:off x="1835696" y="3573016"/>
            <a:ext cx="360040" cy="873969"/>
            <a:chOff x="1979712" y="3573016"/>
            <a:chExt cx="360040" cy="873969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979712" y="3573016"/>
              <a:ext cx="0" cy="873968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>
              <a:endCxn id="2" idx="1"/>
            </p:cNvCxnSpPr>
            <p:nvPr/>
          </p:nvCxnSpPr>
          <p:spPr>
            <a:xfrm>
              <a:off x="1979712" y="4446984"/>
              <a:ext cx="360040" cy="1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 flipH="1">
            <a:off x="6224935" y="3573016"/>
            <a:ext cx="432048" cy="1584176"/>
            <a:chOff x="1979712" y="3573016"/>
            <a:chExt cx="360040" cy="873969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979712" y="3573016"/>
              <a:ext cx="0" cy="873968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979712" y="4446984"/>
              <a:ext cx="360040" cy="1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3419872" y="4920083"/>
            <a:ext cx="26693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sz="1400" dirty="0" smtClean="0"/>
              <a:t>Will be discussed at the upcoming</a:t>
            </a:r>
          </a:p>
          <a:p>
            <a:pPr algn="r"/>
            <a:r>
              <a:rPr lang="en-ZA" sz="1400" dirty="0" smtClean="0"/>
              <a:t>MOSHIAT-D, MOSHIAT-D Coal</a:t>
            </a:r>
          </a:p>
          <a:p>
            <a:pPr algn="r"/>
            <a:r>
              <a:rPr lang="en-ZA" sz="1400" dirty="0"/>
              <a:t>a</a:t>
            </a:r>
            <a:r>
              <a:rPr lang="en-ZA" sz="1400" dirty="0" smtClean="0"/>
              <a:t>nd GEE meetings</a:t>
            </a:r>
            <a:endParaRPr lang="en-ZA" sz="1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3419872" y="4920083"/>
            <a:ext cx="2669385" cy="738664"/>
            <a:chOff x="3419872" y="4920083"/>
            <a:chExt cx="2669385" cy="7386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9" name="Straight Connector 8"/>
            <p:cNvCxnSpPr/>
            <p:nvPr/>
          </p:nvCxnSpPr>
          <p:spPr>
            <a:xfrm>
              <a:off x="3419872" y="4920083"/>
              <a:ext cx="266938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089257" y="4920083"/>
              <a:ext cx="0" cy="7386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flipH="1">
            <a:off x="2339751" y="4293096"/>
            <a:ext cx="3039230" cy="369332"/>
            <a:chOff x="3419872" y="4920083"/>
            <a:chExt cx="2669385" cy="7386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27" name="Straight Connector 26"/>
            <p:cNvCxnSpPr/>
            <p:nvPr/>
          </p:nvCxnSpPr>
          <p:spPr>
            <a:xfrm>
              <a:off x="3419872" y="4920083"/>
              <a:ext cx="266938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089257" y="4920083"/>
              <a:ext cx="0" cy="7386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5697197"/>
              </p:ext>
            </p:extLst>
          </p:nvPr>
        </p:nvGraphicFramePr>
        <p:xfrm>
          <a:off x="457200" y="908720"/>
          <a:ext cx="8302852" cy="132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lessons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kumimoji="0" lang="en-US" sz="160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 be”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What can we do better to get industry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involvement – any suggestions??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439365"/>
              </p:ext>
            </p:extLst>
          </p:nvPr>
        </p:nvGraphicFramePr>
        <p:xfrm>
          <a:off x="228599" y="914400"/>
          <a:ext cx="8763000" cy="4959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961"/>
                <a:gridCol w="1512168"/>
                <a:gridCol w="432048"/>
                <a:gridCol w="2232248"/>
                <a:gridCol w="864096"/>
                <a:gridCol w="792088"/>
                <a:gridCol w="792088"/>
                <a:gridCol w="648072"/>
                <a:gridCol w="110723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</a:t>
                      </a:r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(20%)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(30%)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17-10-13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25-10-13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24-10-13 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31-10-13 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700935"/>
              </p:ext>
            </p:extLst>
          </p:nvPr>
        </p:nvGraphicFramePr>
        <p:xfrm>
          <a:off x="228599" y="914400"/>
          <a:ext cx="8763000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961"/>
                <a:gridCol w="1440160"/>
                <a:gridCol w="576064"/>
                <a:gridCol w="2088232"/>
                <a:gridCol w="864096"/>
                <a:gridCol w="864096"/>
                <a:gridCol w="864096"/>
                <a:gridCol w="720080"/>
                <a:gridCol w="963215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917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1051</TotalTime>
  <Words>1384</Words>
  <Application>Microsoft Office PowerPoint</Application>
  <PresentationFormat>On-screen Show (4:3)</PresentationFormat>
  <Paragraphs>517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 DUST TEAM u p  -  d a t e August 2013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153</cp:revision>
  <cp:lastPrinted>2013-02-19T08:59:32Z</cp:lastPrinted>
  <dcterms:created xsi:type="dcterms:W3CDTF">2012-08-02T11:34:04Z</dcterms:created>
  <dcterms:modified xsi:type="dcterms:W3CDTF">2013-09-17T18:26:05Z</dcterms:modified>
</cp:coreProperties>
</file>