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68" r:id="rId2"/>
    <p:sldMasterId id="2147483660" r:id="rId3"/>
  </p:sldMasterIdLst>
  <p:notesMasterIdLst>
    <p:notesMasterId r:id="rId5"/>
  </p:notesMasterIdLst>
  <p:sldIdLst>
    <p:sldId id="306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10" autoAdjust="0"/>
  </p:normalViewPr>
  <p:slideViewPr>
    <p:cSldViewPr>
      <p:cViewPr>
        <p:scale>
          <a:sx n="75" d="100"/>
          <a:sy n="75" d="100"/>
        </p:scale>
        <p:origin x="-1866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72CC1-8692-40BC-8567-66E6BFDD90C2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93D7A-54F8-46CA-AC37-793F40159D5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7531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6999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267598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83908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8567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1507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3934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61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89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40918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2872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796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496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320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47217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19706B-871C-4E37-A1E8-E79ACA95F5AB}" type="datetimeFigureOut">
              <a:rPr lang="en-ZA" smtClean="0"/>
              <a:t>2013/09/17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E7E21-F452-41A0-908A-A017F1D191B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0775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3918E-975E-4170-BDDE-9211172699BA}" type="datetimeFigureOut">
              <a:rPr lang="en-US" smtClean="0"/>
              <a:pPr/>
              <a:t>9/17/2013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F6A5-42D5-4128-B1C4-8C15B0DE62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85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-99392"/>
            <a:ext cx="7772400" cy="732655"/>
          </a:xfrm>
        </p:spPr>
        <p:txBody>
          <a:bodyPr>
            <a:normAutofit fontScale="90000"/>
          </a:bodyPr>
          <a:lstStyle/>
          <a:p>
            <a:r>
              <a:rPr lang="en-ZA" dirty="0" smtClean="0">
                <a:solidFill>
                  <a:srgbClr val="FFFF00"/>
                </a:solidFill>
              </a:rPr>
              <a:t>Anger Management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3316" y="548680"/>
            <a:ext cx="5104656" cy="5400600"/>
          </a:xfrm>
        </p:spPr>
        <p:txBody>
          <a:bodyPr>
            <a:no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ZA" sz="2200" dirty="0" smtClean="0">
                <a:solidFill>
                  <a:schemeClr val="bg1"/>
                </a:solidFill>
              </a:rPr>
              <a:t>Among executives, the inability to handle anger, especially in pressure situations, was a major factor in missing promotions, being fired, or asked to retire. (Centre for Creative Leadership, North Carolina)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ZA" sz="2200" dirty="0" smtClean="0">
                <a:solidFill>
                  <a:schemeClr val="bg1"/>
                </a:solidFill>
              </a:rPr>
              <a:t>255 Medical students surveyed for high hostility. 25 years later those who scored high on hostility had 4-5X the rate of coronary heart disease compared with those with low hostility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ZA" sz="2200" dirty="0" smtClean="0">
                <a:solidFill>
                  <a:schemeClr val="bg1"/>
                </a:solidFill>
              </a:rPr>
              <a:t>A similar study with lawyers,  1 in 5 who scored high with hostility were dead by 50. Only 1 in 25 who scored low in hostility were dead by 50</a:t>
            </a:r>
            <a:endParaRPr lang="en-ZA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27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2443</TotalTime>
  <Words>104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1_Theme3</vt:lpstr>
      <vt:lpstr>Custom Design</vt:lpstr>
      <vt:lpstr>Theme3</vt:lpstr>
      <vt:lpstr>Anger Management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Duncan Laptop</cp:lastModifiedBy>
  <cp:revision>67</cp:revision>
  <dcterms:created xsi:type="dcterms:W3CDTF">2013-07-19T13:30:11Z</dcterms:created>
  <dcterms:modified xsi:type="dcterms:W3CDTF">2013-09-17T13:19:44Z</dcterms:modified>
</cp:coreProperties>
</file>