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6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81" r:id="rId3"/>
    <p:sldId id="282" r:id="rId4"/>
    <p:sldId id="283" r:id="rId5"/>
    <p:sldId id="276" r:id="rId6"/>
    <p:sldId id="288" r:id="rId7"/>
    <p:sldId id="289" r:id="rId8"/>
    <p:sldId id="260" r:id="rId9"/>
    <p:sldId id="257" r:id="rId10"/>
    <p:sldId id="265" r:id="rId11"/>
    <p:sldId id="285" r:id="rId12"/>
    <p:sldId id="286" r:id="rId13"/>
    <p:sldId id="267" r:id="rId14"/>
    <p:sldId id="264" r:id="rId15"/>
    <p:sldId id="259" r:id="rId16"/>
    <p:sldId id="261" r:id="rId17"/>
    <p:sldId id="263" r:id="rId18"/>
    <p:sldId id="277" r:id="rId19"/>
    <p:sldId id="266" r:id="rId20"/>
    <p:sldId id="287" r:id="rId21"/>
    <p:sldId id="284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60" d="100"/>
          <a:sy n="60" d="100"/>
        </p:scale>
        <p:origin x="-1266" y="-3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3E8E04-42C4-490A-B0B3-20B942ADEA70}" type="doc">
      <dgm:prSet loTypeId="urn:microsoft.com/office/officeart/2005/8/layout/process5" loCatId="process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en-ZA"/>
        </a:p>
      </dgm:t>
    </dgm:pt>
    <dgm:pt modelId="{8A590CB5-6EB0-42EC-9610-F8871F5A04B3}">
      <dgm:prSet phldrT="[Text]"/>
      <dgm:spPr>
        <a:solidFill>
          <a:schemeClr val="tx2">
            <a:lumMod val="50000"/>
          </a:schemeClr>
        </a:solidFill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en-ZA" dirty="0" smtClean="0">
              <a:solidFill>
                <a:schemeClr val="bg1"/>
              </a:solidFill>
            </a:rPr>
            <a:t>Roll out the practice on COPA member mines</a:t>
          </a:r>
          <a:endParaRPr lang="en-ZA" dirty="0">
            <a:solidFill>
              <a:schemeClr val="bg1"/>
            </a:solidFill>
          </a:endParaRPr>
        </a:p>
      </dgm:t>
    </dgm:pt>
    <dgm:pt modelId="{AD51CA57-8EF1-40A9-B699-F9F4C854B058}" type="parTrans" cxnId="{D2DFEAA3-525A-4BD1-9214-174F4B5CC4DD}">
      <dgm:prSet/>
      <dgm:spPr/>
      <dgm:t>
        <a:bodyPr/>
        <a:lstStyle/>
        <a:p>
          <a:endParaRPr lang="en-ZA"/>
        </a:p>
      </dgm:t>
    </dgm:pt>
    <dgm:pt modelId="{821CF6B8-8467-473C-8EA9-3B2748578A62}" type="sibTrans" cxnId="{D2DFEAA3-525A-4BD1-9214-174F4B5CC4DD}">
      <dgm:prSet/>
      <dgm:spPr/>
      <dgm:t>
        <a:bodyPr/>
        <a:lstStyle/>
        <a:p>
          <a:endParaRPr lang="en-ZA"/>
        </a:p>
      </dgm:t>
    </dgm:pt>
    <dgm:pt modelId="{1B00EB58-EB01-4B3C-897F-05EC7A42DFA4}">
      <dgm:prSet phldrT="[Text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ZA" dirty="0" smtClean="0"/>
            <a:t>Identify Leading practice</a:t>
          </a:r>
          <a:endParaRPr lang="en-ZA" dirty="0"/>
        </a:p>
      </dgm:t>
    </dgm:pt>
    <dgm:pt modelId="{2DA767C2-B106-4E67-A891-5A1E497258EC}" type="parTrans" cxnId="{F35118B3-315B-4C14-95E1-F3034A8F73B0}">
      <dgm:prSet/>
      <dgm:spPr/>
      <dgm:t>
        <a:bodyPr/>
        <a:lstStyle/>
        <a:p>
          <a:endParaRPr lang="en-ZA"/>
        </a:p>
      </dgm:t>
    </dgm:pt>
    <dgm:pt modelId="{F4B752F8-E790-4FA3-9542-846811ACE89A}" type="sibTrans" cxnId="{F35118B3-315B-4C14-95E1-F3034A8F73B0}">
      <dgm:prSet/>
      <dgm:spPr/>
      <dgm:t>
        <a:bodyPr/>
        <a:lstStyle/>
        <a:p>
          <a:endParaRPr lang="en-ZA"/>
        </a:p>
      </dgm:t>
    </dgm:pt>
    <dgm:pt modelId="{900DFA4F-17FB-43F7-B280-EF23FECB263B}">
      <dgm:prSet phldrT="[Text]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n-ZA" dirty="0" smtClean="0"/>
            <a:t>Identify the Source Mine and Document</a:t>
          </a:r>
          <a:endParaRPr lang="en-ZA" dirty="0"/>
        </a:p>
      </dgm:t>
    </dgm:pt>
    <dgm:pt modelId="{39E89685-DEA3-4213-84F4-F42800B61554}" type="parTrans" cxnId="{E5FAA9AE-0051-41B7-BFB7-6C07727559B1}">
      <dgm:prSet/>
      <dgm:spPr/>
      <dgm:t>
        <a:bodyPr/>
        <a:lstStyle/>
        <a:p>
          <a:endParaRPr lang="en-ZA"/>
        </a:p>
      </dgm:t>
    </dgm:pt>
    <dgm:pt modelId="{DE3FB290-9177-492A-9877-07E09B5D51AE}" type="sibTrans" cxnId="{E5FAA9AE-0051-41B7-BFB7-6C07727559B1}">
      <dgm:prSet/>
      <dgm:spPr/>
      <dgm:t>
        <a:bodyPr/>
        <a:lstStyle/>
        <a:p>
          <a:endParaRPr lang="en-ZA"/>
        </a:p>
      </dgm:t>
    </dgm:pt>
    <dgm:pt modelId="{CFD74247-3BCB-4984-B02B-786EB1BB7563}">
      <dgm:prSet phldrT="[Text]"/>
      <dgm:spPr>
        <a:solidFill>
          <a:srgbClr val="0070C0"/>
        </a:solidFill>
      </dgm:spPr>
      <dgm:t>
        <a:bodyPr/>
        <a:lstStyle/>
        <a:p>
          <a:r>
            <a:rPr lang="en-ZA" dirty="0" smtClean="0"/>
            <a:t>Demonstrate the practice at a new mine and document</a:t>
          </a:r>
          <a:endParaRPr lang="en-ZA" dirty="0"/>
        </a:p>
      </dgm:t>
    </dgm:pt>
    <dgm:pt modelId="{38895051-00E3-4C48-9998-953BB3E68927}" type="parTrans" cxnId="{72C96219-F29B-41B7-88E6-7E3B772C005F}">
      <dgm:prSet/>
      <dgm:spPr/>
      <dgm:t>
        <a:bodyPr/>
        <a:lstStyle/>
        <a:p>
          <a:endParaRPr lang="en-ZA"/>
        </a:p>
      </dgm:t>
    </dgm:pt>
    <dgm:pt modelId="{35FA5716-D8F4-42D8-B508-57D4D33AA86C}" type="sibTrans" cxnId="{72C96219-F29B-41B7-88E6-7E3B772C005F}">
      <dgm:prSet/>
      <dgm:spPr/>
      <dgm:t>
        <a:bodyPr/>
        <a:lstStyle/>
        <a:p>
          <a:endParaRPr lang="en-ZA"/>
        </a:p>
      </dgm:t>
    </dgm:pt>
    <dgm:pt modelId="{72D22DD2-9BB7-4393-B4DE-746D9CDDE8AD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ZA" dirty="0" smtClean="0"/>
            <a:t>Establish a Community of Practice for Adoption (COPA)</a:t>
          </a:r>
          <a:endParaRPr lang="en-ZA" dirty="0"/>
        </a:p>
      </dgm:t>
    </dgm:pt>
    <dgm:pt modelId="{75662904-E91B-462A-81D5-B2B5B1A3339A}" type="parTrans" cxnId="{1AC6E2E4-F493-4FA4-A430-A95F66962A0D}">
      <dgm:prSet/>
      <dgm:spPr/>
      <dgm:t>
        <a:bodyPr/>
        <a:lstStyle/>
        <a:p>
          <a:endParaRPr lang="en-ZA"/>
        </a:p>
      </dgm:t>
    </dgm:pt>
    <dgm:pt modelId="{D1C1B99F-F77D-4D8F-BC46-33B60485ABF6}" type="sibTrans" cxnId="{1AC6E2E4-F493-4FA4-A430-A95F66962A0D}">
      <dgm:prSet/>
      <dgm:spPr/>
      <dgm:t>
        <a:bodyPr/>
        <a:lstStyle/>
        <a:p>
          <a:endParaRPr lang="en-ZA"/>
        </a:p>
      </dgm:t>
    </dgm:pt>
    <dgm:pt modelId="{88AAEC3B-BDE5-4D08-8AD3-187CD59620F4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ZA" dirty="0" smtClean="0"/>
            <a:t>Hold a demonstration workshop</a:t>
          </a:r>
          <a:endParaRPr lang="en-ZA" dirty="0"/>
        </a:p>
      </dgm:t>
    </dgm:pt>
    <dgm:pt modelId="{7074031B-EACB-465F-9039-EBF673A9EF5F}" type="parTrans" cxnId="{63CDA4B6-5CC9-4646-9C51-6DC327A3365A}">
      <dgm:prSet/>
      <dgm:spPr/>
      <dgm:t>
        <a:bodyPr/>
        <a:lstStyle/>
        <a:p>
          <a:endParaRPr lang="en-ZA"/>
        </a:p>
      </dgm:t>
    </dgm:pt>
    <dgm:pt modelId="{7F9259D0-E9A6-4163-A856-F18C3FC21114}" type="sibTrans" cxnId="{63CDA4B6-5CC9-4646-9C51-6DC327A3365A}">
      <dgm:prSet/>
      <dgm:spPr/>
      <dgm:t>
        <a:bodyPr/>
        <a:lstStyle/>
        <a:p>
          <a:endParaRPr lang="en-ZA"/>
        </a:p>
      </dgm:t>
    </dgm:pt>
    <dgm:pt modelId="{D4EA8F98-853A-4006-81B6-15F85B36F9FD}" type="pres">
      <dgm:prSet presAssocID="{4B3E8E04-42C4-490A-B0B3-20B942ADEA7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A2065E01-949F-49D1-B8E0-F09B0DD36ABD}" type="pres">
      <dgm:prSet presAssocID="{1B00EB58-EB01-4B3C-897F-05EC7A42DFA4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D3B460FB-D627-47B4-B518-05616EEF259F}" type="pres">
      <dgm:prSet presAssocID="{F4B752F8-E790-4FA3-9542-846811ACE89A}" presName="sibTrans" presStyleLbl="sibTrans2D1" presStyleIdx="0" presStyleCnt="5"/>
      <dgm:spPr/>
      <dgm:t>
        <a:bodyPr/>
        <a:lstStyle/>
        <a:p>
          <a:endParaRPr lang="en-ZA"/>
        </a:p>
      </dgm:t>
    </dgm:pt>
    <dgm:pt modelId="{5F2EE10E-7D44-49A0-B74A-CF7725B6F872}" type="pres">
      <dgm:prSet presAssocID="{F4B752F8-E790-4FA3-9542-846811ACE89A}" presName="connectorText" presStyleLbl="sibTrans2D1" presStyleIdx="0" presStyleCnt="5"/>
      <dgm:spPr/>
      <dgm:t>
        <a:bodyPr/>
        <a:lstStyle/>
        <a:p>
          <a:endParaRPr lang="en-ZA"/>
        </a:p>
      </dgm:t>
    </dgm:pt>
    <dgm:pt modelId="{67B17B9D-0DD4-49F7-A861-5CAAE17133C5}" type="pres">
      <dgm:prSet presAssocID="{900DFA4F-17FB-43F7-B280-EF23FECB263B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1DC13BD5-066C-4999-8F5E-DA6BB9417CAD}" type="pres">
      <dgm:prSet presAssocID="{DE3FB290-9177-492A-9877-07E09B5D51AE}" presName="sibTrans" presStyleLbl="sibTrans2D1" presStyleIdx="1" presStyleCnt="5"/>
      <dgm:spPr/>
      <dgm:t>
        <a:bodyPr/>
        <a:lstStyle/>
        <a:p>
          <a:endParaRPr lang="en-ZA"/>
        </a:p>
      </dgm:t>
    </dgm:pt>
    <dgm:pt modelId="{1D74A95A-B52C-499B-8670-04F362AD75BE}" type="pres">
      <dgm:prSet presAssocID="{DE3FB290-9177-492A-9877-07E09B5D51AE}" presName="connectorText" presStyleLbl="sibTrans2D1" presStyleIdx="1" presStyleCnt="5"/>
      <dgm:spPr/>
      <dgm:t>
        <a:bodyPr/>
        <a:lstStyle/>
        <a:p>
          <a:endParaRPr lang="en-ZA"/>
        </a:p>
      </dgm:t>
    </dgm:pt>
    <dgm:pt modelId="{4F9F9A13-4D32-4CA4-BBF0-5EBA0CC7440D}" type="pres">
      <dgm:prSet presAssocID="{CFD74247-3BCB-4984-B02B-786EB1BB7563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6E7175E6-6C64-4CF1-82C7-E4F13904E029}" type="pres">
      <dgm:prSet presAssocID="{35FA5716-D8F4-42D8-B508-57D4D33AA86C}" presName="sibTrans" presStyleLbl="sibTrans2D1" presStyleIdx="2" presStyleCnt="5"/>
      <dgm:spPr/>
      <dgm:t>
        <a:bodyPr/>
        <a:lstStyle/>
        <a:p>
          <a:endParaRPr lang="en-ZA"/>
        </a:p>
      </dgm:t>
    </dgm:pt>
    <dgm:pt modelId="{1D0398FC-8FAD-4129-968D-1D83A02DF2D8}" type="pres">
      <dgm:prSet presAssocID="{35FA5716-D8F4-42D8-B508-57D4D33AA86C}" presName="connectorText" presStyleLbl="sibTrans2D1" presStyleIdx="2" presStyleCnt="5"/>
      <dgm:spPr/>
      <dgm:t>
        <a:bodyPr/>
        <a:lstStyle/>
        <a:p>
          <a:endParaRPr lang="en-ZA"/>
        </a:p>
      </dgm:t>
    </dgm:pt>
    <dgm:pt modelId="{B6E8D14E-DFD1-4905-AA94-FC8661CC0933}" type="pres">
      <dgm:prSet presAssocID="{88AAEC3B-BDE5-4D08-8AD3-187CD59620F4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5331EED4-EC58-457A-8820-E6A44FD78F10}" type="pres">
      <dgm:prSet presAssocID="{7F9259D0-E9A6-4163-A856-F18C3FC21114}" presName="sibTrans" presStyleLbl="sibTrans2D1" presStyleIdx="3" presStyleCnt="5"/>
      <dgm:spPr/>
      <dgm:t>
        <a:bodyPr/>
        <a:lstStyle/>
        <a:p>
          <a:endParaRPr lang="en-ZA"/>
        </a:p>
      </dgm:t>
    </dgm:pt>
    <dgm:pt modelId="{F737B44B-E243-458A-A9C4-0140A504E81C}" type="pres">
      <dgm:prSet presAssocID="{7F9259D0-E9A6-4163-A856-F18C3FC21114}" presName="connectorText" presStyleLbl="sibTrans2D1" presStyleIdx="3" presStyleCnt="5"/>
      <dgm:spPr/>
      <dgm:t>
        <a:bodyPr/>
        <a:lstStyle/>
        <a:p>
          <a:endParaRPr lang="en-ZA"/>
        </a:p>
      </dgm:t>
    </dgm:pt>
    <dgm:pt modelId="{8D51A902-D232-4226-BB8D-2D764F7012AD}" type="pres">
      <dgm:prSet presAssocID="{72D22DD2-9BB7-4393-B4DE-746D9CDDE8AD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793B3FA9-954A-4685-BB78-584AAE5774DD}" type="pres">
      <dgm:prSet presAssocID="{D1C1B99F-F77D-4D8F-BC46-33B60485ABF6}" presName="sibTrans" presStyleLbl="sibTrans2D1" presStyleIdx="4" presStyleCnt="5"/>
      <dgm:spPr/>
      <dgm:t>
        <a:bodyPr/>
        <a:lstStyle/>
        <a:p>
          <a:endParaRPr lang="en-ZA"/>
        </a:p>
      </dgm:t>
    </dgm:pt>
    <dgm:pt modelId="{9B48AEC5-263F-4175-937F-E27381285FAA}" type="pres">
      <dgm:prSet presAssocID="{D1C1B99F-F77D-4D8F-BC46-33B60485ABF6}" presName="connectorText" presStyleLbl="sibTrans2D1" presStyleIdx="4" presStyleCnt="5"/>
      <dgm:spPr/>
      <dgm:t>
        <a:bodyPr/>
        <a:lstStyle/>
        <a:p>
          <a:endParaRPr lang="en-ZA"/>
        </a:p>
      </dgm:t>
    </dgm:pt>
    <dgm:pt modelId="{1707BF99-7CE4-437E-B2FD-D49EEA008EB7}" type="pres">
      <dgm:prSet presAssocID="{8A590CB5-6EB0-42EC-9610-F8871F5A04B3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D93FE2E4-03F8-4236-B0A4-F5C9D75E4947}" type="presOf" srcId="{35FA5716-D8F4-42D8-B508-57D4D33AA86C}" destId="{6E7175E6-6C64-4CF1-82C7-E4F13904E029}" srcOrd="0" destOrd="0" presId="urn:microsoft.com/office/officeart/2005/8/layout/process5"/>
    <dgm:cxn modelId="{A8B927EC-01E9-4C3C-A301-54588D9F2DE6}" type="presOf" srcId="{7F9259D0-E9A6-4163-A856-F18C3FC21114}" destId="{F737B44B-E243-458A-A9C4-0140A504E81C}" srcOrd="1" destOrd="0" presId="urn:microsoft.com/office/officeart/2005/8/layout/process5"/>
    <dgm:cxn modelId="{63CDA4B6-5CC9-4646-9C51-6DC327A3365A}" srcId="{4B3E8E04-42C4-490A-B0B3-20B942ADEA70}" destId="{88AAEC3B-BDE5-4D08-8AD3-187CD59620F4}" srcOrd="3" destOrd="0" parTransId="{7074031B-EACB-465F-9039-EBF673A9EF5F}" sibTransId="{7F9259D0-E9A6-4163-A856-F18C3FC21114}"/>
    <dgm:cxn modelId="{221E0E5C-E97A-4EFE-A958-FC38C55B0BBF}" type="presOf" srcId="{88AAEC3B-BDE5-4D08-8AD3-187CD59620F4}" destId="{B6E8D14E-DFD1-4905-AA94-FC8661CC0933}" srcOrd="0" destOrd="0" presId="urn:microsoft.com/office/officeart/2005/8/layout/process5"/>
    <dgm:cxn modelId="{72C96219-F29B-41B7-88E6-7E3B772C005F}" srcId="{4B3E8E04-42C4-490A-B0B3-20B942ADEA70}" destId="{CFD74247-3BCB-4984-B02B-786EB1BB7563}" srcOrd="2" destOrd="0" parTransId="{38895051-00E3-4C48-9998-953BB3E68927}" sibTransId="{35FA5716-D8F4-42D8-B508-57D4D33AA86C}"/>
    <dgm:cxn modelId="{CCC55846-3427-425E-847C-5178C294B4D4}" type="presOf" srcId="{D1C1B99F-F77D-4D8F-BC46-33B60485ABF6}" destId="{9B48AEC5-263F-4175-937F-E27381285FAA}" srcOrd="1" destOrd="0" presId="urn:microsoft.com/office/officeart/2005/8/layout/process5"/>
    <dgm:cxn modelId="{E3936141-1C52-4326-9172-1B0577DB777E}" type="presOf" srcId="{7F9259D0-E9A6-4163-A856-F18C3FC21114}" destId="{5331EED4-EC58-457A-8820-E6A44FD78F10}" srcOrd="0" destOrd="0" presId="urn:microsoft.com/office/officeart/2005/8/layout/process5"/>
    <dgm:cxn modelId="{9901F8C2-4256-44F5-844C-35B8D8C15003}" type="presOf" srcId="{DE3FB290-9177-492A-9877-07E09B5D51AE}" destId="{1D74A95A-B52C-499B-8670-04F362AD75BE}" srcOrd="1" destOrd="0" presId="urn:microsoft.com/office/officeart/2005/8/layout/process5"/>
    <dgm:cxn modelId="{1DF9895F-377C-497A-BC2C-610FF227843C}" type="presOf" srcId="{1B00EB58-EB01-4B3C-897F-05EC7A42DFA4}" destId="{A2065E01-949F-49D1-B8E0-F09B0DD36ABD}" srcOrd="0" destOrd="0" presId="urn:microsoft.com/office/officeart/2005/8/layout/process5"/>
    <dgm:cxn modelId="{64C70EBF-E283-47AE-864D-8E3858007E10}" type="presOf" srcId="{CFD74247-3BCB-4984-B02B-786EB1BB7563}" destId="{4F9F9A13-4D32-4CA4-BBF0-5EBA0CC7440D}" srcOrd="0" destOrd="0" presId="urn:microsoft.com/office/officeart/2005/8/layout/process5"/>
    <dgm:cxn modelId="{862EE5FD-FF23-4F86-8ED4-CD48FD78EE6F}" type="presOf" srcId="{F4B752F8-E790-4FA3-9542-846811ACE89A}" destId="{D3B460FB-D627-47B4-B518-05616EEF259F}" srcOrd="0" destOrd="0" presId="urn:microsoft.com/office/officeart/2005/8/layout/process5"/>
    <dgm:cxn modelId="{B84FB9F3-D8A8-4E84-9532-B25F0919B025}" type="presOf" srcId="{900DFA4F-17FB-43F7-B280-EF23FECB263B}" destId="{67B17B9D-0DD4-49F7-A861-5CAAE17133C5}" srcOrd="0" destOrd="0" presId="urn:microsoft.com/office/officeart/2005/8/layout/process5"/>
    <dgm:cxn modelId="{A9037BD9-73FF-4710-B039-4EC8A0796EF9}" type="presOf" srcId="{72D22DD2-9BB7-4393-B4DE-746D9CDDE8AD}" destId="{8D51A902-D232-4226-BB8D-2D764F7012AD}" srcOrd="0" destOrd="0" presId="urn:microsoft.com/office/officeart/2005/8/layout/process5"/>
    <dgm:cxn modelId="{3EBCE127-5D37-4829-B289-28D548DA0662}" type="presOf" srcId="{35FA5716-D8F4-42D8-B508-57D4D33AA86C}" destId="{1D0398FC-8FAD-4129-968D-1D83A02DF2D8}" srcOrd="1" destOrd="0" presId="urn:microsoft.com/office/officeart/2005/8/layout/process5"/>
    <dgm:cxn modelId="{E5FAA9AE-0051-41B7-BFB7-6C07727559B1}" srcId="{4B3E8E04-42C4-490A-B0B3-20B942ADEA70}" destId="{900DFA4F-17FB-43F7-B280-EF23FECB263B}" srcOrd="1" destOrd="0" parTransId="{39E89685-DEA3-4213-84F4-F42800B61554}" sibTransId="{DE3FB290-9177-492A-9877-07E09B5D51AE}"/>
    <dgm:cxn modelId="{9C1AF420-5A16-41AA-8D43-F248E97C1894}" type="presOf" srcId="{F4B752F8-E790-4FA3-9542-846811ACE89A}" destId="{5F2EE10E-7D44-49A0-B74A-CF7725B6F872}" srcOrd="1" destOrd="0" presId="urn:microsoft.com/office/officeart/2005/8/layout/process5"/>
    <dgm:cxn modelId="{B970D8E4-45E3-4EBA-A050-D1F0E9B940E5}" type="presOf" srcId="{8A590CB5-6EB0-42EC-9610-F8871F5A04B3}" destId="{1707BF99-7CE4-437E-B2FD-D49EEA008EB7}" srcOrd="0" destOrd="0" presId="urn:microsoft.com/office/officeart/2005/8/layout/process5"/>
    <dgm:cxn modelId="{F35118B3-315B-4C14-95E1-F3034A8F73B0}" srcId="{4B3E8E04-42C4-490A-B0B3-20B942ADEA70}" destId="{1B00EB58-EB01-4B3C-897F-05EC7A42DFA4}" srcOrd="0" destOrd="0" parTransId="{2DA767C2-B106-4E67-A891-5A1E497258EC}" sibTransId="{F4B752F8-E790-4FA3-9542-846811ACE89A}"/>
    <dgm:cxn modelId="{1AC6E2E4-F493-4FA4-A430-A95F66962A0D}" srcId="{4B3E8E04-42C4-490A-B0B3-20B942ADEA70}" destId="{72D22DD2-9BB7-4393-B4DE-746D9CDDE8AD}" srcOrd="4" destOrd="0" parTransId="{75662904-E91B-462A-81D5-B2B5B1A3339A}" sibTransId="{D1C1B99F-F77D-4D8F-BC46-33B60485ABF6}"/>
    <dgm:cxn modelId="{2A432FE4-255B-400F-9984-03E3B094C9AD}" type="presOf" srcId="{4B3E8E04-42C4-490A-B0B3-20B942ADEA70}" destId="{D4EA8F98-853A-4006-81B6-15F85B36F9FD}" srcOrd="0" destOrd="0" presId="urn:microsoft.com/office/officeart/2005/8/layout/process5"/>
    <dgm:cxn modelId="{4BBD0D8C-91D7-4DA5-B76C-3AD08B6EDD44}" type="presOf" srcId="{D1C1B99F-F77D-4D8F-BC46-33B60485ABF6}" destId="{793B3FA9-954A-4685-BB78-584AAE5774DD}" srcOrd="0" destOrd="0" presId="urn:microsoft.com/office/officeart/2005/8/layout/process5"/>
    <dgm:cxn modelId="{D2DFEAA3-525A-4BD1-9214-174F4B5CC4DD}" srcId="{4B3E8E04-42C4-490A-B0B3-20B942ADEA70}" destId="{8A590CB5-6EB0-42EC-9610-F8871F5A04B3}" srcOrd="5" destOrd="0" parTransId="{AD51CA57-8EF1-40A9-B699-F9F4C854B058}" sibTransId="{821CF6B8-8467-473C-8EA9-3B2748578A62}"/>
    <dgm:cxn modelId="{5463E9F2-2B8E-4CE4-9109-EC216F2A95C4}" type="presOf" srcId="{DE3FB290-9177-492A-9877-07E09B5D51AE}" destId="{1DC13BD5-066C-4999-8F5E-DA6BB9417CAD}" srcOrd="0" destOrd="0" presId="urn:microsoft.com/office/officeart/2005/8/layout/process5"/>
    <dgm:cxn modelId="{7EF47205-66C7-46BC-B9D4-5E81A7C3B3FE}" type="presParOf" srcId="{D4EA8F98-853A-4006-81B6-15F85B36F9FD}" destId="{A2065E01-949F-49D1-B8E0-F09B0DD36ABD}" srcOrd="0" destOrd="0" presId="urn:microsoft.com/office/officeart/2005/8/layout/process5"/>
    <dgm:cxn modelId="{5D048349-C14A-4625-9A31-7C6B83BAFA66}" type="presParOf" srcId="{D4EA8F98-853A-4006-81B6-15F85B36F9FD}" destId="{D3B460FB-D627-47B4-B518-05616EEF259F}" srcOrd="1" destOrd="0" presId="urn:microsoft.com/office/officeart/2005/8/layout/process5"/>
    <dgm:cxn modelId="{A187666E-2409-4182-91D1-E66AD09F8FF1}" type="presParOf" srcId="{D3B460FB-D627-47B4-B518-05616EEF259F}" destId="{5F2EE10E-7D44-49A0-B74A-CF7725B6F872}" srcOrd="0" destOrd="0" presId="urn:microsoft.com/office/officeart/2005/8/layout/process5"/>
    <dgm:cxn modelId="{C0A71C32-FA00-4842-B64A-7389BD034E6B}" type="presParOf" srcId="{D4EA8F98-853A-4006-81B6-15F85B36F9FD}" destId="{67B17B9D-0DD4-49F7-A861-5CAAE17133C5}" srcOrd="2" destOrd="0" presId="urn:microsoft.com/office/officeart/2005/8/layout/process5"/>
    <dgm:cxn modelId="{5081DD45-233E-41E8-AA9D-0AC3EA2339CB}" type="presParOf" srcId="{D4EA8F98-853A-4006-81B6-15F85B36F9FD}" destId="{1DC13BD5-066C-4999-8F5E-DA6BB9417CAD}" srcOrd="3" destOrd="0" presId="urn:microsoft.com/office/officeart/2005/8/layout/process5"/>
    <dgm:cxn modelId="{50AFCFF2-80E3-444E-8F40-0BC25E1F8010}" type="presParOf" srcId="{1DC13BD5-066C-4999-8F5E-DA6BB9417CAD}" destId="{1D74A95A-B52C-499B-8670-04F362AD75BE}" srcOrd="0" destOrd="0" presId="urn:microsoft.com/office/officeart/2005/8/layout/process5"/>
    <dgm:cxn modelId="{9A0DC142-8509-4B39-B28D-2348009B7E93}" type="presParOf" srcId="{D4EA8F98-853A-4006-81B6-15F85B36F9FD}" destId="{4F9F9A13-4D32-4CA4-BBF0-5EBA0CC7440D}" srcOrd="4" destOrd="0" presId="urn:microsoft.com/office/officeart/2005/8/layout/process5"/>
    <dgm:cxn modelId="{7BADF001-140D-4762-8CBB-DDF6CC997442}" type="presParOf" srcId="{D4EA8F98-853A-4006-81B6-15F85B36F9FD}" destId="{6E7175E6-6C64-4CF1-82C7-E4F13904E029}" srcOrd="5" destOrd="0" presId="urn:microsoft.com/office/officeart/2005/8/layout/process5"/>
    <dgm:cxn modelId="{ACB610EE-660E-4288-AFA1-BA0BDA20222C}" type="presParOf" srcId="{6E7175E6-6C64-4CF1-82C7-E4F13904E029}" destId="{1D0398FC-8FAD-4129-968D-1D83A02DF2D8}" srcOrd="0" destOrd="0" presId="urn:microsoft.com/office/officeart/2005/8/layout/process5"/>
    <dgm:cxn modelId="{55C9D5B0-BCF4-43CD-A71C-F1DA25B6694E}" type="presParOf" srcId="{D4EA8F98-853A-4006-81B6-15F85B36F9FD}" destId="{B6E8D14E-DFD1-4905-AA94-FC8661CC0933}" srcOrd="6" destOrd="0" presId="urn:microsoft.com/office/officeart/2005/8/layout/process5"/>
    <dgm:cxn modelId="{5600C073-AEFA-4CD6-9586-1983446312F9}" type="presParOf" srcId="{D4EA8F98-853A-4006-81B6-15F85B36F9FD}" destId="{5331EED4-EC58-457A-8820-E6A44FD78F10}" srcOrd="7" destOrd="0" presId="urn:microsoft.com/office/officeart/2005/8/layout/process5"/>
    <dgm:cxn modelId="{BEB89D25-A268-48AF-BA47-489E7A4588CC}" type="presParOf" srcId="{5331EED4-EC58-457A-8820-E6A44FD78F10}" destId="{F737B44B-E243-458A-A9C4-0140A504E81C}" srcOrd="0" destOrd="0" presId="urn:microsoft.com/office/officeart/2005/8/layout/process5"/>
    <dgm:cxn modelId="{908DE9E3-1BDB-4628-8F45-54CE6EBF3FAA}" type="presParOf" srcId="{D4EA8F98-853A-4006-81B6-15F85B36F9FD}" destId="{8D51A902-D232-4226-BB8D-2D764F7012AD}" srcOrd="8" destOrd="0" presId="urn:microsoft.com/office/officeart/2005/8/layout/process5"/>
    <dgm:cxn modelId="{4CF9777F-394A-413A-A48E-EAD1BC557F56}" type="presParOf" srcId="{D4EA8F98-853A-4006-81B6-15F85B36F9FD}" destId="{793B3FA9-954A-4685-BB78-584AAE5774DD}" srcOrd="9" destOrd="0" presId="urn:microsoft.com/office/officeart/2005/8/layout/process5"/>
    <dgm:cxn modelId="{C7EAF72C-0DD0-4CC3-861F-2B227E905662}" type="presParOf" srcId="{793B3FA9-954A-4685-BB78-584AAE5774DD}" destId="{9B48AEC5-263F-4175-937F-E27381285FAA}" srcOrd="0" destOrd="0" presId="urn:microsoft.com/office/officeart/2005/8/layout/process5"/>
    <dgm:cxn modelId="{549F54F6-5760-4AD0-BE40-494C6E216A99}" type="presParOf" srcId="{D4EA8F98-853A-4006-81B6-15F85B36F9FD}" destId="{1707BF99-7CE4-437E-B2FD-D49EEA008EB7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  <a:ext uri="{C62137D5-CB1D-491B-B009-E17868A290BF}">
      <dgm14:recolorImg xmlns:dgm14="http://schemas.microsoft.com/office/drawing/2010/diagram" xmlns="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4ADAA6D-C334-410B-9991-BE42D8EEF606}" type="doc">
      <dgm:prSet loTypeId="urn:microsoft.com/office/officeart/2005/8/layout/process4" loCatId="process" qsTypeId="urn:microsoft.com/office/officeart/2009/2/quickstyle/3d8" qsCatId="3D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5BE840EC-4B2D-4E82-9E02-9F89831B889D}">
      <dgm:prSet phldrT="[Text]"/>
      <dgm:spPr/>
      <dgm:t>
        <a:bodyPr/>
        <a:lstStyle/>
        <a:p>
          <a:r>
            <a:rPr lang="en-ZA" dirty="0" smtClean="0"/>
            <a:t>Demonstration Workshop</a:t>
          </a:r>
          <a:endParaRPr lang="en-ZA" dirty="0"/>
        </a:p>
      </dgm:t>
    </dgm:pt>
    <dgm:pt modelId="{BDEC16B2-E26F-4AC8-B0FC-DCAE74C90D0A}" type="parTrans" cxnId="{02818C3C-E32F-482C-8572-AED3C791186D}">
      <dgm:prSet/>
      <dgm:spPr/>
      <dgm:t>
        <a:bodyPr/>
        <a:lstStyle/>
        <a:p>
          <a:endParaRPr lang="en-ZA"/>
        </a:p>
      </dgm:t>
    </dgm:pt>
    <dgm:pt modelId="{EFE64EC5-6927-440B-B758-95939B2F4103}" type="sibTrans" cxnId="{02818C3C-E32F-482C-8572-AED3C791186D}">
      <dgm:prSet/>
      <dgm:spPr/>
      <dgm:t>
        <a:bodyPr/>
        <a:lstStyle/>
        <a:p>
          <a:endParaRPr lang="en-ZA"/>
        </a:p>
      </dgm:t>
    </dgm:pt>
    <dgm:pt modelId="{AFFFE3BA-2007-4417-B7D5-D1FE51A1FA79}">
      <dgm:prSet phldrT="[Text]" custT="1"/>
      <dgm:spPr/>
      <dgm:t>
        <a:bodyPr/>
        <a:lstStyle/>
        <a:p>
          <a:r>
            <a:rPr lang="en-ZA" sz="2000" dirty="0" smtClean="0"/>
            <a:t>Leading Practice Adoption Guide</a:t>
          </a:r>
          <a:endParaRPr lang="en-ZA" sz="2000" dirty="0"/>
        </a:p>
      </dgm:t>
    </dgm:pt>
    <dgm:pt modelId="{CAA3DFCA-62FC-40CF-A9F3-8EEE5F12AA97}" type="parTrans" cxnId="{0A7943F9-705B-46F8-86EC-C1E9F50A1154}">
      <dgm:prSet/>
      <dgm:spPr/>
      <dgm:t>
        <a:bodyPr/>
        <a:lstStyle/>
        <a:p>
          <a:endParaRPr lang="en-ZA"/>
        </a:p>
      </dgm:t>
    </dgm:pt>
    <dgm:pt modelId="{800C2AFB-AF9A-4F18-9FAC-8365D4937340}" type="sibTrans" cxnId="{0A7943F9-705B-46F8-86EC-C1E9F50A1154}">
      <dgm:prSet/>
      <dgm:spPr/>
      <dgm:t>
        <a:bodyPr/>
        <a:lstStyle/>
        <a:p>
          <a:endParaRPr lang="en-ZA"/>
        </a:p>
      </dgm:t>
    </dgm:pt>
    <dgm:pt modelId="{3CC8BF05-8676-4044-85EE-B5F8E77BBA62}">
      <dgm:prSet phldrT="[Text]" custT="1"/>
      <dgm:spPr/>
      <dgm:t>
        <a:bodyPr/>
        <a:lstStyle/>
        <a:p>
          <a:r>
            <a:rPr lang="en-ZA" sz="2000" dirty="0" smtClean="0"/>
            <a:t>COPA Invitation</a:t>
          </a:r>
          <a:endParaRPr lang="en-ZA" sz="2000" dirty="0"/>
        </a:p>
      </dgm:t>
    </dgm:pt>
    <dgm:pt modelId="{894ED65A-EF77-465D-9960-3CBCBABFD566}" type="parTrans" cxnId="{15443C30-9A54-48F8-9DF9-159C36BD94A8}">
      <dgm:prSet/>
      <dgm:spPr/>
      <dgm:t>
        <a:bodyPr/>
        <a:lstStyle/>
        <a:p>
          <a:endParaRPr lang="en-ZA"/>
        </a:p>
      </dgm:t>
    </dgm:pt>
    <dgm:pt modelId="{96866821-B756-48F3-8D78-8A1A2768D5C2}" type="sibTrans" cxnId="{15443C30-9A54-48F8-9DF9-159C36BD94A8}">
      <dgm:prSet/>
      <dgm:spPr/>
      <dgm:t>
        <a:bodyPr/>
        <a:lstStyle/>
        <a:p>
          <a:endParaRPr lang="en-ZA"/>
        </a:p>
      </dgm:t>
    </dgm:pt>
    <dgm:pt modelId="{69C74081-97A9-4123-918E-E1F89E22253A}">
      <dgm:prSet phldrT="[Text]"/>
      <dgm:spPr/>
      <dgm:t>
        <a:bodyPr/>
        <a:lstStyle/>
        <a:p>
          <a:r>
            <a:rPr lang="en-ZA" dirty="0" smtClean="0"/>
            <a:t>COPA FORMATION</a:t>
          </a:r>
          <a:endParaRPr lang="en-ZA" dirty="0"/>
        </a:p>
      </dgm:t>
    </dgm:pt>
    <dgm:pt modelId="{D322181B-A558-4798-B221-CADB550D0CAE}" type="parTrans" cxnId="{C2CAF611-4955-4A13-B746-CB800F95683E}">
      <dgm:prSet/>
      <dgm:spPr/>
      <dgm:t>
        <a:bodyPr/>
        <a:lstStyle/>
        <a:p>
          <a:endParaRPr lang="en-ZA"/>
        </a:p>
      </dgm:t>
    </dgm:pt>
    <dgm:pt modelId="{3D0353A2-C43B-49D4-A7DE-279EDBC70603}" type="sibTrans" cxnId="{C2CAF611-4955-4A13-B746-CB800F95683E}">
      <dgm:prSet/>
      <dgm:spPr/>
      <dgm:t>
        <a:bodyPr/>
        <a:lstStyle/>
        <a:p>
          <a:endParaRPr lang="en-ZA"/>
        </a:p>
      </dgm:t>
    </dgm:pt>
    <dgm:pt modelId="{0C5E5C5A-4A06-47FF-9259-9DA9A26FB437}">
      <dgm:prSet phldrT="[Text]" custT="1"/>
      <dgm:spPr/>
      <dgm:t>
        <a:bodyPr/>
        <a:lstStyle/>
        <a:p>
          <a:r>
            <a:rPr lang="en-ZA" sz="2000" dirty="0" smtClean="0"/>
            <a:t>Mine Sign Up</a:t>
          </a:r>
          <a:endParaRPr lang="en-ZA" sz="2000" dirty="0"/>
        </a:p>
      </dgm:t>
    </dgm:pt>
    <dgm:pt modelId="{12DB57C8-E7E9-447A-AFAC-BD3B01BB6E5A}" type="parTrans" cxnId="{B842FD07-BD4F-435B-BF8D-63D02AFE3C67}">
      <dgm:prSet/>
      <dgm:spPr/>
      <dgm:t>
        <a:bodyPr/>
        <a:lstStyle/>
        <a:p>
          <a:endParaRPr lang="en-ZA"/>
        </a:p>
      </dgm:t>
    </dgm:pt>
    <dgm:pt modelId="{857C4BBC-91F9-44C5-B47B-0032981305C7}" type="sibTrans" cxnId="{B842FD07-BD4F-435B-BF8D-63D02AFE3C67}">
      <dgm:prSet/>
      <dgm:spPr/>
      <dgm:t>
        <a:bodyPr/>
        <a:lstStyle/>
        <a:p>
          <a:endParaRPr lang="en-ZA"/>
        </a:p>
      </dgm:t>
    </dgm:pt>
    <dgm:pt modelId="{ED315764-081B-4EBC-A3DA-350FA31C9362}">
      <dgm:prSet phldrT="[Text]" custT="1"/>
      <dgm:spPr/>
      <dgm:t>
        <a:bodyPr/>
        <a:lstStyle/>
        <a:p>
          <a:r>
            <a:rPr lang="en-ZA" sz="2000" dirty="0" smtClean="0"/>
            <a:t>Mine Attends COPA</a:t>
          </a:r>
          <a:endParaRPr lang="en-ZA" sz="2000" dirty="0"/>
        </a:p>
      </dgm:t>
    </dgm:pt>
    <dgm:pt modelId="{73EFCA24-6713-424A-9B48-3A3C418FF5B5}" type="parTrans" cxnId="{5112AC98-7A65-4AAD-B46C-7EF65AB62F32}">
      <dgm:prSet/>
      <dgm:spPr/>
      <dgm:t>
        <a:bodyPr/>
        <a:lstStyle/>
        <a:p>
          <a:endParaRPr lang="en-ZA"/>
        </a:p>
      </dgm:t>
    </dgm:pt>
    <dgm:pt modelId="{274ED9F0-FF20-4E23-8E43-D49458AB877E}" type="sibTrans" cxnId="{5112AC98-7A65-4AAD-B46C-7EF65AB62F32}">
      <dgm:prSet/>
      <dgm:spPr/>
      <dgm:t>
        <a:bodyPr/>
        <a:lstStyle/>
        <a:p>
          <a:endParaRPr lang="en-ZA"/>
        </a:p>
      </dgm:t>
    </dgm:pt>
    <dgm:pt modelId="{453B6B1E-E77F-44C2-B1E9-665873D4811C}">
      <dgm:prSet phldrT="[Text]"/>
      <dgm:spPr/>
      <dgm:t>
        <a:bodyPr/>
        <a:lstStyle/>
        <a:p>
          <a:r>
            <a:rPr lang="en-ZA" dirty="0" smtClean="0"/>
            <a:t>Process of Adoption</a:t>
          </a:r>
          <a:endParaRPr lang="en-ZA" dirty="0"/>
        </a:p>
      </dgm:t>
    </dgm:pt>
    <dgm:pt modelId="{6CD9D10D-7F90-49F4-977A-3C7CE9453E97}" type="parTrans" cxnId="{182CE3F1-3347-4904-B516-C1D39C1D3A28}">
      <dgm:prSet/>
      <dgm:spPr/>
      <dgm:t>
        <a:bodyPr/>
        <a:lstStyle/>
        <a:p>
          <a:endParaRPr lang="en-ZA"/>
        </a:p>
      </dgm:t>
    </dgm:pt>
    <dgm:pt modelId="{A46F2033-CDFF-4E40-A2DC-28A20F11D38B}" type="sibTrans" cxnId="{182CE3F1-3347-4904-B516-C1D39C1D3A28}">
      <dgm:prSet/>
      <dgm:spPr/>
      <dgm:t>
        <a:bodyPr/>
        <a:lstStyle/>
        <a:p>
          <a:endParaRPr lang="en-ZA"/>
        </a:p>
      </dgm:t>
    </dgm:pt>
    <dgm:pt modelId="{D0E5D0A3-C464-4032-BE9A-D4CF7FAF9520}">
      <dgm:prSet phldrT="[Text]"/>
      <dgm:spPr/>
      <dgm:t>
        <a:bodyPr/>
        <a:lstStyle/>
        <a:p>
          <a:r>
            <a:rPr lang="en-ZA" dirty="0" smtClean="0"/>
            <a:t>Mine Adoption Team</a:t>
          </a:r>
          <a:endParaRPr lang="en-ZA" dirty="0"/>
        </a:p>
      </dgm:t>
    </dgm:pt>
    <dgm:pt modelId="{3544925E-8205-4FBD-A7B7-E156F841B797}" type="parTrans" cxnId="{5790F469-B61E-40F3-BE6F-82E1B24F9CE9}">
      <dgm:prSet/>
      <dgm:spPr/>
      <dgm:t>
        <a:bodyPr/>
        <a:lstStyle/>
        <a:p>
          <a:endParaRPr lang="en-ZA"/>
        </a:p>
      </dgm:t>
    </dgm:pt>
    <dgm:pt modelId="{66C03C27-A53A-4246-BC98-BA78B86548ED}" type="sibTrans" cxnId="{5790F469-B61E-40F3-BE6F-82E1B24F9CE9}">
      <dgm:prSet/>
      <dgm:spPr/>
      <dgm:t>
        <a:bodyPr/>
        <a:lstStyle/>
        <a:p>
          <a:endParaRPr lang="en-ZA"/>
        </a:p>
      </dgm:t>
    </dgm:pt>
    <dgm:pt modelId="{9B87FCC3-264D-4215-861E-4152348ADB84}">
      <dgm:prSet phldrT="[Text]"/>
      <dgm:spPr/>
      <dgm:t>
        <a:bodyPr/>
        <a:lstStyle/>
        <a:p>
          <a:r>
            <a:rPr lang="en-ZA" dirty="0" smtClean="0"/>
            <a:t>Plan Adoption</a:t>
          </a:r>
          <a:endParaRPr lang="en-ZA" dirty="0"/>
        </a:p>
      </dgm:t>
    </dgm:pt>
    <dgm:pt modelId="{475956B6-01B9-49CB-8373-8BA5471DBDA0}" type="parTrans" cxnId="{3970F534-0D5A-4289-BE0F-06CDD8F94CFC}">
      <dgm:prSet/>
      <dgm:spPr/>
      <dgm:t>
        <a:bodyPr/>
        <a:lstStyle/>
        <a:p>
          <a:endParaRPr lang="en-ZA"/>
        </a:p>
      </dgm:t>
    </dgm:pt>
    <dgm:pt modelId="{9A0008AF-DF22-4114-9BF7-368F0931E4E1}" type="sibTrans" cxnId="{3970F534-0D5A-4289-BE0F-06CDD8F94CFC}">
      <dgm:prSet/>
      <dgm:spPr/>
      <dgm:t>
        <a:bodyPr/>
        <a:lstStyle/>
        <a:p>
          <a:endParaRPr lang="en-ZA"/>
        </a:p>
      </dgm:t>
    </dgm:pt>
    <dgm:pt modelId="{B0DA859E-E603-4650-87C1-FC07EF7A55B0}">
      <dgm:prSet/>
      <dgm:spPr/>
      <dgm:t>
        <a:bodyPr/>
        <a:lstStyle/>
        <a:p>
          <a:r>
            <a:rPr lang="en-ZA" dirty="0" smtClean="0"/>
            <a:t>Interviews/Mental Models</a:t>
          </a:r>
          <a:endParaRPr lang="en-ZA" dirty="0"/>
        </a:p>
      </dgm:t>
    </dgm:pt>
    <dgm:pt modelId="{233AF628-AB60-43B3-9471-E626AB2B02A7}" type="parTrans" cxnId="{F93DC114-5447-4ED0-B5E3-807F7792037F}">
      <dgm:prSet/>
      <dgm:spPr/>
      <dgm:t>
        <a:bodyPr/>
        <a:lstStyle/>
        <a:p>
          <a:endParaRPr lang="en-ZA"/>
        </a:p>
      </dgm:t>
    </dgm:pt>
    <dgm:pt modelId="{8FB632AD-8AA8-4FCA-9790-BC3C9A7E9BD3}" type="sibTrans" cxnId="{F93DC114-5447-4ED0-B5E3-807F7792037F}">
      <dgm:prSet/>
      <dgm:spPr/>
      <dgm:t>
        <a:bodyPr/>
        <a:lstStyle/>
        <a:p>
          <a:endParaRPr lang="en-ZA"/>
        </a:p>
      </dgm:t>
    </dgm:pt>
    <dgm:pt modelId="{CD2ACF62-2C05-4512-8A62-3FABF0AE0A87}">
      <dgm:prSet/>
      <dgm:spPr/>
      <dgm:t>
        <a:bodyPr/>
        <a:lstStyle/>
        <a:p>
          <a:r>
            <a:rPr lang="en-ZA" dirty="0" smtClean="0"/>
            <a:t>Leadership and Communication Behaviour plans</a:t>
          </a:r>
          <a:endParaRPr lang="en-ZA" dirty="0"/>
        </a:p>
      </dgm:t>
    </dgm:pt>
    <dgm:pt modelId="{38978F70-683F-4F21-8283-569477DA15C9}" type="parTrans" cxnId="{C15DCD20-5321-48DA-8516-A8CEE2D170A8}">
      <dgm:prSet/>
      <dgm:spPr/>
      <dgm:t>
        <a:bodyPr/>
        <a:lstStyle/>
        <a:p>
          <a:endParaRPr lang="en-ZA"/>
        </a:p>
      </dgm:t>
    </dgm:pt>
    <dgm:pt modelId="{F9DD4F1A-1B64-4891-8C91-28237CDA2D32}" type="sibTrans" cxnId="{C15DCD20-5321-48DA-8516-A8CEE2D170A8}">
      <dgm:prSet/>
      <dgm:spPr/>
      <dgm:t>
        <a:bodyPr/>
        <a:lstStyle/>
        <a:p>
          <a:endParaRPr lang="en-ZA"/>
        </a:p>
      </dgm:t>
    </dgm:pt>
    <dgm:pt modelId="{130D4015-50A1-41E2-8A4C-A20EF79BF4DA}">
      <dgm:prSet custT="1"/>
      <dgm:spPr/>
      <dgm:t>
        <a:bodyPr/>
        <a:lstStyle/>
        <a:p>
          <a:r>
            <a:rPr lang="en-ZA" sz="2000" dirty="0" smtClean="0"/>
            <a:t>Lesson Plans</a:t>
          </a:r>
          <a:endParaRPr lang="en-ZA" sz="2000" dirty="0"/>
        </a:p>
      </dgm:t>
    </dgm:pt>
    <dgm:pt modelId="{B7ACC0A1-3594-486E-8DFA-9D0701820A8C}" type="parTrans" cxnId="{7A1E2124-34B0-48A3-B540-36BC039D15BD}">
      <dgm:prSet/>
      <dgm:spPr/>
      <dgm:t>
        <a:bodyPr/>
        <a:lstStyle/>
        <a:p>
          <a:endParaRPr lang="en-ZA"/>
        </a:p>
      </dgm:t>
    </dgm:pt>
    <dgm:pt modelId="{609DC92B-6F2B-43F9-A5E7-B925B8059705}" type="sibTrans" cxnId="{7A1E2124-34B0-48A3-B540-36BC039D15BD}">
      <dgm:prSet/>
      <dgm:spPr/>
      <dgm:t>
        <a:bodyPr/>
        <a:lstStyle/>
        <a:p>
          <a:endParaRPr lang="en-ZA"/>
        </a:p>
      </dgm:t>
    </dgm:pt>
    <dgm:pt modelId="{548B46DB-F1D7-4E9B-B738-8E91A48DBFBD}">
      <dgm:prSet custT="1"/>
      <dgm:spPr/>
      <dgm:t>
        <a:bodyPr/>
        <a:lstStyle/>
        <a:p>
          <a:r>
            <a:rPr lang="en-ZA" sz="1400" dirty="0" smtClean="0"/>
            <a:t>Measurements</a:t>
          </a:r>
          <a:endParaRPr lang="en-ZA" sz="1400" dirty="0"/>
        </a:p>
      </dgm:t>
    </dgm:pt>
    <dgm:pt modelId="{0AE06FFF-B982-41C6-9213-15909245991A}" type="parTrans" cxnId="{72E373E1-0CB1-4C22-9A30-062A19B1D563}">
      <dgm:prSet/>
      <dgm:spPr/>
      <dgm:t>
        <a:bodyPr/>
        <a:lstStyle/>
        <a:p>
          <a:endParaRPr lang="en-ZA"/>
        </a:p>
      </dgm:t>
    </dgm:pt>
    <dgm:pt modelId="{0A97F346-B411-4E0A-8E73-1A3AB31FE311}" type="sibTrans" cxnId="{72E373E1-0CB1-4C22-9A30-062A19B1D563}">
      <dgm:prSet/>
      <dgm:spPr/>
      <dgm:t>
        <a:bodyPr/>
        <a:lstStyle/>
        <a:p>
          <a:endParaRPr lang="en-ZA"/>
        </a:p>
      </dgm:t>
    </dgm:pt>
    <dgm:pt modelId="{4EBC9535-B4E6-4EDB-B1BD-42EE3696E27E}" type="pres">
      <dgm:prSet presAssocID="{F4ADAA6D-C334-410B-9991-BE42D8EEF6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7E9F66FE-474C-41B6-BFC8-8CDFF6DC1D4B}" type="pres">
      <dgm:prSet presAssocID="{453B6B1E-E77F-44C2-B1E9-665873D4811C}" presName="boxAndChildren" presStyleCnt="0"/>
      <dgm:spPr/>
    </dgm:pt>
    <dgm:pt modelId="{47ED1EF4-B55E-4367-9944-F4A11AEC0831}" type="pres">
      <dgm:prSet presAssocID="{453B6B1E-E77F-44C2-B1E9-665873D4811C}" presName="parentTextBox" presStyleLbl="node1" presStyleIdx="0" presStyleCnt="3"/>
      <dgm:spPr/>
      <dgm:t>
        <a:bodyPr/>
        <a:lstStyle/>
        <a:p>
          <a:endParaRPr lang="en-ZA"/>
        </a:p>
      </dgm:t>
    </dgm:pt>
    <dgm:pt modelId="{E41050C6-9EB7-4D83-9DEF-688C099C489F}" type="pres">
      <dgm:prSet presAssocID="{453B6B1E-E77F-44C2-B1E9-665873D4811C}" presName="entireBox" presStyleLbl="node1" presStyleIdx="0" presStyleCnt="3" custLinFactNeighborY="6669"/>
      <dgm:spPr/>
      <dgm:t>
        <a:bodyPr/>
        <a:lstStyle/>
        <a:p>
          <a:endParaRPr lang="en-ZA"/>
        </a:p>
      </dgm:t>
    </dgm:pt>
    <dgm:pt modelId="{9A2439B7-98DC-4BB7-A487-13020BA767A1}" type="pres">
      <dgm:prSet presAssocID="{453B6B1E-E77F-44C2-B1E9-665873D4811C}" presName="descendantBox" presStyleCnt="0"/>
      <dgm:spPr/>
    </dgm:pt>
    <dgm:pt modelId="{C911864E-98ED-4C5C-BE25-D6F0F1C0DC9E}" type="pres">
      <dgm:prSet presAssocID="{D0E5D0A3-C464-4032-BE9A-D4CF7FAF9520}" presName="childTextBox" presStyleLbl="fgAccFollowNode1" presStyleIdx="0" presStyleCnt="10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0F6E6B00-1C87-4CCA-B9F4-AAB69CE57C6A}" type="pres">
      <dgm:prSet presAssocID="{9B87FCC3-264D-4215-861E-4152348ADB84}" presName="childTextBox" presStyleLbl="fgAccFollowNode1" presStyleIdx="1" presStyleCnt="10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9183F0BA-7497-4AB4-8F0E-DAD915AED346}" type="pres">
      <dgm:prSet presAssocID="{B0DA859E-E603-4650-87C1-FC07EF7A55B0}" presName="childTextBox" presStyleLbl="fgAccFollowNode1" presStyleIdx="2" presStyleCnt="10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C79F61A5-0498-4D0B-8FBB-892A28BF2E44}" type="pres">
      <dgm:prSet presAssocID="{CD2ACF62-2C05-4512-8A62-3FABF0AE0A87}" presName="childTextBox" presStyleLbl="fgAccFollowNode1" presStyleIdx="3" presStyleCnt="10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EB96C71E-B239-42AC-8FAC-6BB79996E41B}" type="pres">
      <dgm:prSet presAssocID="{130D4015-50A1-41E2-8A4C-A20EF79BF4DA}" presName="childTextBox" presStyleLbl="fgAccFollowNode1" presStyleIdx="4" presStyleCnt="10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2FEBB392-ACC9-4EF0-B0E3-85223A83B363}" type="pres">
      <dgm:prSet presAssocID="{548B46DB-F1D7-4E9B-B738-8E91A48DBFBD}" presName="childTextBox" presStyleLbl="fgAccFollowNode1" presStyleIdx="5" presStyleCnt="10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D1146C9F-90BA-4812-A7CA-B7ABEA376CB8}" type="pres">
      <dgm:prSet presAssocID="{3D0353A2-C43B-49D4-A7DE-279EDBC70603}" presName="sp" presStyleCnt="0"/>
      <dgm:spPr/>
    </dgm:pt>
    <dgm:pt modelId="{63B7EEB0-F003-4D26-A054-1021FE93D812}" type="pres">
      <dgm:prSet presAssocID="{69C74081-97A9-4123-918E-E1F89E22253A}" presName="arrowAndChildren" presStyleCnt="0"/>
      <dgm:spPr/>
    </dgm:pt>
    <dgm:pt modelId="{331E313F-601B-4E68-A6E3-ECC3638F9BF0}" type="pres">
      <dgm:prSet presAssocID="{69C74081-97A9-4123-918E-E1F89E22253A}" presName="parentTextArrow" presStyleLbl="node1" presStyleIdx="0" presStyleCnt="3"/>
      <dgm:spPr/>
      <dgm:t>
        <a:bodyPr/>
        <a:lstStyle/>
        <a:p>
          <a:endParaRPr lang="en-ZA"/>
        </a:p>
      </dgm:t>
    </dgm:pt>
    <dgm:pt modelId="{FCCB8A54-5AAA-47DD-BA08-81ADFE9F8674}" type="pres">
      <dgm:prSet presAssocID="{69C74081-97A9-4123-918E-E1F89E22253A}" presName="arrow" presStyleLbl="node1" presStyleIdx="1" presStyleCnt="3"/>
      <dgm:spPr/>
      <dgm:t>
        <a:bodyPr/>
        <a:lstStyle/>
        <a:p>
          <a:endParaRPr lang="en-ZA"/>
        </a:p>
      </dgm:t>
    </dgm:pt>
    <dgm:pt modelId="{E900A008-DFA9-4A95-B55D-98F0376BCFFF}" type="pres">
      <dgm:prSet presAssocID="{69C74081-97A9-4123-918E-E1F89E22253A}" presName="descendantArrow" presStyleCnt="0"/>
      <dgm:spPr/>
    </dgm:pt>
    <dgm:pt modelId="{6094E0A9-3458-48D6-823F-38EF5B5F5D43}" type="pres">
      <dgm:prSet presAssocID="{0C5E5C5A-4A06-47FF-9259-9DA9A26FB437}" presName="childTextArrow" presStyleLbl="fgAccFollowNode1" presStyleIdx="6" presStyleCnt="10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3AD94CD-CF74-4F4F-80E0-E0EC08E412F5}" type="pres">
      <dgm:prSet presAssocID="{ED315764-081B-4EBC-A3DA-350FA31C9362}" presName="childTextArrow" presStyleLbl="fgAccFollowNode1" presStyleIdx="7" presStyleCnt="10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5FE5A1F1-E693-44B0-9A34-F84AA87BD9A9}" type="pres">
      <dgm:prSet presAssocID="{EFE64EC5-6927-440B-B758-95939B2F4103}" presName="sp" presStyleCnt="0"/>
      <dgm:spPr/>
    </dgm:pt>
    <dgm:pt modelId="{4C67489E-CD1C-4B92-BB75-8434DA61B548}" type="pres">
      <dgm:prSet presAssocID="{5BE840EC-4B2D-4E82-9E02-9F89831B889D}" presName="arrowAndChildren" presStyleCnt="0"/>
      <dgm:spPr/>
    </dgm:pt>
    <dgm:pt modelId="{7B4F6802-D3CA-4A60-9E12-BB1194D6EBEC}" type="pres">
      <dgm:prSet presAssocID="{5BE840EC-4B2D-4E82-9E02-9F89831B889D}" presName="parentTextArrow" presStyleLbl="node1" presStyleIdx="1" presStyleCnt="3"/>
      <dgm:spPr/>
      <dgm:t>
        <a:bodyPr/>
        <a:lstStyle/>
        <a:p>
          <a:endParaRPr lang="en-ZA"/>
        </a:p>
      </dgm:t>
    </dgm:pt>
    <dgm:pt modelId="{1ED3E4A3-40F4-4EAA-B1FC-5006C6B2294B}" type="pres">
      <dgm:prSet presAssocID="{5BE840EC-4B2D-4E82-9E02-9F89831B889D}" presName="arrow" presStyleLbl="node1" presStyleIdx="2" presStyleCnt="3"/>
      <dgm:spPr/>
      <dgm:t>
        <a:bodyPr/>
        <a:lstStyle/>
        <a:p>
          <a:endParaRPr lang="en-ZA"/>
        </a:p>
      </dgm:t>
    </dgm:pt>
    <dgm:pt modelId="{ABA57923-9FA3-4034-8034-72A07A2EC729}" type="pres">
      <dgm:prSet presAssocID="{5BE840EC-4B2D-4E82-9E02-9F89831B889D}" presName="descendantArrow" presStyleCnt="0"/>
      <dgm:spPr/>
    </dgm:pt>
    <dgm:pt modelId="{034EB3A0-01B8-4157-A02E-A05D79D82CEA}" type="pres">
      <dgm:prSet presAssocID="{AFFFE3BA-2007-4417-B7D5-D1FE51A1FA79}" presName="childTextArrow" presStyleLbl="fgAccFollowNode1" presStyleIdx="8" presStyleCnt="10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2F4C3CCD-906D-438E-B234-1D9D6B7A6964}" type="pres">
      <dgm:prSet presAssocID="{3CC8BF05-8676-4044-85EE-B5F8E77BBA62}" presName="childTextArrow" presStyleLbl="fgAccFollowNode1" presStyleIdx="9" presStyleCnt="10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074F5BC9-D698-4D30-B378-8BD76926FD9C}" type="presOf" srcId="{5BE840EC-4B2D-4E82-9E02-9F89831B889D}" destId="{1ED3E4A3-40F4-4EAA-B1FC-5006C6B2294B}" srcOrd="1" destOrd="0" presId="urn:microsoft.com/office/officeart/2005/8/layout/process4"/>
    <dgm:cxn modelId="{FD1571C0-9D4D-4D6D-86BB-BD5C4205A0C8}" type="presOf" srcId="{9B87FCC3-264D-4215-861E-4152348ADB84}" destId="{0F6E6B00-1C87-4CCA-B9F4-AAB69CE57C6A}" srcOrd="0" destOrd="0" presId="urn:microsoft.com/office/officeart/2005/8/layout/process4"/>
    <dgm:cxn modelId="{F93DC114-5447-4ED0-B5E3-807F7792037F}" srcId="{453B6B1E-E77F-44C2-B1E9-665873D4811C}" destId="{B0DA859E-E603-4650-87C1-FC07EF7A55B0}" srcOrd="2" destOrd="0" parTransId="{233AF628-AB60-43B3-9471-E626AB2B02A7}" sibTransId="{8FB632AD-8AA8-4FCA-9790-BC3C9A7E9BD3}"/>
    <dgm:cxn modelId="{C15DCD20-5321-48DA-8516-A8CEE2D170A8}" srcId="{453B6B1E-E77F-44C2-B1E9-665873D4811C}" destId="{CD2ACF62-2C05-4512-8A62-3FABF0AE0A87}" srcOrd="3" destOrd="0" parTransId="{38978F70-683F-4F21-8283-569477DA15C9}" sibTransId="{F9DD4F1A-1B64-4891-8C91-28237CDA2D32}"/>
    <dgm:cxn modelId="{3970F534-0D5A-4289-BE0F-06CDD8F94CFC}" srcId="{453B6B1E-E77F-44C2-B1E9-665873D4811C}" destId="{9B87FCC3-264D-4215-861E-4152348ADB84}" srcOrd="1" destOrd="0" parTransId="{475956B6-01B9-49CB-8373-8BA5471DBDA0}" sibTransId="{9A0008AF-DF22-4114-9BF7-368F0931E4E1}"/>
    <dgm:cxn modelId="{BCA9C5B3-6FFD-4F54-B387-E4CE7C85920A}" type="presOf" srcId="{AFFFE3BA-2007-4417-B7D5-D1FE51A1FA79}" destId="{034EB3A0-01B8-4157-A02E-A05D79D82CEA}" srcOrd="0" destOrd="0" presId="urn:microsoft.com/office/officeart/2005/8/layout/process4"/>
    <dgm:cxn modelId="{1B730568-DD61-4D3F-8F5A-E2E975CB9E90}" type="presOf" srcId="{0C5E5C5A-4A06-47FF-9259-9DA9A26FB437}" destId="{6094E0A9-3458-48D6-823F-38EF5B5F5D43}" srcOrd="0" destOrd="0" presId="urn:microsoft.com/office/officeart/2005/8/layout/process4"/>
    <dgm:cxn modelId="{6809A51F-E5F3-4359-A626-8541C1B86462}" type="presOf" srcId="{69C74081-97A9-4123-918E-E1F89E22253A}" destId="{FCCB8A54-5AAA-47DD-BA08-81ADFE9F8674}" srcOrd="1" destOrd="0" presId="urn:microsoft.com/office/officeart/2005/8/layout/process4"/>
    <dgm:cxn modelId="{0A7943F9-705B-46F8-86EC-C1E9F50A1154}" srcId="{5BE840EC-4B2D-4E82-9E02-9F89831B889D}" destId="{AFFFE3BA-2007-4417-B7D5-D1FE51A1FA79}" srcOrd="0" destOrd="0" parTransId="{CAA3DFCA-62FC-40CF-A9F3-8EEE5F12AA97}" sibTransId="{800C2AFB-AF9A-4F18-9FAC-8365D4937340}"/>
    <dgm:cxn modelId="{02818C3C-E32F-482C-8572-AED3C791186D}" srcId="{F4ADAA6D-C334-410B-9991-BE42D8EEF606}" destId="{5BE840EC-4B2D-4E82-9E02-9F89831B889D}" srcOrd="0" destOrd="0" parTransId="{BDEC16B2-E26F-4AC8-B0FC-DCAE74C90D0A}" sibTransId="{EFE64EC5-6927-440B-B758-95939B2F4103}"/>
    <dgm:cxn modelId="{C2CAF611-4955-4A13-B746-CB800F95683E}" srcId="{F4ADAA6D-C334-410B-9991-BE42D8EEF606}" destId="{69C74081-97A9-4123-918E-E1F89E22253A}" srcOrd="1" destOrd="0" parTransId="{D322181B-A558-4798-B221-CADB550D0CAE}" sibTransId="{3D0353A2-C43B-49D4-A7DE-279EDBC70603}"/>
    <dgm:cxn modelId="{5790F469-B61E-40F3-BE6F-82E1B24F9CE9}" srcId="{453B6B1E-E77F-44C2-B1E9-665873D4811C}" destId="{D0E5D0A3-C464-4032-BE9A-D4CF7FAF9520}" srcOrd="0" destOrd="0" parTransId="{3544925E-8205-4FBD-A7B7-E156F841B797}" sibTransId="{66C03C27-A53A-4246-BC98-BA78B86548ED}"/>
    <dgm:cxn modelId="{40C9C699-0EF5-4623-B804-1895D702B1CE}" type="presOf" srcId="{130D4015-50A1-41E2-8A4C-A20EF79BF4DA}" destId="{EB96C71E-B239-42AC-8FAC-6BB79996E41B}" srcOrd="0" destOrd="0" presId="urn:microsoft.com/office/officeart/2005/8/layout/process4"/>
    <dgm:cxn modelId="{DC08AAEE-5440-4B57-B58B-8EE900B72C86}" type="presOf" srcId="{B0DA859E-E603-4650-87C1-FC07EF7A55B0}" destId="{9183F0BA-7497-4AB4-8F0E-DAD915AED346}" srcOrd="0" destOrd="0" presId="urn:microsoft.com/office/officeart/2005/8/layout/process4"/>
    <dgm:cxn modelId="{72E373E1-0CB1-4C22-9A30-062A19B1D563}" srcId="{453B6B1E-E77F-44C2-B1E9-665873D4811C}" destId="{548B46DB-F1D7-4E9B-B738-8E91A48DBFBD}" srcOrd="5" destOrd="0" parTransId="{0AE06FFF-B982-41C6-9213-15909245991A}" sibTransId="{0A97F346-B411-4E0A-8E73-1A3AB31FE311}"/>
    <dgm:cxn modelId="{84C14EBF-77B8-4958-AED4-D9E42FD94F10}" type="presOf" srcId="{5BE840EC-4B2D-4E82-9E02-9F89831B889D}" destId="{7B4F6802-D3CA-4A60-9E12-BB1194D6EBEC}" srcOrd="0" destOrd="0" presId="urn:microsoft.com/office/officeart/2005/8/layout/process4"/>
    <dgm:cxn modelId="{B842FD07-BD4F-435B-BF8D-63D02AFE3C67}" srcId="{69C74081-97A9-4123-918E-E1F89E22253A}" destId="{0C5E5C5A-4A06-47FF-9259-9DA9A26FB437}" srcOrd="0" destOrd="0" parTransId="{12DB57C8-E7E9-447A-AFAC-BD3B01BB6E5A}" sibTransId="{857C4BBC-91F9-44C5-B47B-0032981305C7}"/>
    <dgm:cxn modelId="{A396E15E-EAE6-41A3-B29F-5C2FAFAEFAA6}" type="presOf" srcId="{ED315764-081B-4EBC-A3DA-350FA31C9362}" destId="{A3AD94CD-CF74-4F4F-80E0-E0EC08E412F5}" srcOrd="0" destOrd="0" presId="urn:microsoft.com/office/officeart/2005/8/layout/process4"/>
    <dgm:cxn modelId="{7A1E2124-34B0-48A3-B540-36BC039D15BD}" srcId="{453B6B1E-E77F-44C2-B1E9-665873D4811C}" destId="{130D4015-50A1-41E2-8A4C-A20EF79BF4DA}" srcOrd="4" destOrd="0" parTransId="{B7ACC0A1-3594-486E-8DFA-9D0701820A8C}" sibTransId="{609DC92B-6F2B-43F9-A5E7-B925B8059705}"/>
    <dgm:cxn modelId="{8E9AC4E2-6749-4A90-A7DF-8C0C971FBAAB}" type="presOf" srcId="{D0E5D0A3-C464-4032-BE9A-D4CF7FAF9520}" destId="{C911864E-98ED-4C5C-BE25-D6F0F1C0DC9E}" srcOrd="0" destOrd="0" presId="urn:microsoft.com/office/officeart/2005/8/layout/process4"/>
    <dgm:cxn modelId="{182CE3F1-3347-4904-B516-C1D39C1D3A28}" srcId="{F4ADAA6D-C334-410B-9991-BE42D8EEF606}" destId="{453B6B1E-E77F-44C2-B1E9-665873D4811C}" srcOrd="2" destOrd="0" parTransId="{6CD9D10D-7F90-49F4-977A-3C7CE9453E97}" sibTransId="{A46F2033-CDFF-4E40-A2DC-28A20F11D38B}"/>
    <dgm:cxn modelId="{15443C30-9A54-48F8-9DF9-159C36BD94A8}" srcId="{5BE840EC-4B2D-4E82-9E02-9F89831B889D}" destId="{3CC8BF05-8676-4044-85EE-B5F8E77BBA62}" srcOrd="1" destOrd="0" parTransId="{894ED65A-EF77-465D-9960-3CBCBABFD566}" sibTransId="{96866821-B756-48F3-8D78-8A1A2768D5C2}"/>
    <dgm:cxn modelId="{D8405957-D1F0-4598-B221-A682A6E0FF33}" type="presOf" srcId="{453B6B1E-E77F-44C2-B1E9-665873D4811C}" destId="{47ED1EF4-B55E-4367-9944-F4A11AEC0831}" srcOrd="0" destOrd="0" presId="urn:microsoft.com/office/officeart/2005/8/layout/process4"/>
    <dgm:cxn modelId="{713AB0E6-675E-4B2F-B3BF-7D672C21EDD9}" type="presOf" srcId="{548B46DB-F1D7-4E9B-B738-8E91A48DBFBD}" destId="{2FEBB392-ACC9-4EF0-B0E3-85223A83B363}" srcOrd="0" destOrd="0" presId="urn:microsoft.com/office/officeart/2005/8/layout/process4"/>
    <dgm:cxn modelId="{01822888-AE9C-45C8-934C-609B07ADB204}" type="presOf" srcId="{453B6B1E-E77F-44C2-B1E9-665873D4811C}" destId="{E41050C6-9EB7-4D83-9DEF-688C099C489F}" srcOrd="1" destOrd="0" presId="urn:microsoft.com/office/officeart/2005/8/layout/process4"/>
    <dgm:cxn modelId="{71A33916-9096-4ACF-9A78-0E173FCEC189}" type="presOf" srcId="{F4ADAA6D-C334-410B-9991-BE42D8EEF606}" destId="{4EBC9535-B4E6-4EDB-B1BD-42EE3696E27E}" srcOrd="0" destOrd="0" presId="urn:microsoft.com/office/officeart/2005/8/layout/process4"/>
    <dgm:cxn modelId="{713836E7-7FC6-4681-844A-D56704CFF1D5}" type="presOf" srcId="{69C74081-97A9-4123-918E-E1F89E22253A}" destId="{331E313F-601B-4E68-A6E3-ECC3638F9BF0}" srcOrd="0" destOrd="0" presId="urn:microsoft.com/office/officeart/2005/8/layout/process4"/>
    <dgm:cxn modelId="{85B7C7AB-8A58-45EF-83BB-0D7E009A623A}" type="presOf" srcId="{3CC8BF05-8676-4044-85EE-B5F8E77BBA62}" destId="{2F4C3CCD-906D-438E-B234-1D9D6B7A6964}" srcOrd="0" destOrd="0" presId="urn:microsoft.com/office/officeart/2005/8/layout/process4"/>
    <dgm:cxn modelId="{8150CE82-90F5-4CDD-A695-CA301DAD4825}" type="presOf" srcId="{CD2ACF62-2C05-4512-8A62-3FABF0AE0A87}" destId="{C79F61A5-0498-4D0B-8FBB-892A28BF2E44}" srcOrd="0" destOrd="0" presId="urn:microsoft.com/office/officeart/2005/8/layout/process4"/>
    <dgm:cxn modelId="{5112AC98-7A65-4AAD-B46C-7EF65AB62F32}" srcId="{69C74081-97A9-4123-918E-E1F89E22253A}" destId="{ED315764-081B-4EBC-A3DA-350FA31C9362}" srcOrd="1" destOrd="0" parTransId="{73EFCA24-6713-424A-9B48-3A3C418FF5B5}" sibTransId="{274ED9F0-FF20-4E23-8E43-D49458AB877E}"/>
    <dgm:cxn modelId="{85B7DDC5-7F6B-4653-A9AC-E58ED98C66FE}" type="presParOf" srcId="{4EBC9535-B4E6-4EDB-B1BD-42EE3696E27E}" destId="{7E9F66FE-474C-41B6-BFC8-8CDFF6DC1D4B}" srcOrd="0" destOrd="0" presId="urn:microsoft.com/office/officeart/2005/8/layout/process4"/>
    <dgm:cxn modelId="{A6FCE151-75D3-43D6-BF7A-4DC924B7198E}" type="presParOf" srcId="{7E9F66FE-474C-41B6-BFC8-8CDFF6DC1D4B}" destId="{47ED1EF4-B55E-4367-9944-F4A11AEC0831}" srcOrd="0" destOrd="0" presId="urn:microsoft.com/office/officeart/2005/8/layout/process4"/>
    <dgm:cxn modelId="{8B525E30-76E0-494B-B297-22FDF51868B4}" type="presParOf" srcId="{7E9F66FE-474C-41B6-BFC8-8CDFF6DC1D4B}" destId="{E41050C6-9EB7-4D83-9DEF-688C099C489F}" srcOrd="1" destOrd="0" presId="urn:microsoft.com/office/officeart/2005/8/layout/process4"/>
    <dgm:cxn modelId="{505796E0-25AE-4AA8-ABC4-E6700FF7D7FE}" type="presParOf" srcId="{7E9F66FE-474C-41B6-BFC8-8CDFF6DC1D4B}" destId="{9A2439B7-98DC-4BB7-A487-13020BA767A1}" srcOrd="2" destOrd="0" presId="urn:microsoft.com/office/officeart/2005/8/layout/process4"/>
    <dgm:cxn modelId="{2434AA9E-3692-44A5-A2AE-73D2C0BEBFEE}" type="presParOf" srcId="{9A2439B7-98DC-4BB7-A487-13020BA767A1}" destId="{C911864E-98ED-4C5C-BE25-D6F0F1C0DC9E}" srcOrd="0" destOrd="0" presId="urn:microsoft.com/office/officeart/2005/8/layout/process4"/>
    <dgm:cxn modelId="{333B9369-4EBC-471C-A5B6-A7B5E2E9ECF5}" type="presParOf" srcId="{9A2439B7-98DC-4BB7-A487-13020BA767A1}" destId="{0F6E6B00-1C87-4CCA-B9F4-AAB69CE57C6A}" srcOrd="1" destOrd="0" presId="urn:microsoft.com/office/officeart/2005/8/layout/process4"/>
    <dgm:cxn modelId="{0C12BACE-EEB3-41AC-A1C2-E181BC530EA4}" type="presParOf" srcId="{9A2439B7-98DC-4BB7-A487-13020BA767A1}" destId="{9183F0BA-7497-4AB4-8F0E-DAD915AED346}" srcOrd="2" destOrd="0" presId="urn:microsoft.com/office/officeart/2005/8/layout/process4"/>
    <dgm:cxn modelId="{E05F3E81-AA0D-4287-87C7-3082FD411909}" type="presParOf" srcId="{9A2439B7-98DC-4BB7-A487-13020BA767A1}" destId="{C79F61A5-0498-4D0B-8FBB-892A28BF2E44}" srcOrd="3" destOrd="0" presId="urn:microsoft.com/office/officeart/2005/8/layout/process4"/>
    <dgm:cxn modelId="{9A408C49-1B42-4A44-8A60-C66DC97740C2}" type="presParOf" srcId="{9A2439B7-98DC-4BB7-A487-13020BA767A1}" destId="{EB96C71E-B239-42AC-8FAC-6BB79996E41B}" srcOrd="4" destOrd="0" presId="urn:microsoft.com/office/officeart/2005/8/layout/process4"/>
    <dgm:cxn modelId="{A47F0DB4-BABC-4C80-8EED-A7667022D402}" type="presParOf" srcId="{9A2439B7-98DC-4BB7-A487-13020BA767A1}" destId="{2FEBB392-ACC9-4EF0-B0E3-85223A83B363}" srcOrd="5" destOrd="0" presId="urn:microsoft.com/office/officeart/2005/8/layout/process4"/>
    <dgm:cxn modelId="{FB3BAEE1-4230-4502-A44F-C64F31636FA9}" type="presParOf" srcId="{4EBC9535-B4E6-4EDB-B1BD-42EE3696E27E}" destId="{D1146C9F-90BA-4812-A7CA-B7ABEA376CB8}" srcOrd="1" destOrd="0" presId="urn:microsoft.com/office/officeart/2005/8/layout/process4"/>
    <dgm:cxn modelId="{4ED864DA-477E-4B36-A393-D9A08923BE90}" type="presParOf" srcId="{4EBC9535-B4E6-4EDB-B1BD-42EE3696E27E}" destId="{63B7EEB0-F003-4D26-A054-1021FE93D812}" srcOrd="2" destOrd="0" presId="urn:microsoft.com/office/officeart/2005/8/layout/process4"/>
    <dgm:cxn modelId="{9F7F88DD-CCA1-4D1A-955C-773EFC947D2F}" type="presParOf" srcId="{63B7EEB0-F003-4D26-A054-1021FE93D812}" destId="{331E313F-601B-4E68-A6E3-ECC3638F9BF0}" srcOrd="0" destOrd="0" presId="urn:microsoft.com/office/officeart/2005/8/layout/process4"/>
    <dgm:cxn modelId="{05DE588D-7240-45C8-8F3A-4D0F1D31006C}" type="presParOf" srcId="{63B7EEB0-F003-4D26-A054-1021FE93D812}" destId="{FCCB8A54-5AAA-47DD-BA08-81ADFE9F8674}" srcOrd="1" destOrd="0" presId="urn:microsoft.com/office/officeart/2005/8/layout/process4"/>
    <dgm:cxn modelId="{7D773C58-E743-46B3-886D-C11776842275}" type="presParOf" srcId="{63B7EEB0-F003-4D26-A054-1021FE93D812}" destId="{E900A008-DFA9-4A95-B55D-98F0376BCFFF}" srcOrd="2" destOrd="0" presId="urn:microsoft.com/office/officeart/2005/8/layout/process4"/>
    <dgm:cxn modelId="{91C57601-CE86-40D4-A6D8-DDC8E3D6BBC5}" type="presParOf" srcId="{E900A008-DFA9-4A95-B55D-98F0376BCFFF}" destId="{6094E0A9-3458-48D6-823F-38EF5B5F5D43}" srcOrd="0" destOrd="0" presId="urn:microsoft.com/office/officeart/2005/8/layout/process4"/>
    <dgm:cxn modelId="{C2E86D5E-D65A-4EC0-8810-B12BF9464D02}" type="presParOf" srcId="{E900A008-DFA9-4A95-B55D-98F0376BCFFF}" destId="{A3AD94CD-CF74-4F4F-80E0-E0EC08E412F5}" srcOrd="1" destOrd="0" presId="urn:microsoft.com/office/officeart/2005/8/layout/process4"/>
    <dgm:cxn modelId="{4E184289-9A01-4300-B993-C056880B73EA}" type="presParOf" srcId="{4EBC9535-B4E6-4EDB-B1BD-42EE3696E27E}" destId="{5FE5A1F1-E693-44B0-9A34-F84AA87BD9A9}" srcOrd="3" destOrd="0" presId="urn:microsoft.com/office/officeart/2005/8/layout/process4"/>
    <dgm:cxn modelId="{09755393-C31F-4A05-A371-B7C9AA92EDD1}" type="presParOf" srcId="{4EBC9535-B4E6-4EDB-B1BD-42EE3696E27E}" destId="{4C67489E-CD1C-4B92-BB75-8434DA61B548}" srcOrd="4" destOrd="0" presId="urn:microsoft.com/office/officeart/2005/8/layout/process4"/>
    <dgm:cxn modelId="{12CCA229-C6DC-4044-AD4B-0416604A251E}" type="presParOf" srcId="{4C67489E-CD1C-4B92-BB75-8434DA61B548}" destId="{7B4F6802-D3CA-4A60-9E12-BB1194D6EBEC}" srcOrd="0" destOrd="0" presId="urn:microsoft.com/office/officeart/2005/8/layout/process4"/>
    <dgm:cxn modelId="{5294833D-49DD-472D-8A6B-A38221172CD6}" type="presParOf" srcId="{4C67489E-CD1C-4B92-BB75-8434DA61B548}" destId="{1ED3E4A3-40F4-4EAA-B1FC-5006C6B2294B}" srcOrd="1" destOrd="0" presId="urn:microsoft.com/office/officeart/2005/8/layout/process4"/>
    <dgm:cxn modelId="{7DE00940-287B-480B-84BE-878921C0DE3B}" type="presParOf" srcId="{4C67489E-CD1C-4B92-BB75-8434DA61B548}" destId="{ABA57923-9FA3-4034-8034-72A07A2EC729}" srcOrd="2" destOrd="0" presId="urn:microsoft.com/office/officeart/2005/8/layout/process4"/>
    <dgm:cxn modelId="{AA749C5F-5389-4771-8A17-0FDA7F5D5478}" type="presParOf" srcId="{ABA57923-9FA3-4034-8034-72A07A2EC729}" destId="{034EB3A0-01B8-4157-A02E-A05D79D82CEA}" srcOrd="0" destOrd="0" presId="urn:microsoft.com/office/officeart/2005/8/layout/process4"/>
    <dgm:cxn modelId="{4168A19B-D769-4C86-B925-E456B983F891}" type="presParOf" srcId="{ABA57923-9FA3-4034-8034-72A07A2EC729}" destId="{2F4C3CCD-906D-438E-B234-1D9D6B7A6964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3A20061-45DC-4D2C-A678-87EF6C2739B5}" type="doc">
      <dgm:prSet loTypeId="urn:microsoft.com/office/officeart/2005/8/layout/process4" loCatId="process" qsTypeId="urn:microsoft.com/office/officeart/2009/2/quickstyle/3d8" qsCatId="3D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17C44E5C-A0FF-4919-A151-3FD17D16B166}">
      <dgm:prSet phldrT="[Text]"/>
      <dgm:spPr/>
      <dgm:t>
        <a:bodyPr/>
        <a:lstStyle/>
        <a:p>
          <a:r>
            <a:rPr lang="en-ZA" dirty="0" smtClean="0"/>
            <a:t>Roll out of Leading Practice</a:t>
          </a:r>
          <a:endParaRPr lang="en-ZA" dirty="0"/>
        </a:p>
      </dgm:t>
    </dgm:pt>
    <dgm:pt modelId="{7529CF77-F76A-434B-BBA7-A5D9D4A45CF0}" type="parTrans" cxnId="{83D97C64-6727-494B-BF2D-35A592C58042}">
      <dgm:prSet/>
      <dgm:spPr/>
      <dgm:t>
        <a:bodyPr/>
        <a:lstStyle/>
        <a:p>
          <a:endParaRPr lang="en-ZA"/>
        </a:p>
      </dgm:t>
    </dgm:pt>
    <dgm:pt modelId="{D5F0DF9F-6C71-4220-AF0E-FB71784CA759}" type="sibTrans" cxnId="{83D97C64-6727-494B-BF2D-35A592C58042}">
      <dgm:prSet/>
      <dgm:spPr/>
      <dgm:t>
        <a:bodyPr/>
        <a:lstStyle/>
        <a:p>
          <a:endParaRPr lang="en-ZA"/>
        </a:p>
      </dgm:t>
    </dgm:pt>
    <dgm:pt modelId="{ECB069FE-D14D-429F-AD40-4E99FCE7331B}">
      <dgm:prSet phldrT="[Text]"/>
      <dgm:spPr/>
      <dgm:t>
        <a:bodyPr/>
        <a:lstStyle/>
        <a:p>
          <a:r>
            <a:rPr lang="en-ZA" dirty="0" smtClean="0"/>
            <a:t>Identify Crews to be Trained</a:t>
          </a:r>
          <a:endParaRPr lang="en-ZA" dirty="0"/>
        </a:p>
      </dgm:t>
    </dgm:pt>
    <dgm:pt modelId="{70ACC4F9-367D-4B1C-AFBB-CC5543A7700D}" type="parTrans" cxnId="{CFB21E5D-B3B8-4132-98E1-19B295653EF9}">
      <dgm:prSet/>
      <dgm:spPr/>
      <dgm:t>
        <a:bodyPr/>
        <a:lstStyle/>
        <a:p>
          <a:endParaRPr lang="en-ZA"/>
        </a:p>
      </dgm:t>
    </dgm:pt>
    <dgm:pt modelId="{0BD92F13-0479-4F03-912F-35878856DF59}" type="sibTrans" cxnId="{CFB21E5D-B3B8-4132-98E1-19B295653EF9}">
      <dgm:prSet/>
      <dgm:spPr/>
      <dgm:t>
        <a:bodyPr/>
        <a:lstStyle/>
        <a:p>
          <a:endParaRPr lang="en-ZA"/>
        </a:p>
      </dgm:t>
    </dgm:pt>
    <dgm:pt modelId="{B5752D2F-59B5-4E96-AA95-8A30766AEC8C}">
      <dgm:prSet phldrT="[Text]"/>
      <dgm:spPr/>
      <dgm:t>
        <a:bodyPr/>
        <a:lstStyle/>
        <a:p>
          <a:r>
            <a:rPr lang="en-ZA" dirty="0" smtClean="0"/>
            <a:t>Roster of Training</a:t>
          </a:r>
          <a:endParaRPr lang="en-ZA" dirty="0"/>
        </a:p>
      </dgm:t>
    </dgm:pt>
    <dgm:pt modelId="{EFE20F82-C109-4B23-B87A-452984362AF6}" type="parTrans" cxnId="{3B96183D-5A9D-486D-8A20-0BF54EF1E3F1}">
      <dgm:prSet/>
      <dgm:spPr/>
      <dgm:t>
        <a:bodyPr/>
        <a:lstStyle/>
        <a:p>
          <a:endParaRPr lang="en-ZA"/>
        </a:p>
      </dgm:t>
    </dgm:pt>
    <dgm:pt modelId="{E25A34F3-33EB-4979-A7C9-B243E1C2C4DB}" type="sibTrans" cxnId="{3B96183D-5A9D-486D-8A20-0BF54EF1E3F1}">
      <dgm:prSet/>
      <dgm:spPr/>
      <dgm:t>
        <a:bodyPr/>
        <a:lstStyle/>
        <a:p>
          <a:endParaRPr lang="en-ZA"/>
        </a:p>
      </dgm:t>
    </dgm:pt>
    <dgm:pt modelId="{5B1EBE84-CF9F-4461-956C-B2055F541EBE}">
      <dgm:prSet phldrT="[Text]"/>
      <dgm:spPr/>
      <dgm:t>
        <a:bodyPr/>
        <a:lstStyle/>
        <a:p>
          <a:r>
            <a:rPr lang="en-ZA" dirty="0" smtClean="0"/>
            <a:t>Assess Impact</a:t>
          </a:r>
          <a:endParaRPr lang="en-ZA" dirty="0"/>
        </a:p>
      </dgm:t>
    </dgm:pt>
    <dgm:pt modelId="{1AD0D13B-A059-4BE2-B2DF-02B4A63FF1CE}" type="parTrans" cxnId="{8B5CA077-FBCA-42D7-99EF-28B3165B9549}">
      <dgm:prSet/>
      <dgm:spPr/>
      <dgm:t>
        <a:bodyPr/>
        <a:lstStyle/>
        <a:p>
          <a:endParaRPr lang="en-ZA"/>
        </a:p>
      </dgm:t>
    </dgm:pt>
    <dgm:pt modelId="{DE805D5A-B358-48CA-9E41-15B341455A46}" type="sibTrans" cxnId="{8B5CA077-FBCA-42D7-99EF-28B3165B9549}">
      <dgm:prSet/>
      <dgm:spPr/>
      <dgm:t>
        <a:bodyPr/>
        <a:lstStyle/>
        <a:p>
          <a:endParaRPr lang="en-ZA"/>
        </a:p>
      </dgm:t>
    </dgm:pt>
    <dgm:pt modelId="{9E7BC4EA-59BE-443A-8C71-FA94172DD75E}">
      <dgm:prSet phldrT="[Text]"/>
      <dgm:spPr/>
      <dgm:t>
        <a:bodyPr/>
        <a:lstStyle/>
        <a:p>
          <a:r>
            <a:rPr lang="en-ZA" dirty="0" smtClean="0"/>
            <a:t>Improved Safety</a:t>
          </a:r>
          <a:endParaRPr lang="en-ZA" dirty="0"/>
        </a:p>
      </dgm:t>
    </dgm:pt>
    <dgm:pt modelId="{021606F2-E4BC-48B1-B8ED-4CC4E971CB30}" type="parTrans" cxnId="{32269AC6-BDA1-4AF0-B862-DB709D9E53EA}">
      <dgm:prSet/>
      <dgm:spPr/>
      <dgm:t>
        <a:bodyPr/>
        <a:lstStyle/>
        <a:p>
          <a:endParaRPr lang="en-ZA"/>
        </a:p>
      </dgm:t>
    </dgm:pt>
    <dgm:pt modelId="{C01AAB63-4986-477C-AB37-877310E52A6D}" type="sibTrans" cxnId="{32269AC6-BDA1-4AF0-B862-DB709D9E53EA}">
      <dgm:prSet/>
      <dgm:spPr/>
      <dgm:t>
        <a:bodyPr/>
        <a:lstStyle/>
        <a:p>
          <a:endParaRPr lang="en-ZA"/>
        </a:p>
      </dgm:t>
    </dgm:pt>
    <dgm:pt modelId="{3F5CBA97-C519-41BA-B7F2-A6B883D1F0CB}">
      <dgm:prSet phldrT="[Text]"/>
      <dgm:spPr/>
      <dgm:t>
        <a:bodyPr/>
        <a:lstStyle/>
        <a:p>
          <a:r>
            <a:rPr lang="en-ZA" dirty="0" smtClean="0"/>
            <a:t>Improved adherence to Standards</a:t>
          </a:r>
          <a:endParaRPr lang="en-ZA" dirty="0"/>
        </a:p>
      </dgm:t>
    </dgm:pt>
    <dgm:pt modelId="{0D1E113C-806F-41BA-B624-9C056964932D}" type="parTrans" cxnId="{3AC1AFFD-5EB2-4C30-B117-FD648E95E73D}">
      <dgm:prSet/>
      <dgm:spPr/>
      <dgm:t>
        <a:bodyPr/>
        <a:lstStyle/>
        <a:p>
          <a:endParaRPr lang="en-ZA"/>
        </a:p>
      </dgm:t>
    </dgm:pt>
    <dgm:pt modelId="{A91BF91A-0CB5-49B6-855B-02E703D96223}" type="sibTrans" cxnId="{3AC1AFFD-5EB2-4C30-B117-FD648E95E73D}">
      <dgm:prSet/>
      <dgm:spPr/>
      <dgm:t>
        <a:bodyPr/>
        <a:lstStyle/>
        <a:p>
          <a:endParaRPr lang="en-ZA"/>
        </a:p>
      </dgm:t>
    </dgm:pt>
    <dgm:pt modelId="{418E5D10-E563-4F27-A719-A5F4AA1C498A}">
      <dgm:prSet/>
      <dgm:spPr/>
      <dgm:t>
        <a:bodyPr/>
        <a:lstStyle/>
        <a:p>
          <a:r>
            <a:rPr lang="en-ZA" dirty="0" smtClean="0"/>
            <a:t>Underground Implementation</a:t>
          </a:r>
          <a:endParaRPr lang="en-ZA" dirty="0"/>
        </a:p>
      </dgm:t>
    </dgm:pt>
    <dgm:pt modelId="{4BD2FFE6-6949-482B-9D77-766726CA5EE7}" type="parTrans" cxnId="{41DFA4CE-CEB0-4DFF-B4C5-58E52B2C2A96}">
      <dgm:prSet/>
      <dgm:spPr/>
      <dgm:t>
        <a:bodyPr/>
        <a:lstStyle/>
        <a:p>
          <a:endParaRPr lang="en-ZA"/>
        </a:p>
      </dgm:t>
    </dgm:pt>
    <dgm:pt modelId="{11D317EA-C8AD-4882-BC69-70462E32AC19}" type="sibTrans" cxnId="{41DFA4CE-CEB0-4DFF-B4C5-58E52B2C2A96}">
      <dgm:prSet/>
      <dgm:spPr/>
      <dgm:t>
        <a:bodyPr/>
        <a:lstStyle/>
        <a:p>
          <a:endParaRPr lang="en-ZA"/>
        </a:p>
      </dgm:t>
    </dgm:pt>
    <dgm:pt modelId="{0218B723-D6DB-4631-A57A-5F101F49D616}">
      <dgm:prSet/>
      <dgm:spPr/>
      <dgm:t>
        <a:bodyPr/>
        <a:lstStyle/>
        <a:p>
          <a:r>
            <a:rPr lang="en-ZA" dirty="0" smtClean="0"/>
            <a:t>Culture Transformation</a:t>
          </a:r>
          <a:endParaRPr lang="en-ZA" dirty="0"/>
        </a:p>
      </dgm:t>
    </dgm:pt>
    <dgm:pt modelId="{C740520E-D00A-4DEB-A797-4EE6A3D1A11F}" type="parTrans" cxnId="{34FEE206-83D3-46A3-86DC-2B31CCD7270A}">
      <dgm:prSet/>
      <dgm:spPr/>
      <dgm:t>
        <a:bodyPr/>
        <a:lstStyle/>
        <a:p>
          <a:endParaRPr lang="en-ZA"/>
        </a:p>
      </dgm:t>
    </dgm:pt>
    <dgm:pt modelId="{F5B77E4B-4D8F-40AB-97F0-4A1442D4E5C4}" type="sibTrans" cxnId="{34FEE206-83D3-46A3-86DC-2B31CCD7270A}">
      <dgm:prSet/>
      <dgm:spPr/>
      <dgm:t>
        <a:bodyPr/>
        <a:lstStyle/>
        <a:p>
          <a:endParaRPr lang="en-ZA"/>
        </a:p>
      </dgm:t>
    </dgm:pt>
    <dgm:pt modelId="{F254867B-3256-42A3-939C-77FE90552093}" type="pres">
      <dgm:prSet presAssocID="{43A20061-45DC-4D2C-A678-87EF6C2739B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E00853F3-6025-41E1-A79C-1D6853EB5007}" type="pres">
      <dgm:prSet presAssocID="{5B1EBE84-CF9F-4461-956C-B2055F541EBE}" presName="boxAndChildren" presStyleCnt="0"/>
      <dgm:spPr/>
    </dgm:pt>
    <dgm:pt modelId="{44811647-23BB-4DA1-92A4-2D3D35CFFC50}" type="pres">
      <dgm:prSet presAssocID="{5B1EBE84-CF9F-4461-956C-B2055F541EBE}" presName="parentTextBox" presStyleLbl="node1" presStyleIdx="0" presStyleCnt="2"/>
      <dgm:spPr/>
      <dgm:t>
        <a:bodyPr/>
        <a:lstStyle/>
        <a:p>
          <a:endParaRPr lang="en-ZA"/>
        </a:p>
      </dgm:t>
    </dgm:pt>
    <dgm:pt modelId="{D34A7249-9143-4C6E-8155-2C9B0BA2A814}" type="pres">
      <dgm:prSet presAssocID="{5B1EBE84-CF9F-4461-956C-B2055F541EBE}" presName="entireBox" presStyleLbl="node1" presStyleIdx="0" presStyleCnt="2"/>
      <dgm:spPr/>
      <dgm:t>
        <a:bodyPr/>
        <a:lstStyle/>
        <a:p>
          <a:endParaRPr lang="en-ZA"/>
        </a:p>
      </dgm:t>
    </dgm:pt>
    <dgm:pt modelId="{62C49D62-99C0-47A7-B3B8-8FBA9EF8909A}" type="pres">
      <dgm:prSet presAssocID="{5B1EBE84-CF9F-4461-956C-B2055F541EBE}" presName="descendantBox" presStyleCnt="0"/>
      <dgm:spPr/>
    </dgm:pt>
    <dgm:pt modelId="{596EDE65-8A00-4499-A99D-A600DA6FF1C2}" type="pres">
      <dgm:prSet presAssocID="{9E7BC4EA-59BE-443A-8C71-FA94172DD75E}" presName="childTextBox" presStyleLbl="f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6F1361F1-1A0E-4C66-90C3-579E30E4075F}" type="pres">
      <dgm:prSet presAssocID="{3F5CBA97-C519-41BA-B7F2-A6B883D1F0CB}" presName="childTextBox" presStyleLbl="f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DC0F93D3-B77A-448B-9249-5CAC6D16C80C}" type="pres">
      <dgm:prSet presAssocID="{0218B723-D6DB-4631-A57A-5F101F49D616}" presName="childTextBox" presStyleLbl="f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7A0B5707-26E1-4526-8B15-AE8E69319EBD}" type="pres">
      <dgm:prSet presAssocID="{D5F0DF9F-6C71-4220-AF0E-FB71784CA759}" presName="sp" presStyleCnt="0"/>
      <dgm:spPr/>
    </dgm:pt>
    <dgm:pt modelId="{F3802CB7-2D91-4E1C-BD05-0EF6CBE2C02B}" type="pres">
      <dgm:prSet presAssocID="{17C44E5C-A0FF-4919-A151-3FD17D16B166}" presName="arrowAndChildren" presStyleCnt="0"/>
      <dgm:spPr/>
    </dgm:pt>
    <dgm:pt modelId="{911BC7B1-905A-48EE-B586-F6B391F44C72}" type="pres">
      <dgm:prSet presAssocID="{17C44E5C-A0FF-4919-A151-3FD17D16B166}" presName="parentTextArrow" presStyleLbl="node1" presStyleIdx="0" presStyleCnt="2"/>
      <dgm:spPr/>
      <dgm:t>
        <a:bodyPr/>
        <a:lstStyle/>
        <a:p>
          <a:endParaRPr lang="en-ZA"/>
        </a:p>
      </dgm:t>
    </dgm:pt>
    <dgm:pt modelId="{EF4D71FB-B59B-4E03-960C-0F4CDB809BD8}" type="pres">
      <dgm:prSet presAssocID="{17C44E5C-A0FF-4919-A151-3FD17D16B166}" presName="arrow" presStyleLbl="node1" presStyleIdx="1" presStyleCnt="2"/>
      <dgm:spPr/>
      <dgm:t>
        <a:bodyPr/>
        <a:lstStyle/>
        <a:p>
          <a:endParaRPr lang="en-ZA"/>
        </a:p>
      </dgm:t>
    </dgm:pt>
    <dgm:pt modelId="{0B27D124-58AB-4BF0-B37D-A618F67A2ACB}" type="pres">
      <dgm:prSet presAssocID="{17C44E5C-A0FF-4919-A151-3FD17D16B166}" presName="descendantArrow" presStyleCnt="0"/>
      <dgm:spPr/>
    </dgm:pt>
    <dgm:pt modelId="{8E912328-34F8-48A3-B2AF-857AE1541E59}" type="pres">
      <dgm:prSet presAssocID="{ECB069FE-D14D-429F-AD40-4E99FCE7331B}" presName="childTextArrow" presStyleLbl="f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2678C31D-6320-4CEC-9CB1-BFA16B177271}" type="pres">
      <dgm:prSet presAssocID="{B5752D2F-59B5-4E96-AA95-8A30766AEC8C}" presName="childTextArrow" presStyleLbl="f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DAD38F2E-B8DF-42F5-8DE9-5168D25A0B17}" type="pres">
      <dgm:prSet presAssocID="{418E5D10-E563-4F27-A719-A5F4AA1C498A}" presName="childTextArrow" presStyleLbl="f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3450F94C-AA9C-42F4-B646-118758717115}" type="presOf" srcId="{3F5CBA97-C519-41BA-B7F2-A6B883D1F0CB}" destId="{6F1361F1-1A0E-4C66-90C3-579E30E4075F}" srcOrd="0" destOrd="0" presId="urn:microsoft.com/office/officeart/2005/8/layout/process4"/>
    <dgm:cxn modelId="{5E61C2B5-746B-4E71-AA7D-69BCBAECED58}" type="presOf" srcId="{5B1EBE84-CF9F-4461-956C-B2055F541EBE}" destId="{D34A7249-9143-4C6E-8155-2C9B0BA2A814}" srcOrd="1" destOrd="0" presId="urn:microsoft.com/office/officeart/2005/8/layout/process4"/>
    <dgm:cxn modelId="{34FEE206-83D3-46A3-86DC-2B31CCD7270A}" srcId="{5B1EBE84-CF9F-4461-956C-B2055F541EBE}" destId="{0218B723-D6DB-4631-A57A-5F101F49D616}" srcOrd="2" destOrd="0" parTransId="{C740520E-D00A-4DEB-A797-4EE6A3D1A11F}" sibTransId="{F5B77E4B-4D8F-40AB-97F0-4A1442D4E5C4}"/>
    <dgm:cxn modelId="{83D97C64-6727-494B-BF2D-35A592C58042}" srcId="{43A20061-45DC-4D2C-A678-87EF6C2739B5}" destId="{17C44E5C-A0FF-4919-A151-3FD17D16B166}" srcOrd="0" destOrd="0" parTransId="{7529CF77-F76A-434B-BBA7-A5D9D4A45CF0}" sibTransId="{D5F0DF9F-6C71-4220-AF0E-FB71784CA759}"/>
    <dgm:cxn modelId="{1C6379FE-094D-4654-B016-AB64A1196144}" type="presOf" srcId="{17C44E5C-A0FF-4919-A151-3FD17D16B166}" destId="{EF4D71FB-B59B-4E03-960C-0F4CDB809BD8}" srcOrd="1" destOrd="0" presId="urn:microsoft.com/office/officeart/2005/8/layout/process4"/>
    <dgm:cxn modelId="{20EC7B7F-C493-4D1D-84E6-A61C5FA7D5A0}" type="presOf" srcId="{9E7BC4EA-59BE-443A-8C71-FA94172DD75E}" destId="{596EDE65-8A00-4499-A99D-A600DA6FF1C2}" srcOrd="0" destOrd="0" presId="urn:microsoft.com/office/officeart/2005/8/layout/process4"/>
    <dgm:cxn modelId="{C92E52BB-1108-4110-9FDF-14EFCD656C72}" type="presOf" srcId="{5B1EBE84-CF9F-4461-956C-B2055F541EBE}" destId="{44811647-23BB-4DA1-92A4-2D3D35CFFC50}" srcOrd="0" destOrd="0" presId="urn:microsoft.com/office/officeart/2005/8/layout/process4"/>
    <dgm:cxn modelId="{3AC1AFFD-5EB2-4C30-B117-FD648E95E73D}" srcId="{5B1EBE84-CF9F-4461-956C-B2055F541EBE}" destId="{3F5CBA97-C519-41BA-B7F2-A6B883D1F0CB}" srcOrd="1" destOrd="0" parTransId="{0D1E113C-806F-41BA-B624-9C056964932D}" sibTransId="{A91BF91A-0CB5-49B6-855B-02E703D96223}"/>
    <dgm:cxn modelId="{3B96183D-5A9D-486D-8A20-0BF54EF1E3F1}" srcId="{17C44E5C-A0FF-4919-A151-3FD17D16B166}" destId="{B5752D2F-59B5-4E96-AA95-8A30766AEC8C}" srcOrd="1" destOrd="0" parTransId="{EFE20F82-C109-4B23-B87A-452984362AF6}" sibTransId="{E25A34F3-33EB-4979-A7C9-B243E1C2C4DB}"/>
    <dgm:cxn modelId="{34030BF5-2EFC-4479-967D-533E7FB66FE7}" type="presOf" srcId="{418E5D10-E563-4F27-A719-A5F4AA1C498A}" destId="{DAD38F2E-B8DF-42F5-8DE9-5168D25A0B17}" srcOrd="0" destOrd="0" presId="urn:microsoft.com/office/officeart/2005/8/layout/process4"/>
    <dgm:cxn modelId="{41DFA4CE-CEB0-4DFF-B4C5-58E52B2C2A96}" srcId="{17C44E5C-A0FF-4919-A151-3FD17D16B166}" destId="{418E5D10-E563-4F27-A719-A5F4AA1C498A}" srcOrd="2" destOrd="0" parTransId="{4BD2FFE6-6949-482B-9D77-766726CA5EE7}" sibTransId="{11D317EA-C8AD-4882-BC69-70462E32AC19}"/>
    <dgm:cxn modelId="{CFB21E5D-B3B8-4132-98E1-19B295653EF9}" srcId="{17C44E5C-A0FF-4919-A151-3FD17D16B166}" destId="{ECB069FE-D14D-429F-AD40-4E99FCE7331B}" srcOrd="0" destOrd="0" parTransId="{70ACC4F9-367D-4B1C-AFBB-CC5543A7700D}" sibTransId="{0BD92F13-0479-4F03-912F-35878856DF59}"/>
    <dgm:cxn modelId="{8B5CA077-FBCA-42D7-99EF-28B3165B9549}" srcId="{43A20061-45DC-4D2C-A678-87EF6C2739B5}" destId="{5B1EBE84-CF9F-4461-956C-B2055F541EBE}" srcOrd="1" destOrd="0" parTransId="{1AD0D13B-A059-4BE2-B2DF-02B4A63FF1CE}" sibTransId="{DE805D5A-B358-48CA-9E41-15B341455A46}"/>
    <dgm:cxn modelId="{32269AC6-BDA1-4AF0-B862-DB709D9E53EA}" srcId="{5B1EBE84-CF9F-4461-956C-B2055F541EBE}" destId="{9E7BC4EA-59BE-443A-8C71-FA94172DD75E}" srcOrd="0" destOrd="0" parTransId="{021606F2-E4BC-48B1-B8ED-4CC4E971CB30}" sibTransId="{C01AAB63-4986-477C-AB37-877310E52A6D}"/>
    <dgm:cxn modelId="{C13F1945-9A61-4E86-87A9-1584AE1617EF}" type="presOf" srcId="{0218B723-D6DB-4631-A57A-5F101F49D616}" destId="{DC0F93D3-B77A-448B-9249-5CAC6D16C80C}" srcOrd="0" destOrd="0" presId="urn:microsoft.com/office/officeart/2005/8/layout/process4"/>
    <dgm:cxn modelId="{F3894C5D-EAD1-44D3-9116-E3B0B3F6A589}" type="presOf" srcId="{B5752D2F-59B5-4E96-AA95-8A30766AEC8C}" destId="{2678C31D-6320-4CEC-9CB1-BFA16B177271}" srcOrd="0" destOrd="0" presId="urn:microsoft.com/office/officeart/2005/8/layout/process4"/>
    <dgm:cxn modelId="{E6AAB656-A3B5-454B-912D-AD6DE1883C39}" type="presOf" srcId="{ECB069FE-D14D-429F-AD40-4E99FCE7331B}" destId="{8E912328-34F8-48A3-B2AF-857AE1541E59}" srcOrd="0" destOrd="0" presId="urn:microsoft.com/office/officeart/2005/8/layout/process4"/>
    <dgm:cxn modelId="{6DE8027B-530D-4801-A253-8BFBCB2249C4}" type="presOf" srcId="{43A20061-45DC-4D2C-A678-87EF6C2739B5}" destId="{F254867B-3256-42A3-939C-77FE90552093}" srcOrd="0" destOrd="0" presId="urn:microsoft.com/office/officeart/2005/8/layout/process4"/>
    <dgm:cxn modelId="{FA17A40D-F414-43B7-9732-4348191D4D81}" type="presOf" srcId="{17C44E5C-A0FF-4919-A151-3FD17D16B166}" destId="{911BC7B1-905A-48EE-B586-F6B391F44C72}" srcOrd="0" destOrd="0" presId="urn:microsoft.com/office/officeart/2005/8/layout/process4"/>
    <dgm:cxn modelId="{170C0328-E842-441C-A4F1-029BF50A2B89}" type="presParOf" srcId="{F254867B-3256-42A3-939C-77FE90552093}" destId="{E00853F3-6025-41E1-A79C-1D6853EB5007}" srcOrd="0" destOrd="0" presId="urn:microsoft.com/office/officeart/2005/8/layout/process4"/>
    <dgm:cxn modelId="{E5BAEBDD-3553-49E2-8213-D94C1E2A958F}" type="presParOf" srcId="{E00853F3-6025-41E1-A79C-1D6853EB5007}" destId="{44811647-23BB-4DA1-92A4-2D3D35CFFC50}" srcOrd="0" destOrd="0" presId="urn:microsoft.com/office/officeart/2005/8/layout/process4"/>
    <dgm:cxn modelId="{34DA36BE-B8A7-48B5-BB93-200A65B23105}" type="presParOf" srcId="{E00853F3-6025-41E1-A79C-1D6853EB5007}" destId="{D34A7249-9143-4C6E-8155-2C9B0BA2A814}" srcOrd="1" destOrd="0" presId="urn:microsoft.com/office/officeart/2005/8/layout/process4"/>
    <dgm:cxn modelId="{6AFEDEF8-18DC-4488-AEBC-F0A0C460B293}" type="presParOf" srcId="{E00853F3-6025-41E1-A79C-1D6853EB5007}" destId="{62C49D62-99C0-47A7-B3B8-8FBA9EF8909A}" srcOrd="2" destOrd="0" presId="urn:microsoft.com/office/officeart/2005/8/layout/process4"/>
    <dgm:cxn modelId="{ECC8ABBD-81E8-42B5-8B09-4866FCAD0C47}" type="presParOf" srcId="{62C49D62-99C0-47A7-B3B8-8FBA9EF8909A}" destId="{596EDE65-8A00-4499-A99D-A600DA6FF1C2}" srcOrd="0" destOrd="0" presId="urn:microsoft.com/office/officeart/2005/8/layout/process4"/>
    <dgm:cxn modelId="{1219F2D6-3DE8-421B-91D4-C1C87BD2DFB6}" type="presParOf" srcId="{62C49D62-99C0-47A7-B3B8-8FBA9EF8909A}" destId="{6F1361F1-1A0E-4C66-90C3-579E30E4075F}" srcOrd="1" destOrd="0" presId="urn:microsoft.com/office/officeart/2005/8/layout/process4"/>
    <dgm:cxn modelId="{71C7E262-7F1D-445B-9362-39284D045729}" type="presParOf" srcId="{62C49D62-99C0-47A7-B3B8-8FBA9EF8909A}" destId="{DC0F93D3-B77A-448B-9249-5CAC6D16C80C}" srcOrd="2" destOrd="0" presId="urn:microsoft.com/office/officeart/2005/8/layout/process4"/>
    <dgm:cxn modelId="{B81B22C9-CC8E-4AF1-91DF-37BC5F27AC38}" type="presParOf" srcId="{F254867B-3256-42A3-939C-77FE90552093}" destId="{7A0B5707-26E1-4526-8B15-AE8E69319EBD}" srcOrd="1" destOrd="0" presId="urn:microsoft.com/office/officeart/2005/8/layout/process4"/>
    <dgm:cxn modelId="{E078D619-03DD-4F96-B941-403BEEE31662}" type="presParOf" srcId="{F254867B-3256-42A3-939C-77FE90552093}" destId="{F3802CB7-2D91-4E1C-BD05-0EF6CBE2C02B}" srcOrd="2" destOrd="0" presId="urn:microsoft.com/office/officeart/2005/8/layout/process4"/>
    <dgm:cxn modelId="{D5AED686-E2FE-4672-A037-4ED6F1759B1A}" type="presParOf" srcId="{F3802CB7-2D91-4E1C-BD05-0EF6CBE2C02B}" destId="{911BC7B1-905A-48EE-B586-F6B391F44C72}" srcOrd="0" destOrd="0" presId="urn:microsoft.com/office/officeart/2005/8/layout/process4"/>
    <dgm:cxn modelId="{C2B70D42-8342-442D-89A6-4EEC6DF9970E}" type="presParOf" srcId="{F3802CB7-2D91-4E1C-BD05-0EF6CBE2C02B}" destId="{EF4D71FB-B59B-4E03-960C-0F4CDB809BD8}" srcOrd="1" destOrd="0" presId="urn:microsoft.com/office/officeart/2005/8/layout/process4"/>
    <dgm:cxn modelId="{40BC9650-172B-4591-ABAF-9AEA971F9B98}" type="presParOf" srcId="{F3802CB7-2D91-4E1C-BD05-0EF6CBE2C02B}" destId="{0B27D124-58AB-4BF0-B37D-A618F67A2ACB}" srcOrd="2" destOrd="0" presId="urn:microsoft.com/office/officeart/2005/8/layout/process4"/>
    <dgm:cxn modelId="{81F2C138-11A8-432F-8474-D4A3DD89C51A}" type="presParOf" srcId="{0B27D124-58AB-4BF0-B37D-A618F67A2ACB}" destId="{8E912328-34F8-48A3-B2AF-857AE1541E59}" srcOrd="0" destOrd="0" presId="urn:microsoft.com/office/officeart/2005/8/layout/process4"/>
    <dgm:cxn modelId="{DAD46EC1-A2B3-4F17-A67B-89B835615A95}" type="presParOf" srcId="{0B27D124-58AB-4BF0-B37D-A618F67A2ACB}" destId="{2678C31D-6320-4CEC-9CB1-BFA16B177271}" srcOrd="1" destOrd="0" presId="urn:microsoft.com/office/officeart/2005/8/layout/process4"/>
    <dgm:cxn modelId="{09E139D9-EEDA-421B-A3BB-4573D78A1A02}" type="presParOf" srcId="{0B27D124-58AB-4BF0-B37D-A618F67A2ACB}" destId="{DAD38F2E-B8DF-42F5-8DE9-5168D25A0B17}" srcOrd="2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B3E8E04-42C4-490A-B0B3-20B942ADEA70}" type="doc">
      <dgm:prSet loTypeId="urn:microsoft.com/office/officeart/2005/8/layout/process5" loCatId="process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en-ZA"/>
        </a:p>
      </dgm:t>
    </dgm:pt>
    <dgm:pt modelId="{8A590CB5-6EB0-42EC-9610-F8871F5A04B3}">
      <dgm:prSet phldrT="[Text]" custT="1"/>
      <dgm:spPr>
        <a:solidFill>
          <a:srgbClr val="FFC000"/>
        </a:solidFill>
      </dgm:spPr>
      <dgm:t>
        <a:bodyPr/>
        <a:lstStyle/>
        <a:p>
          <a:r>
            <a:rPr lang="en-ZA" sz="2000" dirty="0" smtClean="0">
              <a:solidFill>
                <a:schemeClr val="tx1"/>
              </a:solidFill>
            </a:rPr>
            <a:t>Adoption Decision by COPA member mine</a:t>
          </a:r>
          <a:endParaRPr lang="en-ZA" sz="2000" dirty="0">
            <a:solidFill>
              <a:schemeClr val="tx1"/>
            </a:solidFill>
          </a:endParaRPr>
        </a:p>
      </dgm:t>
    </dgm:pt>
    <dgm:pt modelId="{AD51CA57-8EF1-40A9-B699-F9F4C854B058}" type="parTrans" cxnId="{D2DFEAA3-525A-4BD1-9214-174F4B5CC4DD}">
      <dgm:prSet/>
      <dgm:spPr/>
      <dgm:t>
        <a:bodyPr/>
        <a:lstStyle/>
        <a:p>
          <a:endParaRPr lang="en-ZA"/>
        </a:p>
      </dgm:t>
    </dgm:pt>
    <dgm:pt modelId="{821CF6B8-8467-473C-8EA9-3B2748578A62}" type="sibTrans" cxnId="{D2DFEAA3-525A-4BD1-9214-174F4B5CC4DD}">
      <dgm:prSet/>
      <dgm:spPr/>
      <dgm:t>
        <a:bodyPr/>
        <a:lstStyle/>
        <a:p>
          <a:endParaRPr lang="en-ZA"/>
        </a:p>
      </dgm:t>
    </dgm:pt>
    <dgm:pt modelId="{D746F398-6F92-4542-8965-88F9CD3F9383}">
      <dgm:prSet phldrT="[Text]" custT="1"/>
      <dgm:spPr>
        <a:solidFill>
          <a:srgbClr val="FFC000"/>
        </a:solidFill>
      </dgm:spPr>
      <dgm:t>
        <a:bodyPr/>
        <a:lstStyle/>
        <a:p>
          <a:r>
            <a:rPr lang="en-ZA" sz="2000" dirty="0" smtClean="0">
              <a:solidFill>
                <a:schemeClr val="tx1"/>
              </a:solidFill>
            </a:rPr>
            <a:t>Formation</a:t>
          </a:r>
          <a:r>
            <a:rPr lang="en-ZA" sz="2000" dirty="0" smtClean="0"/>
            <a:t> </a:t>
          </a:r>
          <a:r>
            <a:rPr lang="en-ZA" sz="2000" dirty="0" smtClean="0">
              <a:solidFill>
                <a:schemeClr val="tx1"/>
              </a:solidFill>
            </a:rPr>
            <a:t>of Mine Adoption Team</a:t>
          </a:r>
          <a:endParaRPr lang="en-ZA" sz="2000" dirty="0">
            <a:solidFill>
              <a:schemeClr val="tx1"/>
            </a:solidFill>
          </a:endParaRPr>
        </a:p>
      </dgm:t>
    </dgm:pt>
    <dgm:pt modelId="{266F7CB7-9F8D-47A9-812C-F69C3BC70C25}" type="parTrans" cxnId="{A5A85DFC-D784-49AE-94B3-C4AF3D1EEBB7}">
      <dgm:prSet/>
      <dgm:spPr/>
      <dgm:t>
        <a:bodyPr/>
        <a:lstStyle/>
        <a:p>
          <a:endParaRPr lang="en-ZA"/>
        </a:p>
      </dgm:t>
    </dgm:pt>
    <dgm:pt modelId="{94AEFCBD-0A12-4EB7-94A5-329B21C4E2E1}" type="sibTrans" cxnId="{A5A85DFC-D784-49AE-94B3-C4AF3D1EEBB7}">
      <dgm:prSet/>
      <dgm:spPr/>
      <dgm:t>
        <a:bodyPr/>
        <a:lstStyle/>
        <a:p>
          <a:endParaRPr lang="en-ZA"/>
        </a:p>
      </dgm:t>
    </dgm:pt>
    <dgm:pt modelId="{3382C294-6FB3-4D46-849B-214E79B66132}">
      <dgm:prSet phldrT="[Text]" custT="1"/>
      <dgm:spPr>
        <a:solidFill>
          <a:srgbClr val="FFC000"/>
        </a:solidFill>
      </dgm:spPr>
      <dgm:t>
        <a:bodyPr/>
        <a:lstStyle/>
        <a:p>
          <a:r>
            <a:rPr lang="en-ZA" sz="2000" dirty="0" smtClean="0">
              <a:solidFill>
                <a:schemeClr val="tx1"/>
              </a:solidFill>
            </a:rPr>
            <a:t>Review the plan for Adoption</a:t>
          </a:r>
          <a:endParaRPr lang="en-ZA" sz="2000" dirty="0">
            <a:solidFill>
              <a:schemeClr val="tx1"/>
            </a:solidFill>
          </a:endParaRPr>
        </a:p>
      </dgm:t>
    </dgm:pt>
    <dgm:pt modelId="{F1C41498-35A6-41EB-99B1-9BFC3132D925}" type="parTrans" cxnId="{81E05E4E-9905-4AD8-9C8C-F99E01194198}">
      <dgm:prSet/>
      <dgm:spPr/>
      <dgm:t>
        <a:bodyPr/>
        <a:lstStyle/>
        <a:p>
          <a:endParaRPr lang="en-ZA"/>
        </a:p>
      </dgm:t>
    </dgm:pt>
    <dgm:pt modelId="{8740B2B0-5C4C-4B27-BB11-440A16ABB664}" type="sibTrans" cxnId="{81E05E4E-9905-4AD8-9C8C-F99E01194198}">
      <dgm:prSet/>
      <dgm:spPr/>
      <dgm:t>
        <a:bodyPr/>
        <a:lstStyle/>
        <a:p>
          <a:endParaRPr lang="en-ZA"/>
        </a:p>
      </dgm:t>
    </dgm:pt>
    <dgm:pt modelId="{C64F8901-6FDE-4523-B251-F2E29F23FA58}">
      <dgm:prSet phldrT="[Text]" custT="1"/>
      <dgm:spPr>
        <a:solidFill>
          <a:srgbClr val="FFC000"/>
        </a:solidFill>
      </dgm:spPr>
      <dgm:t>
        <a:bodyPr/>
        <a:lstStyle/>
        <a:p>
          <a:r>
            <a:rPr lang="en-ZA" sz="2000" dirty="0" smtClean="0">
              <a:solidFill>
                <a:schemeClr val="tx1"/>
              </a:solidFill>
            </a:rPr>
            <a:t>Interview stakeholders and adopters</a:t>
          </a:r>
          <a:endParaRPr lang="en-ZA" sz="2000" dirty="0">
            <a:solidFill>
              <a:schemeClr val="tx1"/>
            </a:solidFill>
          </a:endParaRPr>
        </a:p>
      </dgm:t>
    </dgm:pt>
    <dgm:pt modelId="{4A9464DC-D746-4CB4-9F82-5969657AF545}" type="parTrans" cxnId="{4F0DB6DA-A2B5-4FA0-97B4-5B9B5848F1A9}">
      <dgm:prSet/>
      <dgm:spPr/>
      <dgm:t>
        <a:bodyPr/>
        <a:lstStyle/>
        <a:p>
          <a:endParaRPr lang="en-ZA"/>
        </a:p>
      </dgm:t>
    </dgm:pt>
    <dgm:pt modelId="{9DAC7D53-7869-42D8-BC1D-1F50B7F89236}" type="sibTrans" cxnId="{4F0DB6DA-A2B5-4FA0-97B4-5B9B5848F1A9}">
      <dgm:prSet/>
      <dgm:spPr/>
      <dgm:t>
        <a:bodyPr/>
        <a:lstStyle/>
        <a:p>
          <a:endParaRPr lang="en-ZA"/>
        </a:p>
      </dgm:t>
    </dgm:pt>
    <dgm:pt modelId="{F062974C-3C71-4D10-97FA-ADDEA33F8BE7}">
      <dgm:prSet phldrT="[Text]" custT="1"/>
      <dgm:spPr>
        <a:solidFill>
          <a:srgbClr val="FFC000"/>
        </a:solidFill>
      </dgm:spPr>
      <dgm:t>
        <a:bodyPr/>
        <a:lstStyle/>
        <a:p>
          <a:r>
            <a:rPr lang="en-ZA" sz="2000" dirty="0" smtClean="0">
              <a:solidFill>
                <a:schemeClr val="tx1"/>
              </a:solidFill>
            </a:rPr>
            <a:t>Establish Mental Models</a:t>
          </a:r>
          <a:endParaRPr lang="en-ZA" sz="2000" dirty="0">
            <a:solidFill>
              <a:schemeClr val="tx1"/>
            </a:solidFill>
          </a:endParaRPr>
        </a:p>
      </dgm:t>
    </dgm:pt>
    <dgm:pt modelId="{FFBA3AAD-2552-4351-A323-C9E5D3DFDC27}" type="parTrans" cxnId="{AFFC07C8-B624-4CC4-AA80-3BB216159FB6}">
      <dgm:prSet/>
      <dgm:spPr/>
      <dgm:t>
        <a:bodyPr/>
        <a:lstStyle/>
        <a:p>
          <a:endParaRPr lang="en-ZA"/>
        </a:p>
      </dgm:t>
    </dgm:pt>
    <dgm:pt modelId="{3FCA4FD6-EEF0-47D7-9EED-4FC277796EE9}" type="sibTrans" cxnId="{AFFC07C8-B624-4CC4-AA80-3BB216159FB6}">
      <dgm:prSet/>
      <dgm:spPr/>
      <dgm:t>
        <a:bodyPr/>
        <a:lstStyle/>
        <a:p>
          <a:endParaRPr lang="en-ZA"/>
        </a:p>
      </dgm:t>
    </dgm:pt>
    <dgm:pt modelId="{49B1322C-C9EC-4F9A-9B1B-2E243BB23D21}">
      <dgm:prSet phldrT="[Text]" custT="1"/>
      <dgm:spPr>
        <a:solidFill>
          <a:srgbClr val="FFC000"/>
        </a:solidFill>
      </dgm:spPr>
      <dgm:t>
        <a:bodyPr/>
        <a:lstStyle/>
        <a:p>
          <a:r>
            <a:rPr lang="en-ZA" sz="1400" dirty="0" smtClean="0">
              <a:solidFill>
                <a:schemeClr val="tx1"/>
              </a:solidFill>
            </a:rPr>
            <a:t>Develop Leadership Behaviour &amp; Behavioural Communication models</a:t>
          </a:r>
          <a:endParaRPr lang="en-ZA" sz="1400" dirty="0">
            <a:solidFill>
              <a:schemeClr val="tx1"/>
            </a:solidFill>
          </a:endParaRPr>
        </a:p>
      </dgm:t>
    </dgm:pt>
    <dgm:pt modelId="{DE50A694-F217-4840-9C5B-D63501827AD9}" type="parTrans" cxnId="{2D8476DF-AA0B-4086-BA2C-4E6CA3355CDC}">
      <dgm:prSet/>
      <dgm:spPr/>
      <dgm:t>
        <a:bodyPr/>
        <a:lstStyle/>
        <a:p>
          <a:endParaRPr lang="en-ZA"/>
        </a:p>
      </dgm:t>
    </dgm:pt>
    <dgm:pt modelId="{E716CE54-45DC-4B7F-92ED-69EB5340BAFA}" type="sibTrans" cxnId="{2D8476DF-AA0B-4086-BA2C-4E6CA3355CDC}">
      <dgm:prSet/>
      <dgm:spPr/>
      <dgm:t>
        <a:bodyPr/>
        <a:lstStyle/>
        <a:p>
          <a:endParaRPr lang="en-ZA"/>
        </a:p>
      </dgm:t>
    </dgm:pt>
    <dgm:pt modelId="{BD82A377-04D9-44AB-A1F5-9575140A8FFF}">
      <dgm:prSet phldrT="[Text]"/>
      <dgm:spPr>
        <a:solidFill>
          <a:srgbClr val="FFC000"/>
        </a:solidFill>
      </dgm:spPr>
      <dgm:t>
        <a:bodyPr/>
        <a:lstStyle/>
        <a:p>
          <a:r>
            <a:rPr lang="en-ZA" dirty="0" smtClean="0">
              <a:solidFill>
                <a:schemeClr val="tx1"/>
              </a:solidFill>
            </a:rPr>
            <a:t>Modify lesson Plans</a:t>
          </a:r>
          <a:endParaRPr lang="en-ZA" dirty="0">
            <a:solidFill>
              <a:schemeClr val="tx1"/>
            </a:solidFill>
          </a:endParaRPr>
        </a:p>
      </dgm:t>
    </dgm:pt>
    <dgm:pt modelId="{7931412F-1735-4442-89B1-86E93BFBB1C8}" type="parTrans" cxnId="{8A268FD6-9F9C-4BAB-A574-39DC99016942}">
      <dgm:prSet/>
      <dgm:spPr/>
      <dgm:t>
        <a:bodyPr/>
        <a:lstStyle/>
        <a:p>
          <a:endParaRPr lang="en-ZA"/>
        </a:p>
      </dgm:t>
    </dgm:pt>
    <dgm:pt modelId="{DD46CE25-6FA7-4E83-A4D0-C381D83BDEE3}" type="sibTrans" cxnId="{8A268FD6-9F9C-4BAB-A574-39DC99016942}">
      <dgm:prSet/>
      <dgm:spPr/>
      <dgm:t>
        <a:bodyPr/>
        <a:lstStyle/>
        <a:p>
          <a:endParaRPr lang="en-ZA"/>
        </a:p>
      </dgm:t>
    </dgm:pt>
    <dgm:pt modelId="{DCC9EBFA-BC5B-4665-9D5D-F0EEB7A3F81C}">
      <dgm:prSet phldrT="[Text]"/>
      <dgm:spPr>
        <a:solidFill>
          <a:srgbClr val="FFC000"/>
        </a:solidFill>
      </dgm:spPr>
      <dgm:t>
        <a:bodyPr/>
        <a:lstStyle/>
        <a:p>
          <a:r>
            <a:rPr lang="en-ZA" dirty="0" smtClean="0">
              <a:solidFill>
                <a:schemeClr val="tx1"/>
              </a:solidFill>
            </a:rPr>
            <a:t>Train Adopters</a:t>
          </a:r>
          <a:endParaRPr lang="en-ZA" dirty="0">
            <a:solidFill>
              <a:schemeClr val="tx1"/>
            </a:solidFill>
          </a:endParaRPr>
        </a:p>
      </dgm:t>
    </dgm:pt>
    <dgm:pt modelId="{6C07856D-1F52-49E3-B82E-790CBF9C42BC}" type="parTrans" cxnId="{D3DBD67B-DC54-4DDE-9892-4DF921470231}">
      <dgm:prSet/>
      <dgm:spPr/>
      <dgm:t>
        <a:bodyPr/>
        <a:lstStyle/>
        <a:p>
          <a:endParaRPr lang="en-ZA"/>
        </a:p>
      </dgm:t>
    </dgm:pt>
    <dgm:pt modelId="{52119D24-43C5-4CB5-A351-62064451F74A}" type="sibTrans" cxnId="{D3DBD67B-DC54-4DDE-9892-4DF921470231}">
      <dgm:prSet/>
      <dgm:spPr/>
      <dgm:t>
        <a:bodyPr/>
        <a:lstStyle/>
        <a:p>
          <a:endParaRPr lang="en-ZA"/>
        </a:p>
      </dgm:t>
    </dgm:pt>
    <dgm:pt modelId="{61A6E587-8FCB-481B-A7CD-A023444F4968}">
      <dgm:prSet phldrT="[Text]"/>
      <dgm:spPr>
        <a:solidFill>
          <a:srgbClr val="FFC000"/>
        </a:solidFill>
      </dgm:spPr>
      <dgm:t>
        <a:bodyPr/>
        <a:lstStyle/>
        <a:p>
          <a:r>
            <a:rPr lang="en-ZA" dirty="0" smtClean="0">
              <a:solidFill>
                <a:schemeClr val="tx1"/>
              </a:solidFill>
            </a:rPr>
            <a:t>Roll out leading practice across the mine</a:t>
          </a:r>
          <a:endParaRPr lang="en-ZA" dirty="0">
            <a:solidFill>
              <a:schemeClr val="tx1"/>
            </a:solidFill>
          </a:endParaRPr>
        </a:p>
      </dgm:t>
    </dgm:pt>
    <dgm:pt modelId="{6B19DE6C-AB37-4A6D-80E9-057B039A2481}" type="parTrans" cxnId="{67B9C4B0-687C-41D1-8A9C-66D614E98D27}">
      <dgm:prSet/>
      <dgm:spPr/>
      <dgm:t>
        <a:bodyPr/>
        <a:lstStyle/>
        <a:p>
          <a:endParaRPr lang="en-ZA"/>
        </a:p>
      </dgm:t>
    </dgm:pt>
    <dgm:pt modelId="{82BC77DF-82D6-4FE5-833F-ADF21D61C0F3}" type="sibTrans" cxnId="{67B9C4B0-687C-41D1-8A9C-66D614E98D27}">
      <dgm:prSet/>
      <dgm:spPr/>
      <dgm:t>
        <a:bodyPr/>
        <a:lstStyle/>
        <a:p>
          <a:endParaRPr lang="en-ZA"/>
        </a:p>
      </dgm:t>
    </dgm:pt>
    <dgm:pt modelId="{1B00EB58-EB01-4B3C-897F-05EC7A42DFA4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ZA" sz="2000" dirty="0" smtClean="0"/>
            <a:t>Establish a COPA</a:t>
          </a:r>
          <a:endParaRPr lang="en-ZA" sz="2000" dirty="0"/>
        </a:p>
      </dgm:t>
    </dgm:pt>
    <dgm:pt modelId="{2DA767C2-B106-4E67-A891-5A1E497258EC}" type="parTrans" cxnId="{F35118B3-315B-4C14-95E1-F3034A8F73B0}">
      <dgm:prSet/>
      <dgm:spPr/>
      <dgm:t>
        <a:bodyPr/>
        <a:lstStyle/>
        <a:p>
          <a:endParaRPr lang="en-ZA"/>
        </a:p>
      </dgm:t>
    </dgm:pt>
    <dgm:pt modelId="{F4B752F8-E790-4FA3-9542-846811ACE89A}" type="sibTrans" cxnId="{F35118B3-315B-4C14-95E1-F3034A8F73B0}">
      <dgm:prSet/>
      <dgm:spPr/>
      <dgm:t>
        <a:bodyPr/>
        <a:lstStyle/>
        <a:p>
          <a:endParaRPr lang="en-ZA"/>
        </a:p>
      </dgm:t>
    </dgm:pt>
    <dgm:pt modelId="{D4EA8F98-853A-4006-81B6-15F85B36F9FD}" type="pres">
      <dgm:prSet presAssocID="{4B3E8E04-42C4-490A-B0B3-20B942ADEA7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A2065E01-949F-49D1-B8E0-F09B0DD36ABD}" type="pres">
      <dgm:prSet presAssocID="{1B00EB58-EB01-4B3C-897F-05EC7A42DFA4}" presName="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D3B460FB-D627-47B4-B518-05616EEF259F}" type="pres">
      <dgm:prSet presAssocID="{F4B752F8-E790-4FA3-9542-846811ACE89A}" presName="sibTrans" presStyleLbl="sibTrans2D1" presStyleIdx="0" presStyleCnt="9"/>
      <dgm:spPr/>
      <dgm:t>
        <a:bodyPr/>
        <a:lstStyle/>
        <a:p>
          <a:endParaRPr lang="en-ZA"/>
        </a:p>
      </dgm:t>
    </dgm:pt>
    <dgm:pt modelId="{5F2EE10E-7D44-49A0-B74A-CF7725B6F872}" type="pres">
      <dgm:prSet presAssocID="{F4B752F8-E790-4FA3-9542-846811ACE89A}" presName="connectorText" presStyleLbl="sibTrans2D1" presStyleIdx="0" presStyleCnt="9"/>
      <dgm:spPr/>
      <dgm:t>
        <a:bodyPr/>
        <a:lstStyle/>
        <a:p>
          <a:endParaRPr lang="en-ZA"/>
        </a:p>
      </dgm:t>
    </dgm:pt>
    <dgm:pt modelId="{1707BF99-7CE4-437E-B2FD-D49EEA008EB7}" type="pres">
      <dgm:prSet presAssocID="{8A590CB5-6EB0-42EC-9610-F8871F5A04B3}" presName="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8FC5372F-856B-4A8A-9240-5AD40BBC0B00}" type="pres">
      <dgm:prSet presAssocID="{821CF6B8-8467-473C-8EA9-3B2748578A62}" presName="sibTrans" presStyleLbl="sibTrans2D1" presStyleIdx="1" presStyleCnt="9"/>
      <dgm:spPr/>
      <dgm:t>
        <a:bodyPr/>
        <a:lstStyle/>
        <a:p>
          <a:endParaRPr lang="en-ZA"/>
        </a:p>
      </dgm:t>
    </dgm:pt>
    <dgm:pt modelId="{4FB8A93D-380B-4DBA-A143-A496220D4CC6}" type="pres">
      <dgm:prSet presAssocID="{821CF6B8-8467-473C-8EA9-3B2748578A62}" presName="connectorText" presStyleLbl="sibTrans2D1" presStyleIdx="1" presStyleCnt="9"/>
      <dgm:spPr/>
      <dgm:t>
        <a:bodyPr/>
        <a:lstStyle/>
        <a:p>
          <a:endParaRPr lang="en-ZA"/>
        </a:p>
      </dgm:t>
    </dgm:pt>
    <dgm:pt modelId="{CC4D7951-B7AC-42A1-AD72-645B24355BDF}" type="pres">
      <dgm:prSet presAssocID="{D746F398-6F92-4542-8965-88F9CD3F9383}" presName="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53846C04-434D-4BD7-800C-304F153515AE}" type="pres">
      <dgm:prSet presAssocID="{94AEFCBD-0A12-4EB7-94A5-329B21C4E2E1}" presName="sibTrans" presStyleLbl="sibTrans2D1" presStyleIdx="2" presStyleCnt="9"/>
      <dgm:spPr/>
      <dgm:t>
        <a:bodyPr/>
        <a:lstStyle/>
        <a:p>
          <a:endParaRPr lang="en-ZA"/>
        </a:p>
      </dgm:t>
    </dgm:pt>
    <dgm:pt modelId="{379C6E3F-9476-4CD1-A499-5419658C632C}" type="pres">
      <dgm:prSet presAssocID="{94AEFCBD-0A12-4EB7-94A5-329B21C4E2E1}" presName="connectorText" presStyleLbl="sibTrans2D1" presStyleIdx="2" presStyleCnt="9"/>
      <dgm:spPr/>
      <dgm:t>
        <a:bodyPr/>
        <a:lstStyle/>
        <a:p>
          <a:endParaRPr lang="en-ZA"/>
        </a:p>
      </dgm:t>
    </dgm:pt>
    <dgm:pt modelId="{6323A36D-2913-4889-9E09-F8B632849E2B}" type="pres">
      <dgm:prSet presAssocID="{3382C294-6FB3-4D46-849B-214E79B66132}" presName="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223C82EF-6FA7-4343-ACD5-90ED36787DF4}" type="pres">
      <dgm:prSet presAssocID="{8740B2B0-5C4C-4B27-BB11-440A16ABB664}" presName="sibTrans" presStyleLbl="sibTrans2D1" presStyleIdx="3" presStyleCnt="9"/>
      <dgm:spPr/>
      <dgm:t>
        <a:bodyPr/>
        <a:lstStyle/>
        <a:p>
          <a:endParaRPr lang="en-ZA"/>
        </a:p>
      </dgm:t>
    </dgm:pt>
    <dgm:pt modelId="{FA8D9B35-D507-4EFF-9E0B-715565E3C008}" type="pres">
      <dgm:prSet presAssocID="{8740B2B0-5C4C-4B27-BB11-440A16ABB664}" presName="connectorText" presStyleLbl="sibTrans2D1" presStyleIdx="3" presStyleCnt="9"/>
      <dgm:spPr/>
      <dgm:t>
        <a:bodyPr/>
        <a:lstStyle/>
        <a:p>
          <a:endParaRPr lang="en-ZA"/>
        </a:p>
      </dgm:t>
    </dgm:pt>
    <dgm:pt modelId="{B6FE1172-164F-48A1-A370-B376664D4FCF}" type="pres">
      <dgm:prSet presAssocID="{C64F8901-6FDE-4523-B251-F2E29F23FA58}" presName="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8A4AA280-D50B-4459-9C11-97659120928F}" type="pres">
      <dgm:prSet presAssocID="{9DAC7D53-7869-42D8-BC1D-1F50B7F89236}" presName="sibTrans" presStyleLbl="sibTrans2D1" presStyleIdx="4" presStyleCnt="9"/>
      <dgm:spPr/>
      <dgm:t>
        <a:bodyPr/>
        <a:lstStyle/>
        <a:p>
          <a:endParaRPr lang="en-ZA"/>
        </a:p>
      </dgm:t>
    </dgm:pt>
    <dgm:pt modelId="{423E84DB-E74D-4B93-8BA9-6AA7FED63E00}" type="pres">
      <dgm:prSet presAssocID="{9DAC7D53-7869-42D8-BC1D-1F50B7F89236}" presName="connectorText" presStyleLbl="sibTrans2D1" presStyleIdx="4" presStyleCnt="9"/>
      <dgm:spPr/>
      <dgm:t>
        <a:bodyPr/>
        <a:lstStyle/>
        <a:p>
          <a:endParaRPr lang="en-ZA"/>
        </a:p>
      </dgm:t>
    </dgm:pt>
    <dgm:pt modelId="{189B2684-BF99-47EA-8360-5DAA449D2E8A}" type="pres">
      <dgm:prSet presAssocID="{F062974C-3C71-4D10-97FA-ADDEA33F8BE7}" presName="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EA387B7-1BA6-4BD0-9014-B82F768D9969}" type="pres">
      <dgm:prSet presAssocID="{3FCA4FD6-EEF0-47D7-9EED-4FC277796EE9}" presName="sibTrans" presStyleLbl="sibTrans2D1" presStyleIdx="5" presStyleCnt="9"/>
      <dgm:spPr/>
      <dgm:t>
        <a:bodyPr/>
        <a:lstStyle/>
        <a:p>
          <a:endParaRPr lang="en-ZA"/>
        </a:p>
      </dgm:t>
    </dgm:pt>
    <dgm:pt modelId="{6D4B4FEE-F346-4252-8D1E-923479D9F312}" type="pres">
      <dgm:prSet presAssocID="{3FCA4FD6-EEF0-47D7-9EED-4FC277796EE9}" presName="connectorText" presStyleLbl="sibTrans2D1" presStyleIdx="5" presStyleCnt="9"/>
      <dgm:spPr/>
      <dgm:t>
        <a:bodyPr/>
        <a:lstStyle/>
        <a:p>
          <a:endParaRPr lang="en-ZA"/>
        </a:p>
      </dgm:t>
    </dgm:pt>
    <dgm:pt modelId="{30F6D7E8-891C-4138-91FF-3A588BC22BEA}" type="pres">
      <dgm:prSet presAssocID="{49B1322C-C9EC-4F9A-9B1B-2E243BB23D21}" presName="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B60301E8-24B8-4156-A3C9-F6F5DB979D92}" type="pres">
      <dgm:prSet presAssocID="{E716CE54-45DC-4B7F-92ED-69EB5340BAFA}" presName="sibTrans" presStyleLbl="sibTrans2D1" presStyleIdx="6" presStyleCnt="9"/>
      <dgm:spPr/>
      <dgm:t>
        <a:bodyPr/>
        <a:lstStyle/>
        <a:p>
          <a:endParaRPr lang="en-ZA"/>
        </a:p>
      </dgm:t>
    </dgm:pt>
    <dgm:pt modelId="{FC2A5EE2-F9EE-4FEB-BB73-0751832FD399}" type="pres">
      <dgm:prSet presAssocID="{E716CE54-45DC-4B7F-92ED-69EB5340BAFA}" presName="connectorText" presStyleLbl="sibTrans2D1" presStyleIdx="6" presStyleCnt="9"/>
      <dgm:spPr/>
      <dgm:t>
        <a:bodyPr/>
        <a:lstStyle/>
        <a:p>
          <a:endParaRPr lang="en-ZA"/>
        </a:p>
      </dgm:t>
    </dgm:pt>
    <dgm:pt modelId="{C6E5B6C1-241D-4C68-AB79-BCBE0AE0B892}" type="pres">
      <dgm:prSet presAssocID="{BD82A377-04D9-44AB-A1F5-9575140A8FFF}" presName="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25933778-98D0-4FE3-96FA-E7F5207212C5}" type="pres">
      <dgm:prSet presAssocID="{DD46CE25-6FA7-4E83-A4D0-C381D83BDEE3}" presName="sibTrans" presStyleLbl="sibTrans2D1" presStyleIdx="7" presStyleCnt="9"/>
      <dgm:spPr/>
      <dgm:t>
        <a:bodyPr/>
        <a:lstStyle/>
        <a:p>
          <a:endParaRPr lang="en-ZA"/>
        </a:p>
      </dgm:t>
    </dgm:pt>
    <dgm:pt modelId="{FDE04B5B-5EE1-4B5C-B06F-EB00D22F7940}" type="pres">
      <dgm:prSet presAssocID="{DD46CE25-6FA7-4E83-A4D0-C381D83BDEE3}" presName="connectorText" presStyleLbl="sibTrans2D1" presStyleIdx="7" presStyleCnt="9"/>
      <dgm:spPr/>
      <dgm:t>
        <a:bodyPr/>
        <a:lstStyle/>
        <a:p>
          <a:endParaRPr lang="en-ZA"/>
        </a:p>
      </dgm:t>
    </dgm:pt>
    <dgm:pt modelId="{B4D871E6-3A80-4A79-BEB7-63DD0BD527D9}" type="pres">
      <dgm:prSet presAssocID="{DCC9EBFA-BC5B-4665-9D5D-F0EEB7A3F81C}" presName="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F8CED84F-33B0-4F0C-8CBE-4810DF42C1E6}" type="pres">
      <dgm:prSet presAssocID="{52119D24-43C5-4CB5-A351-62064451F74A}" presName="sibTrans" presStyleLbl="sibTrans2D1" presStyleIdx="8" presStyleCnt="9"/>
      <dgm:spPr/>
      <dgm:t>
        <a:bodyPr/>
        <a:lstStyle/>
        <a:p>
          <a:endParaRPr lang="en-ZA"/>
        </a:p>
      </dgm:t>
    </dgm:pt>
    <dgm:pt modelId="{5044203C-46DA-48E4-978F-619F0B54488C}" type="pres">
      <dgm:prSet presAssocID="{52119D24-43C5-4CB5-A351-62064451F74A}" presName="connectorText" presStyleLbl="sibTrans2D1" presStyleIdx="8" presStyleCnt="9"/>
      <dgm:spPr/>
      <dgm:t>
        <a:bodyPr/>
        <a:lstStyle/>
        <a:p>
          <a:endParaRPr lang="en-ZA"/>
        </a:p>
      </dgm:t>
    </dgm:pt>
    <dgm:pt modelId="{0E509A2B-192E-460F-A615-F8641B8581B2}" type="pres">
      <dgm:prSet presAssocID="{61A6E587-8FCB-481B-A7CD-A023444F4968}" presName="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A5A85DFC-D784-49AE-94B3-C4AF3D1EEBB7}" srcId="{4B3E8E04-42C4-490A-B0B3-20B942ADEA70}" destId="{D746F398-6F92-4542-8965-88F9CD3F9383}" srcOrd="2" destOrd="0" parTransId="{266F7CB7-9F8D-47A9-812C-F69C3BC70C25}" sibTransId="{94AEFCBD-0A12-4EB7-94A5-329B21C4E2E1}"/>
    <dgm:cxn modelId="{9EBCCBAD-B60B-4E70-8C7A-B2B758FD2BCC}" type="presOf" srcId="{BD82A377-04D9-44AB-A1F5-9575140A8FFF}" destId="{C6E5B6C1-241D-4C68-AB79-BCBE0AE0B892}" srcOrd="0" destOrd="0" presId="urn:microsoft.com/office/officeart/2005/8/layout/process5"/>
    <dgm:cxn modelId="{0E713BA0-9A6B-4367-A587-1B26C38D5BC5}" type="presOf" srcId="{8A590CB5-6EB0-42EC-9610-F8871F5A04B3}" destId="{1707BF99-7CE4-437E-B2FD-D49EEA008EB7}" srcOrd="0" destOrd="0" presId="urn:microsoft.com/office/officeart/2005/8/layout/process5"/>
    <dgm:cxn modelId="{F35118B3-315B-4C14-95E1-F3034A8F73B0}" srcId="{4B3E8E04-42C4-490A-B0B3-20B942ADEA70}" destId="{1B00EB58-EB01-4B3C-897F-05EC7A42DFA4}" srcOrd="0" destOrd="0" parTransId="{2DA767C2-B106-4E67-A891-5A1E497258EC}" sibTransId="{F4B752F8-E790-4FA3-9542-846811ACE89A}"/>
    <dgm:cxn modelId="{AD0437B5-574B-4075-AFFE-BFF99F5B54F4}" type="presOf" srcId="{3382C294-6FB3-4D46-849B-214E79B66132}" destId="{6323A36D-2913-4889-9E09-F8B632849E2B}" srcOrd="0" destOrd="0" presId="urn:microsoft.com/office/officeart/2005/8/layout/process5"/>
    <dgm:cxn modelId="{D2DFEAA3-525A-4BD1-9214-174F4B5CC4DD}" srcId="{4B3E8E04-42C4-490A-B0B3-20B942ADEA70}" destId="{8A590CB5-6EB0-42EC-9610-F8871F5A04B3}" srcOrd="1" destOrd="0" parTransId="{AD51CA57-8EF1-40A9-B699-F9F4C854B058}" sibTransId="{821CF6B8-8467-473C-8EA9-3B2748578A62}"/>
    <dgm:cxn modelId="{C4B7696F-B52F-4A71-9350-1726CD18997F}" type="presOf" srcId="{8740B2B0-5C4C-4B27-BB11-440A16ABB664}" destId="{FA8D9B35-D507-4EFF-9E0B-715565E3C008}" srcOrd="1" destOrd="0" presId="urn:microsoft.com/office/officeart/2005/8/layout/process5"/>
    <dgm:cxn modelId="{DC0B9018-753A-4515-B421-E010E5E8099F}" type="presOf" srcId="{52119D24-43C5-4CB5-A351-62064451F74A}" destId="{5044203C-46DA-48E4-978F-619F0B54488C}" srcOrd="1" destOrd="0" presId="urn:microsoft.com/office/officeart/2005/8/layout/process5"/>
    <dgm:cxn modelId="{DD676C89-5951-4C2F-9060-828DCA205A96}" type="presOf" srcId="{DD46CE25-6FA7-4E83-A4D0-C381D83BDEE3}" destId="{FDE04B5B-5EE1-4B5C-B06F-EB00D22F7940}" srcOrd="1" destOrd="0" presId="urn:microsoft.com/office/officeart/2005/8/layout/process5"/>
    <dgm:cxn modelId="{015F5E87-BB42-4A4C-B59F-4AD3DE0C1FE5}" type="presOf" srcId="{F4B752F8-E790-4FA3-9542-846811ACE89A}" destId="{D3B460FB-D627-47B4-B518-05616EEF259F}" srcOrd="0" destOrd="0" presId="urn:microsoft.com/office/officeart/2005/8/layout/process5"/>
    <dgm:cxn modelId="{8A268FD6-9F9C-4BAB-A574-39DC99016942}" srcId="{4B3E8E04-42C4-490A-B0B3-20B942ADEA70}" destId="{BD82A377-04D9-44AB-A1F5-9575140A8FFF}" srcOrd="7" destOrd="0" parTransId="{7931412F-1735-4442-89B1-86E93BFBB1C8}" sibTransId="{DD46CE25-6FA7-4E83-A4D0-C381D83BDEE3}"/>
    <dgm:cxn modelId="{81E05E4E-9905-4AD8-9C8C-F99E01194198}" srcId="{4B3E8E04-42C4-490A-B0B3-20B942ADEA70}" destId="{3382C294-6FB3-4D46-849B-214E79B66132}" srcOrd="3" destOrd="0" parTransId="{F1C41498-35A6-41EB-99B1-9BFC3132D925}" sibTransId="{8740B2B0-5C4C-4B27-BB11-440A16ABB664}"/>
    <dgm:cxn modelId="{0179D2A5-7F1E-4517-A198-54B2681481D7}" type="presOf" srcId="{52119D24-43C5-4CB5-A351-62064451F74A}" destId="{F8CED84F-33B0-4F0C-8CBE-4810DF42C1E6}" srcOrd="0" destOrd="0" presId="urn:microsoft.com/office/officeart/2005/8/layout/process5"/>
    <dgm:cxn modelId="{1F4210BF-51F9-4044-BCBD-432BCE085EE6}" type="presOf" srcId="{3FCA4FD6-EEF0-47D7-9EED-4FC277796EE9}" destId="{AEA387B7-1BA6-4BD0-9014-B82F768D9969}" srcOrd="0" destOrd="0" presId="urn:microsoft.com/office/officeart/2005/8/layout/process5"/>
    <dgm:cxn modelId="{D3DBD67B-DC54-4DDE-9892-4DF921470231}" srcId="{4B3E8E04-42C4-490A-B0B3-20B942ADEA70}" destId="{DCC9EBFA-BC5B-4665-9D5D-F0EEB7A3F81C}" srcOrd="8" destOrd="0" parTransId="{6C07856D-1F52-49E3-B82E-790CBF9C42BC}" sibTransId="{52119D24-43C5-4CB5-A351-62064451F74A}"/>
    <dgm:cxn modelId="{6EEA42D8-3719-4118-9111-2D90B7D5650A}" type="presOf" srcId="{9DAC7D53-7869-42D8-BC1D-1F50B7F89236}" destId="{8A4AA280-D50B-4459-9C11-97659120928F}" srcOrd="0" destOrd="0" presId="urn:microsoft.com/office/officeart/2005/8/layout/process5"/>
    <dgm:cxn modelId="{57566F5A-6BE6-45FA-910E-3C304A5CBAA8}" type="presOf" srcId="{1B00EB58-EB01-4B3C-897F-05EC7A42DFA4}" destId="{A2065E01-949F-49D1-B8E0-F09B0DD36ABD}" srcOrd="0" destOrd="0" presId="urn:microsoft.com/office/officeart/2005/8/layout/process5"/>
    <dgm:cxn modelId="{2D8476DF-AA0B-4086-BA2C-4E6CA3355CDC}" srcId="{4B3E8E04-42C4-490A-B0B3-20B942ADEA70}" destId="{49B1322C-C9EC-4F9A-9B1B-2E243BB23D21}" srcOrd="6" destOrd="0" parTransId="{DE50A694-F217-4840-9C5B-D63501827AD9}" sibTransId="{E716CE54-45DC-4B7F-92ED-69EB5340BAFA}"/>
    <dgm:cxn modelId="{6F93599E-DB54-4E6F-A622-3D4C76830E13}" type="presOf" srcId="{C64F8901-6FDE-4523-B251-F2E29F23FA58}" destId="{B6FE1172-164F-48A1-A370-B376664D4FCF}" srcOrd="0" destOrd="0" presId="urn:microsoft.com/office/officeart/2005/8/layout/process5"/>
    <dgm:cxn modelId="{67B9C4B0-687C-41D1-8A9C-66D614E98D27}" srcId="{4B3E8E04-42C4-490A-B0B3-20B942ADEA70}" destId="{61A6E587-8FCB-481B-A7CD-A023444F4968}" srcOrd="9" destOrd="0" parTransId="{6B19DE6C-AB37-4A6D-80E9-057B039A2481}" sibTransId="{82BC77DF-82D6-4FE5-833F-ADF21D61C0F3}"/>
    <dgm:cxn modelId="{CAEB0DB8-DA83-4B75-B75C-355B19B86EC0}" type="presOf" srcId="{49B1322C-C9EC-4F9A-9B1B-2E243BB23D21}" destId="{30F6D7E8-891C-4138-91FF-3A588BC22BEA}" srcOrd="0" destOrd="0" presId="urn:microsoft.com/office/officeart/2005/8/layout/process5"/>
    <dgm:cxn modelId="{ECA13ED8-BCC0-4FEF-9225-A6D1A3DC54C1}" type="presOf" srcId="{94AEFCBD-0A12-4EB7-94A5-329B21C4E2E1}" destId="{379C6E3F-9476-4CD1-A499-5419658C632C}" srcOrd="1" destOrd="0" presId="urn:microsoft.com/office/officeart/2005/8/layout/process5"/>
    <dgm:cxn modelId="{AC8356D6-170E-49DF-8F53-D6D8A9EE13A6}" type="presOf" srcId="{F4B752F8-E790-4FA3-9542-846811ACE89A}" destId="{5F2EE10E-7D44-49A0-B74A-CF7725B6F872}" srcOrd="1" destOrd="0" presId="urn:microsoft.com/office/officeart/2005/8/layout/process5"/>
    <dgm:cxn modelId="{832D37E4-247B-4913-A13D-AEEE55C00DD1}" type="presOf" srcId="{3FCA4FD6-EEF0-47D7-9EED-4FC277796EE9}" destId="{6D4B4FEE-F346-4252-8D1E-923479D9F312}" srcOrd="1" destOrd="0" presId="urn:microsoft.com/office/officeart/2005/8/layout/process5"/>
    <dgm:cxn modelId="{B55BA5A6-9E87-4CC8-A9D5-FF80DA4CD462}" type="presOf" srcId="{94AEFCBD-0A12-4EB7-94A5-329B21C4E2E1}" destId="{53846C04-434D-4BD7-800C-304F153515AE}" srcOrd="0" destOrd="0" presId="urn:microsoft.com/office/officeart/2005/8/layout/process5"/>
    <dgm:cxn modelId="{3828E66E-405C-40F8-AA87-71874AA1CB75}" type="presOf" srcId="{E716CE54-45DC-4B7F-92ED-69EB5340BAFA}" destId="{B60301E8-24B8-4156-A3C9-F6F5DB979D92}" srcOrd="0" destOrd="0" presId="urn:microsoft.com/office/officeart/2005/8/layout/process5"/>
    <dgm:cxn modelId="{2784E8C7-B46C-4113-94FA-083A511FAE94}" type="presOf" srcId="{9DAC7D53-7869-42D8-BC1D-1F50B7F89236}" destId="{423E84DB-E74D-4B93-8BA9-6AA7FED63E00}" srcOrd="1" destOrd="0" presId="urn:microsoft.com/office/officeart/2005/8/layout/process5"/>
    <dgm:cxn modelId="{A10971E4-16DC-4EFA-8B73-230AB41F058E}" type="presOf" srcId="{D746F398-6F92-4542-8965-88F9CD3F9383}" destId="{CC4D7951-B7AC-42A1-AD72-645B24355BDF}" srcOrd="0" destOrd="0" presId="urn:microsoft.com/office/officeart/2005/8/layout/process5"/>
    <dgm:cxn modelId="{D0AB29B3-368E-4F04-98D7-F9A95967BFD1}" type="presOf" srcId="{821CF6B8-8467-473C-8EA9-3B2748578A62}" destId="{4FB8A93D-380B-4DBA-A143-A496220D4CC6}" srcOrd="1" destOrd="0" presId="urn:microsoft.com/office/officeart/2005/8/layout/process5"/>
    <dgm:cxn modelId="{AFFC07C8-B624-4CC4-AA80-3BB216159FB6}" srcId="{4B3E8E04-42C4-490A-B0B3-20B942ADEA70}" destId="{F062974C-3C71-4D10-97FA-ADDEA33F8BE7}" srcOrd="5" destOrd="0" parTransId="{FFBA3AAD-2552-4351-A323-C9E5D3DFDC27}" sibTransId="{3FCA4FD6-EEF0-47D7-9EED-4FC277796EE9}"/>
    <dgm:cxn modelId="{08283E26-0346-471A-A7F4-0992093F2AFE}" type="presOf" srcId="{821CF6B8-8467-473C-8EA9-3B2748578A62}" destId="{8FC5372F-856B-4A8A-9240-5AD40BBC0B00}" srcOrd="0" destOrd="0" presId="urn:microsoft.com/office/officeart/2005/8/layout/process5"/>
    <dgm:cxn modelId="{7B19B452-4C6B-4459-924A-8D6B3151AD4B}" type="presOf" srcId="{61A6E587-8FCB-481B-A7CD-A023444F4968}" destId="{0E509A2B-192E-460F-A615-F8641B8581B2}" srcOrd="0" destOrd="0" presId="urn:microsoft.com/office/officeart/2005/8/layout/process5"/>
    <dgm:cxn modelId="{1CBC495A-B418-42B7-93A5-74D2EC58223E}" type="presOf" srcId="{DCC9EBFA-BC5B-4665-9D5D-F0EEB7A3F81C}" destId="{B4D871E6-3A80-4A79-BEB7-63DD0BD527D9}" srcOrd="0" destOrd="0" presId="urn:microsoft.com/office/officeart/2005/8/layout/process5"/>
    <dgm:cxn modelId="{CD225168-F2D6-4378-B94A-451E23AC2530}" type="presOf" srcId="{DD46CE25-6FA7-4E83-A4D0-C381D83BDEE3}" destId="{25933778-98D0-4FE3-96FA-E7F5207212C5}" srcOrd="0" destOrd="0" presId="urn:microsoft.com/office/officeart/2005/8/layout/process5"/>
    <dgm:cxn modelId="{B063FDE0-73B6-4FDA-AFC7-9BBC9E94179D}" type="presOf" srcId="{E716CE54-45DC-4B7F-92ED-69EB5340BAFA}" destId="{FC2A5EE2-F9EE-4FEB-BB73-0751832FD399}" srcOrd="1" destOrd="0" presId="urn:microsoft.com/office/officeart/2005/8/layout/process5"/>
    <dgm:cxn modelId="{17811D7A-B3EA-4ACF-A9D8-FC1F5A3E835F}" type="presOf" srcId="{4B3E8E04-42C4-490A-B0B3-20B942ADEA70}" destId="{D4EA8F98-853A-4006-81B6-15F85B36F9FD}" srcOrd="0" destOrd="0" presId="urn:microsoft.com/office/officeart/2005/8/layout/process5"/>
    <dgm:cxn modelId="{4F0DB6DA-A2B5-4FA0-97B4-5B9B5848F1A9}" srcId="{4B3E8E04-42C4-490A-B0B3-20B942ADEA70}" destId="{C64F8901-6FDE-4523-B251-F2E29F23FA58}" srcOrd="4" destOrd="0" parTransId="{4A9464DC-D746-4CB4-9F82-5969657AF545}" sibTransId="{9DAC7D53-7869-42D8-BC1D-1F50B7F89236}"/>
    <dgm:cxn modelId="{A6238C8A-D6C3-4947-9707-90338A708064}" type="presOf" srcId="{8740B2B0-5C4C-4B27-BB11-440A16ABB664}" destId="{223C82EF-6FA7-4343-ACD5-90ED36787DF4}" srcOrd="0" destOrd="0" presId="urn:microsoft.com/office/officeart/2005/8/layout/process5"/>
    <dgm:cxn modelId="{009D96C3-8D60-4C58-AA5C-F5525AEA185B}" type="presOf" srcId="{F062974C-3C71-4D10-97FA-ADDEA33F8BE7}" destId="{189B2684-BF99-47EA-8360-5DAA449D2E8A}" srcOrd="0" destOrd="0" presId="urn:microsoft.com/office/officeart/2005/8/layout/process5"/>
    <dgm:cxn modelId="{C15A0668-2B9C-441F-A519-A3AB133A8A2F}" type="presParOf" srcId="{D4EA8F98-853A-4006-81B6-15F85B36F9FD}" destId="{A2065E01-949F-49D1-B8E0-F09B0DD36ABD}" srcOrd="0" destOrd="0" presId="urn:microsoft.com/office/officeart/2005/8/layout/process5"/>
    <dgm:cxn modelId="{1A68F190-7F1D-47F4-B811-858CF537BC4E}" type="presParOf" srcId="{D4EA8F98-853A-4006-81B6-15F85B36F9FD}" destId="{D3B460FB-D627-47B4-B518-05616EEF259F}" srcOrd="1" destOrd="0" presId="urn:microsoft.com/office/officeart/2005/8/layout/process5"/>
    <dgm:cxn modelId="{A789AE7F-699D-4AB2-B5E3-C5866742A1BD}" type="presParOf" srcId="{D3B460FB-D627-47B4-B518-05616EEF259F}" destId="{5F2EE10E-7D44-49A0-B74A-CF7725B6F872}" srcOrd="0" destOrd="0" presId="urn:microsoft.com/office/officeart/2005/8/layout/process5"/>
    <dgm:cxn modelId="{BD87A733-5945-421D-9C7E-956427103193}" type="presParOf" srcId="{D4EA8F98-853A-4006-81B6-15F85B36F9FD}" destId="{1707BF99-7CE4-437E-B2FD-D49EEA008EB7}" srcOrd="2" destOrd="0" presId="urn:microsoft.com/office/officeart/2005/8/layout/process5"/>
    <dgm:cxn modelId="{09514B2D-C92D-46BD-9671-7ED09341A73A}" type="presParOf" srcId="{D4EA8F98-853A-4006-81B6-15F85B36F9FD}" destId="{8FC5372F-856B-4A8A-9240-5AD40BBC0B00}" srcOrd="3" destOrd="0" presId="urn:microsoft.com/office/officeart/2005/8/layout/process5"/>
    <dgm:cxn modelId="{E156CC90-E8E3-45C6-8A0D-DFA95C61A3B3}" type="presParOf" srcId="{8FC5372F-856B-4A8A-9240-5AD40BBC0B00}" destId="{4FB8A93D-380B-4DBA-A143-A496220D4CC6}" srcOrd="0" destOrd="0" presId="urn:microsoft.com/office/officeart/2005/8/layout/process5"/>
    <dgm:cxn modelId="{87B1DFD1-18A1-4CC9-A6F7-6608B26CDF4B}" type="presParOf" srcId="{D4EA8F98-853A-4006-81B6-15F85B36F9FD}" destId="{CC4D7951-B7AC-42A1-AD72-645B24355BDF}" srcOrd="4" destOrd="0" presId="urn:microsoft.com/office/officeart/2005/8/layout/process5"/>
    <dgm:cxn modelId="{D4B87273-35C5-4078-8012-D27D5D36932C}" type="presParOf" srcId="{D4EA8F98-853A-4006-81B6-15F85B36F9FD}" destId="{53846C04-434D-4BD7-800C-304F153515AE}" srcOrd="5" destOrd="0" presId="urn:microsoft.com/office/officeart/2005/8/layout/process5"/>
    <dgm:cxn modelId="{D4E98729-06FA-4E66-846A-DA5A8BB7185C}" type="presParOf" srcId="{53846C04-434D-4BD7-800C-304F153515AE}" destId="{379C6E3F-9476-4CD1-A499-5419658C632C}" srcOrd="0" destOrd="0" presId="urn:microsoft.com/office/officeart/2005/8/layout/process5"/>
    <dgm:cxn modelId="{406591D9-5B02-468E-9458-AD8F6C6ECA0D}" type="presParOf" srcId="{D4EA8F98-853A-4006-81B6-15F85B36F9FD}" destId="{6323A36D-2913-4889-9E09-F8B632849E2B}" srcOrd="6" destOrd="0" presId="urn:microsoft.com/office/officeart/2005/8/layout/process5"/>
    <dgm:cxn modelId="{CFD12974-9AD6-4EFF-B817-9BE8E7A34492}" type="presParOf" srcId="{D4EA8F98-853A-4006-81B6-15F85B36F9FD}" destId="{223C82EF-6FA7-4343-ACD5-90ED36787DF4}" srcOrd="7" destOrd="0" presId="urn:microsoft.com/office/officeart/2005/8/layout/process5"/>
    <dgm:cxn modelId="{4CDA68C2-A5D6-4BD4-AC68-AF2059409858}" type="presParOf" srcId="{223C82EF-6FA7-4343-ACD5-90ED36787DF4}" destId="{FA8D9B35-D507-4EFF-9E0B-715565E3C008}" srcOrd="0" destOrd="0" presId="urn:microsoft.com/office/officeart/2005/8/layout/process5"/>
    <dgm:cxn modelId="{9525141F-8E94-42B1-AE1E-1A984CAD2B98}" type="presParOf" srcId="{D4EA8F98-853A-4006-81B6-15F85B36F9FD}" destId="{B6FE1172-164F-48A1-A370-B376664D4FCF}" srcOrd="8" destOrd="0" presId="urn:microsoft.com/office/officeart/2005/8/layout/process5"/>
    <dgm:cxn modelId="{3815B0AD-D1B1-42FC-8468-078594E99908}" type="presParOf" srcId="{D4EA8F98-853A-4006-81B6-15F85B36F9FD}" destId="{8A4AA280-D50B-4459-9C11-97659120928F}" srcOrd="9" destOrd="0" presId="urn:microsoft.com/office/officeart/2005/8/layout/process5"/>
    <dgm:cxn modelId="{F43FD3E5-93C3-448D-8701-C78ECA67D26B}" type="presParOf" srcId="{8A4AA280-D50B-4459-9C11-97659120928F}" destId="{423E84DB-E74D-4B93-8BA9-6AA7FED63E00}" srcOrd="0" destOrd="0" presId="urn:microsoft.com/office/officeart/2005/8/layout/process5"/>
    <dgm:cxn modelId="{BD275037-C5A5-4129-8FC1-11E04910F5A0}" type="presParOf" srcId="{D4EA8F98-853A-4006-81B6-15F85B36F9FD}" destId="{189B2684-BF99-47EA-8360-5DAA449D2E8A}" srcOrd="10" destOrd="0" presId="urn:microsoft.com/office/officeart/2005/8/layout/process5"/>
    <dgm:cxn modelId="{15E71205-67B5-4710-8A02-675558892402}" type="presParOf" srcId="{D4EA8F98-853A-4006-81B6-15F85B36F9FD}" destId="{AEA387B7-1BA6-4BD0-9014-B82F768D9969}" srcOrd="11" destOrd="0" presId="urn:microsoft.com/office/officeart/2005/8/layout/process5"/>
    <dgm:cxn modelId="{08E0C102-6529-4095-9572-903557001D7A}" type="presParOf" srcId="{AEA387B7-1BA6-4BD0-9014-B82F768D9969}" destId="{6D4B4FEE-F346-4252-8D1E-923479D9F312}" srcOrd="0" destOrd="0" presId="urn:microsoft.com/office/officeart/2005/8/layout/process5"/>
    <dgm:cxn modelId="{151F7F64-335B-4AAB-9DB2-09AE30EE92F7}" type="presParOf" srcId="{D4EA8F98-853A-4006-81B6-15F85B36F9FD}" destId="{30F6D7E8-891C-4138-91FF-3A588BC22BEA}" srcOrd="12" destOrd="0" presId="urn:microsoft.com/office/officeart/2005/8/layout/process5"/>
    <dgm:cxn modelId="{F5445E49-29F8-4F8C-9DBE-C72DBDAEAA1A}" type="presParOf" srcId="{D4EA8F98-853A-4006-81B6-15F85B36F9FD}" destId="{B60301E8-24B8-4156-A3C9-F6F5DB979D92}" srcOrd="13" destOrd="0" presId="urn:microsoft.com/office/officeart/2005/8/layout/process5"/>
    <dgm:cxn modelId="{B03664D5-9D02-486D-B4AD-A7CA209F9DA7}" type="presParOf" srcId="{B60301E8-24B8-4156-A3C9-F6F5DB979D92}" destId="{FC2A5EE2-F9EE-4FEB-BB73-0751832FD399}" srcOrd="0" destOrd="0" presId="urn:microsoft.com/office/officeart/2005/8/layout/process5"/>
    <dgm:cxn modelId="{20C6650C-9C1D-40D0-8C49-173E15159678}" type="presParOf" srcId="{D4EA8F98-853A-4006-81B6-15F85B36F9FD}" destId="{C6E5B6C1-241D-4C68-AB79-BCBE0AE0B892}" srcOrd="14" destOrd="0" presId="urn:microsoft.com/office/officeart/2005/8/layout/process5"/>
    <dgm:cxn modelId="{D58408DF-0C60-4ADE-BBB5-42EF9C9F85C9}" type="presParOf" srcId="{D4EA8F98-853A-4006-81B6-15F85B36F9FD}" destId="{25933778-98D0-4FE3-96FA-E7F5207212C5}" srcOrd="15" destOrd="0" presId="urn:microsoft.com/office/officeart/2005/8/layout/process5"/>
    <dgm:cxn modelId="{88203233-3DAC-4A55-8228-BB390A0A0FAB}" type="presParOf" srcId="{25933778-98D0-4FE3-96FA-E7F5207212C5}" destId="{FDE04B5B-5EE1-4B5C-B06F-EB00D22F7940}" srcOrd="0" destOrd="0" presId="urn:microsoft.com/office/officeart/2005/8/layout/process5"/>
    <dgm:cxn modelId="{9E185A16-4CF9-4818-9063-DCE514282D78}" type="presParOf" srcId="{D4EA8F98-853A-4006-81B6-15F85B36F9FD}" destId="{B4D871E6-3A80-4A79-BEB7-63DD0BD527D9}" srcOrd="16" destOrd="0" presId="urn:microsoft.com/office/officeart/2005/8/layout/process5"/>
    <dgm:cxn modelId="{6F6AFA90-73C6-490E-AF62-DB545EADFBA0}" type="presParOf" srcId="{D4EA8F98-853A-4006-81B6-15F85B36F9FD}" destId="{F8CED84F-33B0-4F0C-8CBE-4810DF42C1E6}" srcOrd="17" destOrd="0" presId="urn:microsoft.com/office/officeart/2005/8/layout/process5"/>
    <dgm:cxn modelId="{A798D07C-08DC-4E3B-84C8-EED8205C8DA4}" type="presParOf" srcId="{F8CED84F-33B0-4F0C-8CBE-4810DF42C1E6}" destId="{5044203C-46DA-48E4-978F-619F0B54488C}" srcOrd="0" destOrd="0" presId="urn:microsoft.com/office/officeart/2005/8/layout/process5"/>
    <dgm:cxn modelId="{ACC7B205-3224-4ADE-8165-FF79544C9D7F}" type="presParOf" srcId="{D4EA8F98-853A-4006-81B6-15F85B36F9FD}" destId="{0E509A2B-192E-460F-A615-F8641B8581B2}" srcOrd="1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  <a:ext uri="{C62137D5-CB1D-491B-B009-E17868A290BF}">
      <dgm14:recolorImg xmlns:dgm14="http://schemas.microsoft.com/office/drawing/2010/diagram" xmlns="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065E01-949F-49D1-B8E0-F09B0DD36ABD}">
      <dsp:nvSpPr>
        <dsp:cNvPr id="0" name=""/>
        <dsp:cNvSpPr/>
      </dsp:nvSpPr>
      <dsp:spPr>
        <a:xfrm>
          <a:off x="1385743" y="2830"/>
          <a:ext cx="2490407" cy="1494244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200" kern="1200" dirty="0" smtClean="0"/>
            <a:t>Identify Leading practice</a:t>
          </a:r>
          <a:endParaRPr lang="en-ZA" sz="2200" kern="1200" dirty="0"/>
        </a:p>
      </dsp:txBody>
      <dsp:txXfrm>
        <a:off x="1429508" y="46595"/>
        <a:ext cx="2402877" cy="1406714"/>
      </dsp:txXfrm>
    </dsp:sp>
    <dsp:sp modelId="{D3B460FB-D627-47B4-B518-05616EEF259F}">
      <dsp:nvSpPr>
        <dsp:cNvPr id="0" name=""/>
        <dsp:cNvSpPr/>
      </dsp:nvSpPr>
      <dsp:spPr>
        <a:xfrm>
          <a:off x="4095306" y="441141"/>
          <a:ext cx="527966" cy="617621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1700" kern="1200"/>
        </a:p>
      </dsp:txBody>
      <dsp:txXfrm>
        <a:off x="4095306" y="564665"/>
        <a:ext cx="369576" cy="370573"/>
      </dsp:txXfrm>
    </dsp:sp>
    <dsp:sp modelId="{67B17B9D-0DD4-49F7-A861-5CAAE17133C5}">
      <dsp:nvSpPr>
        <dsp:cNvPr id="0" name=""/>
        <dsp:cNvSpPr/>
      </dsp:nvSpPr>
      <dsp:spPr>
        <a:xfrm>
          <a:off x="4872313" y="2830"/>
          <a:ext cx="2490407" cy="1494244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200" kern="1200" dirty="0" smtClean="0"/>
            <a:t>Identify the Source Mine and Document</a:t>
          </a:r>
          <a:endParaRPr lang="en-ZA" sz="2200" kern="1200" dirty="0"/>
        </a:p>
      </dsp:txBody>
      <dsp:txXfrm>
        <a:off x="4916078" y="46595"/>
        <a:ext cx="2402877" cy="1406714"/>
      </dsp:txXfrm>
    </dsp:sp>
    <dsp:sp modelId="{1DC13BD5-066C-4999-8F5E-DA6BB9417CAD}">
      <dsp:nvSpPr>
        <dsp:cNvPr id="0" name=""/>
        <dsp:cNvSpPr/>
      </dsp:nvSpPr>
      <dsp:spPr>
        <a:xfrm rot="5400000">
          <a:off x="5853534" y="1671403"/>
          <a:ext cx="527966" cy="617621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1700" kern="1200"/>
        </a:p>
      </dsp:txBody>
      <dsp:txXfrm rot="-5400000">
        <a:off x="5932231" y="1716230"/>
        <a:ext cx="370573" cy="369576"/>
      </dsp:txXfrm>
    </dsp:sp>
    <dsp:sp modelId="{4F9F9A13-4D32-4CA4-BBF0-5EBA0CC7440D}">
      <dsp:nvSpPr>
        <dsp:cNvPr id="0" name=""/>
        <dsp:cNvSpPr/>
      </dsp:nvSpPr>
      <dsp:spPr>
        <a:xfrm>
          <a:off x="4872313" y="2493237"/>
          <a:ext cx="2490407" cy="1494244"/>
        </a:xfrm>
        <a:prstGeom prst="roundRect">
          <a:avLst>
            <a:gd name="adj" fmla="val 10000"/>
          </a:avLst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200" kern="1200" dirty="0" smtClean="0"/>
            <a:t>Demonstrate the practice at a new mine and document</a:t>
          </a:r>
          <a:endParaRPr lang="en-ZA" sz="2200" kern="1200" dirty="0"/>
        </a:p>
      </dsp:txBody>
      <dsp:txXfrm>
        <a:off x="4916078" y="2537002"/>
        <a:ext cx="2402877" cy="1406714"/>
      </dsp:txXfrm>
    </dsp:sp>
    <dsp:sp modelId="{6E7175E6-6C64-4CF1-82C7-E4F13904E029}">
      <dsp:nvSpPr>
        <dsp:cNvPr id="0" name=""/>
        <dsp:cNvSpPr/>
      </dsp:nvSpPr>
      <dsp:spPr>
        <a:xfrm rot="10800000">
          <a:off x="4125191" y="2931549"/>
          <a:ext cx="527966" cy="617621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1700" kern="1200"/>
        </a:p>
      </dsp:txBody>
      <dsp:txXfrm rot="10800000">
        <a:off x="4283581" y="3055073"/>
        <a:ext cx="369576" cy="370573"/>
      </dsp:txXfrm>
    </dsp:sp>
    <dsp:sp modelId="{B6E8D14E-DFD1-4905-AA94-FC8661CC0933}">
      <dsp:nvSpPr>
        <dsp:cNvPr id="0" name=""/>
        <dsp:cNvSpPr/>
      </dsp:nvSpPr>
      <dsp:spPr>
        <a:xfrm>
          <a:off x="1385743" y="2493237"/>
          <a:ext cx="2490407" cy="1494244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200" kern="1200" dirty="0" smtClean="0"/>
            <a:t>Hold a demonstration workshop</a:t>
          </a:r>
          <a:endParaRPr lang="en-ZA" sz="2200" kern="1200" dirty="0"/>
        </a:p>
      </dsp:txBody>
      <dsp:txXfrm>
        <a:off x="1429508" y="2537002"/>
        <a:ext cx="2402877" cy="1406714"/>
      </dsp:txXfrm>
    </dsp:sp>
    <dsp:sp modelId="{5331EED4-EC58-457A-8820-E6A44FD78F10}">
      <dsp:nvSpPr>
        <dsp:cNvPr id="0" name=""/>
        <dsp:cNvSpPr/>
      </dsp:nvSpPr>
      <dsp:spPr>
        <a:xfrm rot="5400000">
          <a:off x="2366963" y="4161810"/>
          <a:ext cx="527966" cy="617621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1700" kern="1200"/>
        </a:p>
      </dsp:txBody>
      <dsp:txXfrm rot="-5400000">
        <a:off x="2445660" y="4206637"/>
        <a:ext cx="370573" cy="369576"/>
      </dsp:txXfrm>
    </dsp:sp>
    <dsp:sp modelId="{8D51A902-D232-4226-BB8D-2D764F7012AD}">
      <dsp:nvSpPr>
        <dsp:cNvPr id="0" name=""/>
        <dsp:cNvSpPr/>
      </dsp:nvSpPr>
      <dsp:spPr>
        <a:xfrm>
          <a:off x="1385743" y="4983645"/>
          <a:ext cx="2490407" cy="1494244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200" kern="1200" dirty="0" smtClean="0"/>
            <a:t>Establish a Community of Practice for Adoption (COPA)</a:t>
          </a:r>
          <a:endParaRPr lang="en-ZA" sz="2200" kern="1200" dirty="0"/>
        </a:p>
      </dsp:txBody>
      <dsp:txXfrm>
        <a:off x="1429508" y="5027410"/>
        <a:ext cx="2402877" cy="1406714"/>
      </dsp:txXfrm>
    </dsp:sp>
    <dsp:sp modelId="{793B3FA9-954A-4685-BB78-584AAE5774DD}">
      <dsp:nvSpPr>
        <dsp:cNvPr id="0" name=""/>
        <dsp:cNvSpPr/>
      </dsp:nvSpPr>
      <dsp:spPr>
        <a:xfrm>
          <a:off x="4095306" y="5421956"/>
          <a:ext cx="527966" cy="617621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1700" kern="1200"/>
        </a:p>
      </dsp:txBody>
      <dsp:txXfrm>
        <a:off x="4095306" y="5545480"/>
        <a:ext cx="369576" cy="370573"/>
      </dsp:txXfrm>
    </dsp:sp>
    <dsp:sp modelId="{1707BF99-7CE4-437E-B2FD-D49EEA008EB7}">
      <dsp:nvSpPr>
        <dsp:cNvPr id="0" name=""/>
        <dsp:cNvSpPr/>
      </dsp:nvSpPr>
      <dsp:spPr>
        <a:xfrm>
          <a:off x="4872313" y="4983645"/>
          <a:ext cx="2490407" cy="1494244"/>
        </a:xfrm>
        <a:prstGeom prst="roundRect">
          <a:avLst>
            <a:gd name="adj" fmla="val 10000"/>
          </a:avLst>
        </a:prstGeom>
        <a:solidFill>
          <a:schemeClr val="tx2">
            <a:lumMod val="50000"/>
          </a:schemeClr>
        </a:solidFill>
        <a:ln>
          <a:solidFill>
            <a:schemeClr val="accent1">
              <a:lumMod val="5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200" kern="1200" dirty="0" smtClean="0">
              <a:solidFill>
                <a:schemeClr val="bg1"/>
              </a:solidFill>
            </a:rPr>
            <a:t>Roll out the practice on COPA member mines</a:t>
          </a:r>
          <a:endParaRPr lang="en-ZA" sz="2200" kern="1200" dirty="0">
            <a:solidFill>
              <a:schemeClr val="bg1"/>
            </a:solidFill>
          </a:endParaRPr>
        </a:p>
      </dsp:txBody>
      <dsp:txXfrm>
        <a:off x="4916078" y="5027410"/>
        <a:ext cx="2402877" cy="14067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1050C6-9EB7-4D83-9DEF-688C099C489F}">
      <dsp:nvSpPr>
        <dsp:cNvPr id="0" name=""/>
        <dsp:cNvSpPr/>
      </dsp:nvSpPr>
      <dsp:spPr>
        <a:xfrm>
          <a:off x="0" y="4933743"/>
          <a:ext cx="8712968" cy="16189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3100" kern="1200" dirty="0" smtClean="0"/>
            <a:t>Process of Adoption</a:t>
          </a:r>
          <a:endParaRPr lang="en-ZA" sz="3100" kern="1200" dirty="0"/>
        </a:p>
      </dsp:txBody>
      <dsp:txXfrm>
        <a:off x="0" y="4933743"/>
        <a:ext cx="8712968" cy="874251"/>
      </dsp:txXfrm>
    </dsp:sp>
    <dsp:sp modelId="{C911864E-98ED-4C5C-BE25-D6F0F1C0DC9E}">
      <dsp:nvSpPr>
        <dsp:cNvPr id="0" name=""/>
        <dsp:cNvSpPr/>
      </dsp:nvSpPr>
      <dsp:spPr>
        <a:xfrm>
          <a:off x="4254" y="5774457"/>
          <a:ext cx="1450743" cy="74473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300" kern="1200" dirty="0" smtClean="0"/>
            <a:t>Mine Adoption Team</a:t>
          </a:r>
          <a:endParaRPr lang="en-ZA" sz="1300" kern="1200" dirty="0"/>
        </a:p>
      </dsp:txBody>
      <dsp:txXfrm>
        <a:off x="4254" y="5774457"/>
        <a:ext cx="1450743" cy="744732"/>
      </dsp:txXfrm>
    </dsp:sp>
    <dsp:sp modelId="{0F6E6B00-1C87-4CCA-B9F4-AAB69CE57C6A}">
      <dsp:nvSpPr>
        <dsp:cNvPr id="0" name=""/>
        <dsp:cNvSpPr/>
      </dsp:nvSpPr>
      <dsp:spPr>
        <a:xfrm>
          <a:off x="1454997" y="5774457"/>
          <a:ext cx="1450743" cy="74473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300" kern="1200" dirty="0" smtClean="0"/>
            <a:t>Plan Adoption</a:t>
          </a:r>
          <a:endParaRPr lang="en-ZA" sz="1300" kern="1200" dirty="0"/>
        </a:p>
      </dsp:txBody>
      <dsp:txXfrm>
        <a:off x="1454997" y="5774457"/>
        <a:ext cx="1450743" cy="744732"/>
      </dsp:txXfrm>
    </dsp:sp>
    <dsp:sp modelId="{9183F0BA-7497-4AB4-8F0E-DAD915AED346}">
      <dsp:nvSpPr>
        <dsp:cNvPr id="0" name=""/>
        <dsp:cNvSpPr/>
      </dsp:nvSpPr>
      <dsp:spPr>
        <a:xfrm>
          <a:off x="2905740" y="5774457"/>
          <a:ext cx="1450743" cy="74473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300" kern="1200" dirty="0" smtClean="0"/>
            <a:t>Interviews/Mental Models</a:t>
          </a:r>
          <a:endParaRPr lang="en-ZA" sz="1300" kern="1200" dirty="0"/>
        </a:p>
      </dsp:txBody>
      <dsp:txXfrm>
        <a:off x="2905740" y="5774457"/>
        <a:ext cx="1450743" cy="744732"/>
      </dsp:txXfrm>
    </dsp:sp>
    <dsp:sp modelId="{C79F61A5-0498-4D0B-8FBB-892A28BF2E44}">
      <dsp:nvSpPr>
        <dsp:cNvPr id="0" name=""/>
        <dsp:cNvSpPr/>
      </dsp:nvSpPr>
      <dsp:spPr>
        <a:xfrm>
          <a:off x="4356484" y="5774457"/>
          <a:ext cx="1450743" cy="74473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300" kern="1200" dirty="0" smtClean="0"/>
            <a:t>Leadership and Communication Behaviour plans</a:t>
          </a:r>
          <a:endParaRPr lang="en-ZA" sz="1300" kern="1200" dirty="0"/>
        </a:p>
      </dsp:txBody>
      <dsp:txXfrm>
        <a:off x="4356484" y="5774457"/>
        <a:ext cx="1450743" cy="744732"/>
      </dsp:txXfrm>
    </dsp:sp>
    <dsp:sp modelId="{EB96C71E-B239-42AC-8FAC-6BB79996E41B}">
      <dsp:nvSpPr>
        <dsp:cNvPr id="0" name=""/>
        <dsp:cNvSpPr/>
      </dsp:nvSpPr>
      <dsp:spPr>
        <a:xfrm>
          <a:off x="5807227" y="5774457"/>
          <a:ext cx="1450743" cy="74473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000" kern="1200" dirty="0" smtClean="0"/>
            <a:t>Lesson Plans</a:t>
          </a:r>
          <a:endParaRPr lang="en-ZA" sz="2000" kern="1200" dirty="0"/>
        </a:p>
      </dsp:txBody>
      <dsp:txXfrm>
        <a:off x="5807227" y="5774457"/>
        <a:ext cx="1450743" cy="744732"/>
      </dsp:txXfrm>
    </dsp:sp>
    <dsp:sp modelId="{2FEBB392-ACC9-4EF0-B0E3-85223A83B363}">
      <dsp:nvSpPr>
        <dsp:cNvPr id="0" name=""/>
        <dsp:cNvSpPr/>
      </dsp:nvSpPr>
      <dsp:spPr>
        <a:xfrm>
          <a:off x="7257970" y="5774457"/>
          <a:ext cx="1450743" cy="74473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400" kern="1200" dirty="0" smtClean="0"/>
            <a:t>Measurements</a:t>
          </a:r>
          <a:endParaRPr lang="en-ZA" sz="1400" kern="1200" dirty="0"/>
        </a:p>
      </dsp:txBody>
      <dsp:txXfrm>
        <a:off x="7257970" y="5774457"/>
        <a:ext cx="1450743" cy="744732"/>
      </dsp:txXfrm>
    </dsp:sp>
    <dsp:sp modelId="{FCCB8A54-5AAA-47DD-BA08-81ADFE9F8674}">
      <dsp:nvSpPr>
        <dsp:cNvPr id="0" name=""/>
        <dsp:cNvSpPr/>
      </dsp:nvSpPr>
      <dsp:spPr>
        <a:xfrm rot="10800000">
          <a:off x="0" y="2466871"/>
          <a:ext cx="8712968" cy="2489998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3100" kern="1200" dirty="0" smtClean="0"/>
            <a:t>COPA FORMATION</a:t>
          </a:r>
          <a:endParaRPr lang="en-ZA" sz="3100" kern="1200" dirty="0"/>
        </a:p>
      </dsp:txBody>
      <dsp:txXfrm rot="-10800000">
        <a:off x="0" y="2466871"/>
        <a:ext cx="8712968" cy="873989"/>
      </dsp:txXfrm>
    </dsp:sp>
    <dsp:sp modelId="{6094E0A9-3458-48D6-823F-38EF5B5F5D43}">
      <dsp:nvSpPr>
        <dsp:cNvPr id="0" name=""/>
        <dsp:cNvSpPr/>
      </dsp:nvSpPr>
      <dsp:spPr>
        <a:xfrm>
          <a:off x="0" y="3340861"/>
          <a:ext cx="4356483" cy="74450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000" kern="1200" dirty="0" smtClean="0"/>
            <a:t>Mine Sign Up</a:t>
          </a:r>
          <a:endParaRPr lang="en-ZA" sz="2000" kern="1200" dirty="0"/>
        </a:p>
      </dsp:txBody>
      <dsp:txXfrm>
        <a:off x="0" y="3340861"/>
        <a:ext cx="4356483" cy="744509"/>
      </dsp:txXfrm>
    </dsp:sp>
    <dsp:sp modelId="{A3AD94CD-CF74-4F4F-80E0-E0EC08E412F5}">
      <dsp:nvSpPr>
        <dsp:cNvPr id="0" name=""/>
        <dsp:cNvSpPr/>
      </dsp:nvSpPr>
      <dsp:spPr>
        <a:xfrm>
          <a:off x="4356484" y="3340861"/>
          <a:ext cx="4356483" cy="74450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000" kern="1200" dirty="0" smtClean="0"/>
            <a:t>Mine Attends COPA</a:t>
          </a:r>
          <a:endParaRPr lang="en-ZA" sz="2000" kern="1200" dirty="0"/>
        </a:p>
      </dsp:txBody>
      <dsp:txXfrm>
        <a:off x="4356484" y="3340861"/>
        <a:ext cx="4356483" cy="744509"/>
      </dsp:txXfrm>
    </dsp:sp>
    <dsp:sp modelId="{1ED3E4A3-40F4-4EAA-B1FC-5006C6B2294B}">
      <dsp:nvSpPr>
        <dsp:cNvPr id="0" name=""/>
        <dsp:cNvSpPr/>
      </dsp:nvSpPr>
      <dsp:spPr>
        <a:xfrm rot="10800000">
          <a:off x="0" y="1158"/>
          <a:ext cx="8712968" cy="2489998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3100" kern="1200" dirty="0" smtClean="0"/>
            <a:t>Demonstration Workshop</a:t>
          </a:r>
          <a:endParaRPr lang="en-ZA" sz="3100" kern="1200" dirty="0"/>
        </a:p>
      </dsp:txBody>
      <dsp:txXfrm rot="-10800000">
        <a:off x="0" y="1158"/>
        <a:ext cx="8712968" cy="873989"/>
      </dsp:txXfrm>
    </dsp:sp>
    <dsp:sp modelId="{034EB3A0-01B8-4157-A02E-A05D79D82CEA}">
      <dsp:nvSpPr>
        <dsp:cNvPr id="0" name=""/>
        <dsp:cNvSpPr/>
      </dsp:nvSpPr>
      <dsp:spPr>
        <a:xfrm>
          <a:off x="0" y="875147"/>
          <a:ext cx="4356483" cy="74450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000" kern="1200" dirty="0" smtClean="0"/>
            <a:t>Leading Practice Adoption Guide</a:t>
          </a:r>
          <a:endParaRPr lang="en-ZA" sz="2000" kern="1200" dirty="0"/>
        </a:p>
      </dsp:txBody>
      <dsp:txXfrm>
        <a:off x="0" y="875147"/>
        <a:ext cx="4356483" cy="744509"/>
      </dsp:txXfrm>
    </dsp:sp>
    <dsp:sp modelId="{2F4C3CCD-906D-438E-B234-1D9D6B7A6964}">
      <dsp:nvSpPr>
        <dsp:cNvPr id="0" name=""/>
        <dsp:cNvSpPr/>
      </dsp:nvSpPr>
      <dsp:spPr>
        <a:xfrm>
          <a:off x="4356484" y="875147"/>
          <a:ext cx="4356483" cy="74450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000" kern="1200" dirty="0" smtClean="0"/>
            <a:t>COPA Invitation</a:t>
          </a:r>
          <a:endParaRPr lang="en-ZA" sz="2000" kern="1200" dirty="0"/>
        </a:p>
      </dsp:txBody>
      <dsp:txXfrm>
        <a:off x="4356484" y="875147"/>
        <a:ext cx="4356483" cy="7445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4A7249-9143-4C6E-8155-2C9B0BA2A814}">
      <dsp:nvSpPr>
        <dsp:cNvPr id="0" name=""/>
        <dsp:cNvSpPr/>
      </dsp:nvSpPr>
      <dsp:spPr>
        <a:xfrm>
          <a:off x="0" y="3496688"/>
          <a:ext cx="8939336" cy="22942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5816" tIns="305816" rIns="305816" bIns="305816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4300" kern="1200" dirty="0" smtClean="0"/>
            <a:t>Assess Impact</a:t>
          </a:r>
          <a:endParaRPr lang="en-ZA" sz="4300" kern="1200" dirty="0"/>
        </a:p>
      </dsp:txBody>
      <dsp:txXfrm>
        <a:off x="0" y="3496688"/>
        <a:ext cx="8939336" cy="1238871"/>
      </dsp:txXfrm>
    </dsp:sp>
    <dsp:sp modelId="{596EDE65-8A00-4499-A99D-A600DA6FF1C2}">
      <dsp:nvSpPr>
        <dsp:cNvPr id="0" name=""/>
        <dsp:cNvSpPr/>
      </dsp:nvSpPr>
      <dsp:spPr>
        <a:xfrm>
          <a:off x="4364" y="4689675"/>
          <a:ext cx="2976868" cy="105533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400" kern="1200" dirty="0" smtClean="0"/>
            <a:t>Improved Safety</a:t>
          </a:r>
          <a:endParaRPr lang="en-ZA" sz="2400" kern="1200" dirty="0"/>
        </a:p>
      </dsp:txBody>
      <dsp:txXfrm>
        <a:off x="4364" y="4689675"/>
        <a:ext cx="2976868" cy="1055334"/>
      </dsp:txXfrm>
    </dsp:sp>
    <dsp:sp modelId="{6F1361F1-1A0E-4C66-90C3-579E30E4075F}">
      <dsp:nvSpPr>
        <dsp:cNvPr id="0" name=""/>
        <dsp:cNvSpPr/>
      </dsp:nvSpPr>
      <dsp:spPr>
        <a:xfrm>
          <a:off x="2981233" y="4689675"/>
          <a:ext cx="2976868" cy="105533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400" kern="1200" dirty="0" smtClean="0"/>
            <a:t>Improved adherence to Standards</a:t>
          </a:r>
          <a:endParaRPr lang="en-ZA" sz="2400" kern="1200" dirty="0"/>
        </a:p>
      </dsp:txBody>
      <dsp:txXfrm>
        <a:off x="2981233" y="4689675"/>
        <a:ext cx="2976868" cy="1055334"/>
      </dsp:txXfrm>
    </dsp:sp>
    <dsp:sp modelId="{DC0F93D3-B77A-448B-9249-5CAC6D16C80C}">
      <dsp:nvSpPr>
        <dsp:cNvPr id="0" name=""/>
        <dsp:cNvSpPr/>
      </dsp:nvSpPr>
      <dsp:spPr>
        <a:xfrm>
          <a:off x="5958102" y="4689675"/>
          <a:ext cx="2976868" cy="105533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400" kern="1200" dirty="0" smtClean="0"/>
            <a:t>Culture Transformation</a:t>
          </a:r>
          <a:endParaRPr lang="en-ZA" sz="2400" kern="1200" dirty="0"/>
        </a:p>
      </dsp:txBody>
      <dsp:txXfrm>
        <a:off x="5958102" y="4689675"/>
        <a:ext cx="2976868" cy="1055334"/>
      </dsp:txXfrm>
    </dsp:sp>
    <dsp:sp modelId="{EF4D71FB-B59B-4E03-960C-0F4CDB809BD8}">
      <dsp:nvSpPr>
        <dsp:cNvPr id="0" name=""/>
        <dsp:cNvSpPr/>
      </dsp:nvSpPr>
      <dsp:spPr>
        <a:xfrm rot="10800000">
          <a:off x="0" y="2612"/>
          <a:ext cx="8939336" cy="3528489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5816" tIns="305816" rIns="305816" bIns="305816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4300" kern="1200" dirty="0" smtClean="0"/>
            <a:t>Roll out of Leading Practice</a:t>
          </a:r>
          <a:endParaRPr lang="en-ZA" sz="4300" kern="1200" dirty="0"/>
        </a:p>
      </dsp:txBody>
      <dsp:txXfrm rot="-10800000">
        <a:off x="0" y="2612"/>
        <a:ext cx="8939336" cy="1238499"/>
      </dsp:txXfrm>
    </dsp:sp>
    <dsp:sp modelId="{8E912328-34F8-48A3-B2AF-857AE1541E59}">
      <dsp:nvSpPr>
        <dsp:cNvPr id="0" name=""/>
        <dsp:cNvSpPr/>
      </dsp:nvSpPr>
      <dsp:spPr>
        <a:xfrm>
          <a:off x="4364" y="1241112"/>
          <a:ext cx="2976868" cy="105501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400" kern="1200" dirty="0" smtClean="0"/>
            <a:t>Identify Crews to be Trained</a:t>
          </a:r>
          <a:endParaRPr lang="en-ZA" sz="2400" kern="1200" dirty="0"/>
        </a:p>
      </dsp:txBody>
      <dsp:txXfrm>
        <a:off x="4364" y="1241112"/>
        <a:ext cx="2976868" cy="1055018"/>
      </dsp:txXfrm>
    </dsp:sp>
    <dsp:sp modelId="{2678C31D-6320-4CEC-9CB1-BFA16B177271}">
      <dsp:nvSpPr>
        <dsp:cNvPr id="0" name=""/>
        <dsp:cNvSpPr/>
      </dsp:nvSpPr>
      <dsp:spPr>
        <a:xfrm>
          <a:off x="2981233" y="1241112"/>
          <a:ext cx="2976868" cy="105501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400" kern="1200" dirty="0" smtClean="0"/>
            <a:t>Roster of Training</a:t>
          </a:r>
          <a:endParaRPr lang="en-ZA" sz="2400" kern="1200" dirty="0"/>
        </a:p>
      </dsp:txBody>
      <dsp:txXfrm>
        <a:off x="2981233" y="1241112"/>
        <a:ext cx="2976868" cy="1055018"/>
      </dsp:txXfrm>
    </dsp:sp>
    <dsp:sp modelId="{DAD38F2E-B8DF-42F5-8DE9-5168D25A0B17}">
      <dsp:nvSpPr>
        <dsp:cNvPr id="0" name=""/>
        <dsp:cNvSpPr/>
      </dsp:nvSpPr>
      <dsp:spPr>
        <a:xfrm>
          <a:off x="5958102" y="1241112"/>
          <a:ext cx="2976868" cy="105501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400" kern="1200" dirty="0" smtClean="0"/>
            <a:t>Underground Implementation</a:t>
          </a:r>
          <a:endParaRPr lang="en-ZA" sz="2400" kern="1200" dirty="0"/>
        </a:p>
      </dsp:txBody>
      <dsp:txXfrm>
        <a:off x="5958102" y="1241112"/>
        <a:ext cx="2976868" cy="105501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065E01-949F-49D1-B8E0-F09B0DD36ABD}">
      <dsp:nvSpPr>
        <dsp:cNvPr id="0" name=""/>
        <dsp:cNvSpPr/>
      </dsp:nvSpPr>
      <dsp:spPr>
        <a:xfrm>
          <a:off x="957290" y="3257"/>
          <a:ext cx="1798390" cy="1079034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000" kern="1200" dirty="0" smtClean="0"/>
            <a:t>Establish a COPA</a:t>
          </a:r>
          <a:endParaRPr lang="en-ZA" sz="2000" kern="1200" dirty="0"/>
        </a:p>
      </dsp:txBody>
      <dsp:txXfrm>
        <a:off x="988894" y="34861"/>
        <a:ext cx="1735182" cy="1015826"/>
      </dsp:txXfrm>
    </dsp:sp>
    <dsp:sp modelId="{D3B460FB-D627-47B4-B518-05616EEF259F}">
      <dsp:nvSpPr>
        <dsp:cNvPr id="0" name=""/>
        <dsp:cNvSpPr/>
      </dsp:nvSpPr>
      <dsp:spPr>
        <a:xfrm>
          <a:off x="2913939" y="319774"/>
          <a:ext cx="381258" cy="446000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1500" kern="1200"/>
        </a:p>
      </dsp:txBody>
      <dsp:txXfrm>
        <a:off x="2913939" y="408974"/>
        <a:ext cx="266881" cy="267600"/>
      </dsp:txXfrm>
    </dsp:sp>
    <dsp:sp modelId="{1707BF99-7CE4-437E-B2FD-D49EEA008EB7}">
      <dsp:nvSpPr>
        <dsp:cNvPr id="0" name=""/>
        <dsp:cNvSpPr/>
      </dsp:nvSpPr>
      <dsp:spPr>
        <a:xfrm>
          <a:off x="3475036" y="3257"/>
          <a:ext cx="1798390" cy="1079034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000" kern="1200" dirty="0" smtClean="0">
              <a:solidFill>
                <a:schemeClr val="tx1"/>
              </a:solidFill>
            </a:rPr>
            <a:t>Adoption Decision by COPA member mine</a:t>
          </a:r>
          <a:endParaRPr lang="en-ZA" sz="2000" kern="1200" dirty="0">
            <a:solidFill>
              <a:schemeClr val="tx1"/>
            </a:solidFill>
          </a:endParaRPr>
        </a:p>
      </dsp:txBody>
      <dsp:txXfrm>
        <a:off x="3506640" y="34861"/>
        <a:ext cx="1735182" cy="1015826"/>
      </dsp:txXfrm>
    </dsp:sp>
    <dsp:sp modelId="{8FC5372F-856B-4A8A-9240-5AD40BBC0B00}">
      <dsp:nvSpPr>
        <dsp:cNvPr id="0" name=""/>
        <dsp:cNvSpPr/>
      </dsp:nvSpPr>
      <dsp:spPr>
        <a:xfrm>
          <a:off x="5431685" y="319774"/>
          <a:ext cx="381258" cy="446000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1500" kern="1200"/>
        </a:p>
      </dsp:txBody>
      <dsp:txXfrm>
        <a:off x="5431685" y="408974"/>
        <a:ext cx="266881" cy="267600"/>
      </dsp:txXfrm>
    </dsp:sp>
    <dsp:sp modelId="{CC4D7951-B7AC-42A1-AD72-645B24355BDF}">
      <dsp:nvSpPr>
        <dsp:cNvPr id="0" name=""/>
        <dsp:cNvSpPr/>
      </dsp:nvSpPr>
      <dsp:spPr>
        <a:xfrm>
          <a:off x="5992783" y="3257"/>
          <a:ext cx="1798390" cy="1079034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000" kern="1200" dirty="0" smtClean="0">
              <a:solidFill>
                <a:schemeClr val="tx1"/>
              </a:solidFill>
            </a:rPr>
            <a:t>Formation</a:t>
          </a:r>
          <a:r>
            <a:rPr lang="en-ZA" sz="2000" kern="1200" dirty="0" smtClean="0"/>
            <a:t> </a:t>
          </a:r>
          <a:r>
            <a:rPr lang="en-ZA" sz="2000" kern="1200" dirty="0" smtClean="0">
              <a:solidFill>
                <a:schemeClr val="tx1"/>
              </a:solidFill>
            </a:rPr>
            <a:t>of Mine Adoption Team</a:t>
          </a:r>
          <a:endParaRPr lang="en-ZA" sz="2000" kern="1200" dirty="0">
            <a:solidFill>
              <a:schemeClr val="tx1"/>
            </a:solidFill>
          </a:endParaRPr>
        </a:p>
      </dsp:txBody>
      <dsp:txXfrm>
        <a:off x="6024387" y="34861"/>
        <a:ext cx="1735182" cy="1015826"/>
      </dsp:txXfrm>
    </dsp:sp>
    <dsp:sp modelId="{53846C04-434D-4BD7-800C-304F153515AE}">
      <dsp:nvSpPr>
        <dsp:cNvPr id="0" name=""/>
        <dsp:cNvSpPr/>
      </dsp:nvSpPr>
      <dsp:spPr>
        <a:xfrm rot="5400000">
          <a:off x="6701349" y="1208178"/>
          <a:ext cx="381258" cy="446000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1500" kern="1200"/>
        </a:p>
      </dsp:txBody>
      <dsp:txXfrm rot="-5400000">
        <a:off x="6758179" y="1240549"/>
        <a:ext cx="267600" cy="266881"/>
      </dsp:txXfrm>
    </dsp:sp>
    <dsp:sp modelId="{6323A36D-2913-4889-9E09-F8B632849E2B}">
      <dsp:nvSpPr>
        <dsp:cNvPr id="0" name=""/>
        <dsp:cNvSpPr/>
      </dsp:nvSpPr>
      <dsp:spPr>
        <a:xfrm>
          <a:off x="5992783" y="1801647"/>
          <a:ext cx="1798390" cy="1079034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000" kern="1200" dirty="0" smtClean="0">
              <a:solidFill>
                <a:schemeClr val="tx1"/>
              </a:solidFill>
            </a:rPr>
            <a:t>Review the plan for Adoption</a:t>
          </a:r>
          <a:endParaRPr lang="en-ZA" sz="2000" kern="1200" dirty="0">
            <a:solidFill>
              <a:schemeClr val="tx1"/>
            </a:solidFill>
          </a:endParaRPr>
        </a:p>
      </dsp:txBody>
      <dsp:txXfrm>
        <a:off x="6024387" y="1833251"/>
        <a:ext cx="1735182" cy="1015826"/>
      </dsp:txXfrm>
    </dsp:sp>
    <dsp:sp modelId="{223C82EF-6FA7-4343-ACD5-90ED36787DF4}">
      <dsp:nvSpPr>
        <dsp:cNvPr id="0" name=""/>
        <dsp:cNvSpPr/>
      </dsp:nvSpPr>
      <dsp:spPr>
        <a:xfrm rot="10800000">
          <a:off x="5453266" y="2118164"/>
          <a:ext cx="381258" cy="446000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1500" kern="1200"/>
        </a:p>
      </dsp:txBody>
      <dsp:txXfrm rot="10800000">
        <a:off x="5567643" y="2207364"/>
        <a:ext cx="266881" cy="267600"/>
      </dsp:txXfrm>
    </dsp:sp>
    <dsp:sp modelId="{B6FE1172-164F-48A1-A370-B376664D4FCF}">
      <dsp:nvSpPr>
        <dsp:cNvPr id="0" name=""/>
        <dsp:cNvSpPr/>
      </dsp:nvSpPr>
      <dsp:spPr>
        <a:xfrm>
          <a:off x="3475036" y="1801647"/>
          <a:ext cx="1798390" cy="1079034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000" kern="1200" dirty="0" smtClean="0">
              <a:solidFill>
                <a:schemeClr val="tx1"/>
              </a:solidFill>
            </a:rPr>
            <a:t>Interview stakeholders and adopters</a:t>
          </a:r>
          <a:endParaRPr lang="en-ZA" sz="2000" kern="1200" dirty="0">
            <a:solidFill>
              <a:schemeClr val="tx1"/>
            </a:solidFill>
          </a:endParaRPr>
        </a:p>
      </dsp:txBody>
      <dsp:txXfrm>
        <a:off x="3506640" y="1833251"/>
        <a:ext cx="1735182" cy="1015826"/>
      </dsp:txXfrm>
    </dsp:sp>
    <dsp:sp modelId="{8A4AA280-D50B-4459-9C11-97659120928F}">
      <dsp:nvSpPr>
        <dsp:cNvPr id="0" name=""/>
        <dsp:cNvSpPr/>
      </dsp:nvSpPr>
      <dsp:spPr>
        <a:xfrm rot="10800000">
          <a:off x="2935519" y="2118164"/>
          <a:ext cx="381258" cy="446000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1500" kern="1200"/>
        </a:p>
      </dsp:txBody>
      <dsp:txXfrm rot="10800000">
        <a:off x="3049896" y="2207364"/>
        <a:ext cx="266881" cy="267600"/>
      </dsp:txXfrm>
    </dsp:sp>
    <dsp:sp modelId="{189B2684-BF99-47EA-8360-5DAA449D2E8A}">
      <dsp:nvSpPr>
        <dsp:cNvPr id="0" name=""/>
        <dsp:cNvSpPr/>
      </dsp:nvSpPr>
      <dsp:spPr>
        <a:xfrm>
          <a:off x="957290" y="1801647"/>
          <a:ext cx="1798390" cy="1079034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000" kern="1200" dirty="0" smtClean="0">
              <a:solidFill>
                <a:schemeClr val="tx1"/>
              </a:solidFill>
            </a:rPr>
            <a:t>Establish Mental Models</a:t>
          </a:r>
          <a:endParaRPr lang="en-ZA" sz="2000" kern="1200" dirty="0">
            <a:solidFill>
              <a:schemeClr val="tx1"/>
            </a:solidFill>
          </a:endParaRPr>
        </a:p>
      </dsp:txBody>
      <dsp:txXfrm>
        <a:off x="988894" y="1833251"/>
        <a:ext cx="1735182" cy="1015826"/>
      </dsp:txXfrm>
    </dsp:sp>
    <dsp:sp modelId="{AEA387B7-1BA6-4BD0-9014-B82F768D9969}">
      <dsp:nvSpPr>
        <dsp:cNvPr id="0" name=""/>
        <dsp:cNvSpPr/>
      </dsp:nvSpPr>
      <dsp:spPr>
        <a:xfrm rot="5400000">
          <a:off x="1665856" y="3006569"/>
          <a:ext cx="381258" cy="446000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1500" kern="1200"/>
        </a:p>
      </dsp:txBody>
      <dsp:txXfrm rot="-5400000">
        <a:off x="1722686" y="3038940"/>
        <a:ext cx="267600" cy="266881"/>
      </dsp:txXfrm>
    </dsp:sp>
    <dsp:sp modelId="{30F6D7E8-891C-4138-91FF-3A588BC22BEA}">
      <dsp:nvSpPr>
        <dsp:cNvPr id="0" name=""/>
        <dsp:cNvSpPr/>
      </dsp:nvSpPr>
      <dsp:spPr>
        <a:xfrm>
          <a:off x="957290" y="3600038"/>
          <a:ext cx="1798390" cy="1079034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400" kern="1200" dirty="0" smtClean="0">
              <a:solidFill>
                <a:schemeClr val="tx1"/>
              </a:solidFill>
            </a:rPr>
            <a:t>Develop Leadership Behaviour &amp; Behavioural Communication models</a:t>
          </a:r>
          <a:endParaRPr lang="en-ZA" sz="1400" kern="1200" dirty="0">
            <a:solidFill>
              <a:schemeClr val="tx1"/>
            </a:solidFill>
          </a:endParaRPr>
        </a:p>
      </dsp:txBody>
      <dsp:txXfrm>
        <a:off x="988894" y="3631642"/>
        <a:ext cx="1735182" cy="1015826"/>
      </dsp:txXfrm>
    </dsp:sp>
    <dsp:sp modelId="{B60301E8-24B8-4156-A3C9-F6F5DB979D92}">
      <dsp:nvSpPr>
        <dsp:cNvPr id="0" name=""/>
        <dsp:cNvSpPr/>
      </dsp:nvSpPr>
      <dsp:spPr>
        <a:xfrm>
          <a:off x="2913939" y="3916554"/>
          <a:ext cx="381258" cy="446000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1500" kern="1200"/>
        </a:p>
      </dsp:txBody>
      <dsp:txXfrm>
        <a:off x="2913939" y="4005754"/>
        <a:ext cx="266881" cy="267600"/>
      </dsp:txXfrm>
    </dsp:sp>
    <dsp:sp modelId="{C6E5B6C1-241D-4C68-AB79-BCBE0AE0B892}">
      <dsp:nvSpPr>
        <dsp:cNvPr id="0" name=""/>
        <dsp:cNvSpPr/>
      </dsp:nvSpPr>
      <dsp:spPr>
        <a:xfrm>
          <a:off x="3475036" y="3600038"/>
          <a:ext cx="1798390" cy="1079034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900" kern="1200" dirty="0" smtClean="0">
              <a:solidFill>
                <a:schemeClr val="tx1"/>
              </a:solidFill>
            </a:rPr>
            <a:t>Modify lesson Plans</a:t>
          </a:r>
          <a:endParaRPr lang="en-ZA" sz="1900" kern="1200" dirty="0">
            <a:solidFill>
              <a:schemeClr val="tx1"/>
            </a:solidFill>
          </a:endParaRPr>
        </a:p>
      </dsp:txBody>
      <dsp:txXfrm>
        <a:off x="3506640" y="3631642"/>
        <a:ext cx="1735182" cy="1015826"/>
      </dsp:txXfrm>
    </dsp:sp>
    <dsp:sp modelId="{25933778-98D0-4FE3-96FA-E7F5207212C5}">
      <dsp:nvSpPr>
        <dsp:cNvPr id="0" name=""/>
        <dsp:cNvSpPr/>
      </dsp:nvSpPr>
      <dsp:spPr>
        <a:xfrm>
          <a:off x="5431685" y="3916554"/>
          <a:ext cx="381258" cy="446000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1500" kern="1200"/>
        </a:p>
      </dsp:txBody>
      <dsp:txXfrm>
        <a:off x="5431685" y="4005754"/>
        <a:ext cx="266881" cy="267600"/>
      </dsp:txXfrm>
    </dsp:sp>
    <dsp:sp modelId="{B4D871E6-3A80-4A79-BEB7-63DD0BD527D9}">
      <dsp:nvSpPr>
        <dsp:cNvPr id="0" name=""/>
        <dsp:cNvSpPr/>
      </dsp:nvSpPr>
      <dsp:spPr>
        <a:xfrm>
          <a:off x="5992783" y="3600038"/>
          <a:ext cx="1798390" cy="1079034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900" kern="1200" dirty="0" smtClean="0">
              <a:solidFill>
                <a:schemeClr val="tx1"/>
              </a:solidFill>
            </a:rPr>
            <a:t>Train Adopters</a:t>
          </a:r>
          <a:endParaRPr lang="en-ZA" sz="1900" kern="1200" dirty="0">
            <a:solidFill>
              <a:schemeClr val="tx1"/>
            </a:solidFill>
          </a:endParaRPr>
        </a:p>
      </dsp:txBody>
      <dsp:txXfrm>
        <a:off x="6024387" y="3631642"/>
        <a:ext cx="1735182" cy="1015826"/>
      </dsp:txXfrm>
    </dsp:sp>
    <dsp:sp modelId="{F8CED84F-33B0-4F0C-8CBE-4810DF42C1E6}">
      <dsp:nvSpPr>
        <dsp:cNvPr id="0" name=""/>
        <dsp:cNvSpPr/>
      </dsp:nvSpPr>
      <dsp:spPr>
        <a:xfrm rot="5400000">
          <a:off x="6701349" y="4804959"/>
          <a:ext cx="381258" cy="446000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1500" kern="1200"/>
        </a:p>
      </dsp:txBody>
      <dsp:txXfrm rot="-5400000">
        <a:off x="6758179" y="4837330"/>
        <a:ext cx="267600" cy="266881"/>
      </dsp:txXfrm>
    </dsp:sp>
    <dsp:sp modelId="{0E509A2B-192E-460F-A615-F8641B8581B2}">
      <dsp:nvSpPr>
        <dsp:cNvPr id="0" name=""/>
        <dsp:cNvSpPr/>
      </dsp:nvSpPr>
      <dsp:spPr>
        <a:xfrm>
          <a:off x="5992783" y="5398428"/>
          <a:ext cx="1798390" cy="1079034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900" kern="1200" dirty="0" smtClean="0">
              <a:solidFill>
                <a:schemeClr val="tx1"/>
              </a:solidFill>
            </a:rPr>
            <a:t>Roll out leading practice across the mine</a:t>
          </a:r>
          <a:endParaRPr lang="en-ZA" sz="1900" kern="1200" dirty="0">
            <a:solidFill>
              <a:schemeClr val="tx1"/>
            </a:solidFill>
          </a:endParaRPr>
        </a:p>
      </dsp:txBody>
      <dsp:txXfrm>
        <a:off x="6024387" y="5430032"/>
        <a:ext cx="1735182" cy="10158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F55891-0E99-4764-A827-6204CBF57A5C}" type="datetimeFigureOut">
              <a:rPr lang="en-ZA" smtClean="0"/>
              <a:pPr/>
              <a:t>2012/06/19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F4117-4B54-4D61-96F7-DB5EA3261C71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833700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075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2075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2075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2075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2075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defTabSz="92075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defTabSz="92075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defTabSz="92075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defTabSz="92075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2503532B-6CA9-42DB-B7EE-95B6F0CFDF86}" type="slidenum">
              <a:rPr lang="en-GB" sz="1200" b="0" smtClean="0"/>
              <a:pPr/>
              <a:t>2</a:t>
            </a:fld>
            <a:endParaRPr lang="en-GB" sz="1200" b="0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075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2075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2075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2075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2075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defTabSz="92075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defTabSz="92075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defTabSz="92075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defTabSz="92075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C4AAE288-E560-4D43-B139-314804221DB1}" type="slidenum">
              <a:rPr lang="en-GB" sz="1200" b="0" smtClean="0"/>
              <a:pPr/>
              <a:t>3</a:t>
            </a:fld>
            <a:endParaRPr lang="en-GB" sz="1200" b="0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075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2075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2075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2075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2075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defTabSz="92075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defTabSz="92075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defTabSz="92075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defTabSz="92075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B596BE0E-547C-4F4C-83BF-A6CFFF173311}" type="slidenum">
              <a:rPr lang="en-GB" sz="1200" b="0" smtClean="0"/>
              <a:pPr/>
              <a:t>4</a:t>
            </a:fld>
            <a:endParaRPr lang="en-GB" sz="1200" b="0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203" y="4344999"/>
            <a:ext cx="5033596" cy="4113202"/>
          </a:xfrm>
          <a:noFill/>
        </p:spPr>
        <p:txBody>
          <a:bodyPr/>
          <a:lstStyle/>
          <a:p>
            <a:r>
              <a:rPr lang="en-US" smtClean="0"/>
              <a:t>All mining sectors except gold in SA are expected to achieve current best practice of international mining by 2013. </a:t>
            </a:r>
          </a:p>
          <a:p>
            <a:endParaRPr lang="en-US" smtClean="0"/>
          </a:p>
          <a:p>
            <a:r>
              <a:rPr lang="en-US" smtClean="0"/>
              <a:t>The current average fatality rate for international mines is shown in the figure and is 0,08 fatalities per million hours worked.</a:t>
            </a:r>
          </a:p>
          <a:p>
            <a:endParaRPr lang="en-US" smtClean="0"/>
          </a:p>
          <a:p>
            <a:r>
              <a:rPr lang="en-US" smtClean="0"/>
              <a:t>The 2013 benchmark of 0,03 is also shown. This assumes that SA mining operations will improve their fatality rate by 20% per year and the international operations will improve by 10 % per year until 2013.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BACBD8F-3BF6-4ED6-A56C-B954ED0F7776}" type="slidenum">
              <a:rPr lang="en-GB" smtClean="0"/>
              <a:pPr eaLnBrk="1" hangingPunct="1"/>
              <a:t>5</a:t>
            </a:fld>
            <a:endParaRPr lang="en-GB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0625" y="706438"/>
            <a:ext cx="4519613" cy="3389312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8688" y="4378325"/>
            <a:ext cx="5038725" cy="4094163"/>
          </a:xfrm>
          <a:noFill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BACBD8F-3BF6-4ED6-A56C-B954ED0F7776}" type="slidenum">
              <a:rPr lang="en-GB" smtClean="0"/>
              <a:pPr eaLnBrk="1" hangingPunct="1"/>
              <a:t>6</a:t>
            </a:fld>
            <a:endParaRPr lang="en-GB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0625" y="706438"/>
            <a:ext cx="4519613" cy="3389312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8688" y="4378325"/>
            <a:ext cx="5038725" cy="4094163"/>
          </a:xfrm>
          <a:noFill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BACBD8F-3BF6-4ED6-A56C-B954ED0F7776}" type="slidenum">
              <a:rPr lang="en-GB" smtClean="0"/>
              <a:pPr eaLnBrk="1" hangingPunct="1"/>
              <a:t>7</a:t>
            </a:fld>
            <a:endParaRPr lang="en-GB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0625" y="706438"/>
            <a:ext cx="4519613" cy="3389312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8688" y="4378325"/>
            <a:ext cx="5038725" cy="4094163"/>
          </a:xfrm>
          <a:noFill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EF424-DA31-4A3A-8769-0057C061D52B}" type="datetimeFigureOut">
              <a:rPr lang="en-ZA" smtClean="0"/>
              <a:pPr/>
              <a:t>2012/06/19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C34AE-C252-40C3-B425-E621965D3564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140859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EF424-DA31-4A3A-8769-0057C061D52B}" type="datetimeFigureOut">
              <a:rPr lang="en-ZA" smtClean="0"/>
              <a:pPr/>
              <a:t>2012/06/19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C34AE-C252-40C3-B425-E621965D3564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2343759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EF424-DA31-4A3A-8769-0057C061D52B}" type="datetimeFigureOut">
              <a:rPr lang="en-ZA" smtClean="0"/>
              <a:pPr/>
              <a:t>2012/06/19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C34AE-C252-40C3-B425-E621965D3564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1218340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EF424-DA31-4A3A-8769-0057C061D52B}" type="datetimeFigureOut">
              <a:rPr lang="en-ZA" smtClean="0"/>
              <a:pPr/>
              <a:t>2012/06/19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C34AE-C252-40C3-B425-E621965D3564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401761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EF424-DA31-4A3A-8769-0057C061D52B}" type="datetimeFigureOut">
              <a:rPr lang="en-ZA" smtClean="0"/>
              <a:pPr/>
              <a:t>2012/06/19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C34AE-C252-40C3-B425-E621965D3564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679980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EF424-DA31-4A3A-8769-0057C061D52B}" type="datetimeFigureOut">
              <a:rPr lang="en-ZA" smtClean="0"/>
              <a:pPr/>
              <a:t>2012/06/19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C34AE-C252-40C3-B425-E621965D3564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1505358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EF424-DA31-4A3A-8769-0057C061D52B}" type="datetimeFigureOut">
              <a:rPr lang="en-ZA" smtClean="0"/>
              <a:pPr/>
              <a:t>2012/06/19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C34AE-C252-40C3-B425-E621965D3564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322942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EF424-DA31-4A3A-8769-0057C061D52B}" type="datetimeFigureOut">
              <a:rPr lang="en-ZA" smtClean="0"/>
              <a:pPr/>
              <a:t>2012/06/19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C34AE-C252-40C3-B425-E621965D3564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2193461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EF424-DA31-4A3A-8769-0057C061D52B}" type="datetimeFigureOut">
              <a:rPr lang="en-ZA" smtClean="0"/>
              <a:pPr/>
              <a:t>2012/06/19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C34AE-C252-40C3-B425-E621965D3564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287367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EF424-DA31-4A3A-8769-0057C061D52B}" type="datetimeFigureOut">
              <a:rPr lang="en-ZA" smtClean="0"/>
              <a:pPr/>
              <a:t>2012/06/19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C34AE-C252-40C3-B425-E621965D3564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444818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EF424-DA31-4A3A-8769-0057C061D52B}" type="datetimeFigureOut">
              <a:rPr lang="en-ZA" smtClean="0"/>
              <a:pPr/>
              <a:t>2012/06/19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C34AE-C252-40C3-B425-E621965D3564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4070862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CEF424-DA31-4A3A-8769-0057C061D52B}" type="datetimeFigureOut">
              <a:rPr lang="en-ZA" smtClean="0"/>
              <a:pPr/>
              <a:t>2012/06/19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FC34AE-C252-40C3-B425-E621965D3564}" type="slidenum">
              <a:rPr lang="en-ZA" smtClean="0"/>
              <a:pPr/>
              <a:t>‹#›</a:t>
            </a:fld>
            <a:endParaRPr lang="en-ZA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 userDrawn="1"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 userDrawn="1"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7686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4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5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6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ZA" b="1" dirty="0" smtClean="0"/>
              <a:t>The MOSH Leading Practice Adoption System</a:t>
            </a:r>
            <a:endParaRPr lang="en-ZA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ZA" b="1" dirty="0" smtClean="0"/>
              <a:t>19 June 2012</a:t>
            </a:r>
          </a:p>
          <a:p>
            <a:r>
              <a:rPr lang="en-ZA" b="1" dirty="0" smtClean="0"/>
              <a:t>HR Workshop</a:t>
            </a:r>
          </a:p>
          <a:p>
            <a:r>
              <a:rPr lang="en-ZA" b="1" dirty="0" smtClean="0"/>
              <a:t>Glenburn Lodge</a:t>
            </a:r>
            <a:endParaRPr lang="en-ZA" b="1" dirty="0"/>
          </a:p>
        </p:txBody>
      </p:sp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179388" y="188913"/>
            <a:ext cx="8678862" cy="1306512"/>
            <a:chOff x="118" y="119"/>
            <a:chExt cx="5467" cy="823"/>
          </a:xfrm>
        </p:grpSpPr>
        <p:pic>
          <p:nvPicPr>
            <p:cNvPr id="5" name="Picture 8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" y="119"/>
              <a:ext cx="766" cy="8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Picture 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67" y="119"/>
              <a:ext cx="618" cy="8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5" y="119"/>
              <a:ext cx="4082" cy="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123773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/>
          </a:p>
        </p:txBody>
      </p:sp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xmlns="" val="3831054904"/>
              </p:ext>
            </p:extLst>
          </p:nvPr>
        </p:nvGraphicFramePr>
        <p:xfrm>
          <a:off x="251520" y="116632"/>
          <a:ext cx="8748464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51992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xmlns="" val="4092496920"/>
              </p:ext>
            </p:extLst>
          </p:nvPr>
        </p:nvGraphicFramePr>
        <p:xfrm>
          <a:off x="323528" y="-99392"/>
          <a:ext cx="8712968" cy="6552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13648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265122756"/>
              </p:ext>
            </p:extLst>
          </p:nvPr>
        </p:nvGraphicFramePr>
        <p:xfrm>
          <a:off x="457200" y="332656"/>
          <a:ext cx="8939336" cy="57935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7406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/>
          </a:p>
        </p:txBody>
      </p:sp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xmlns="" val="3950894769"/>
              </p:ext>
            </p:extLst>
          </p:nvPr>
        </p:nvGraphicFramePr>
        <p:xfrm>
          <a:off x="251520" y="116632"/>
          <a:ext cx="8748464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840209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/>
              <a:t>Start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 dirty="0"/>
          </a:p>
        </p:txBody>
      </p:sp>
      <p:pic>
        <p:nvPicPr>
          <p:cNvPr id="2054" name="Picture 6" descr="http://www.jatraining.com/wp-content/uploads/2011/10/sprint-start-300x2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3" y="1149780"/>
            <a:ext cx="8220653" cy="5672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00132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/>
              <a:t>Start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ZA" dirty="0" smtClean="0"/>
              <a:t>Many excellent practices in South African Mines to improve health and safety significantly</a:t>
            </a:r>
          </a:p>
          <a:p>
            <a:r>
              <a:rPr lang="en-ZA" dirty="0" smtClean="0"/>
              <a:t>Sniff them out(Adoption team)</a:t>
            </a:r>
          </a:p>
          <a:p>
            <a:r>
              <a:rPr lang="en-ZA" dirty="0" smtClean="0"/>
              <a:t>Workshop of experts to choose a leading practice (Adoption Team + others)</a:t>
            </a:r>
          </a:p>
          <a:p>
            <a:r>
              <a:rPr lang="en-ZA" dirty="0" smtClean="0"/>
              <a:t>Get agreement from the mine(Source mine)</a:t>
            </a:r>
          </a:p>
          <a:p>
            <a:r>
              <a:rPr lang="en-ZA" dirty="0" smtClean="0"/>
              <a:t>Interview staff to find out staff mental models</a:t>
            </a:r>
          </a:p>
          <a:p>
            <a:r>
              <a:rPr lang="en-ZA" dirty="0" smtClean="0"/>
              <a:t>Document practice on the Source Mine</a:t>
            </a:r>
          </a:p>
          <a:p>
            <a:r>
              <a:rPr lang="en-ZA" dirty="0" smtClean="0"/>
              <a:t>Conduct industry wide interviews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118143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208" y="-171400"/>
            <a:ext cx="8229600" cy="1143000"/>
          </a:xfrm>
        </p:spPr>
        <p:txBody>
          <a:bodyPr/>
          <a:lstStyle/>
          <a:p>
            <a:r>
              <a:rPr lang="en-ZA" b="1" dirty="0" smtClean="0"/>
              <a:t>The Back Stretch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620688"/>
            <a:ext cx="4038600" cy="4525963"/>
          </a:xfrm>
        </p:spPr>
        <p:txBody>
          <a:bodyPr>
            <a:noAutofit/>
          </a:bodyPr>
          <a:lstStyle/>
          <a:p>
            <a:r>
              <a:rPr lang="en-ZA" sz="2200" dirty="0" smtClean="0"/>
              <a:t>Find a mine that wants to adopt the leading practice (Demonstration Mine)</a:t>
            </a:r>
          </a:p>
          <a:p>
            <a:r>
              <a:rPr lang="en-ZA" sz="2200" dirty="0" smtClean="0"/>
              <a:t>Visit the Source Mine</a:t>
            </a:r>
          </a:p>
          <a:p>
            <a:r>
              <a:rPr lang="en-ZA" sz="2200" dirty="0" smtClean="0"/>
              <a:t>Help that mine to adopt</a:t>
            </a:r>
          </a:p>
          <a:p>
            <a:pPr lvl="1"/>
            <a:r>
              <a:rPr lang="en-ZA" sz="2200" dirty="0" smtClean="0"/>
              <a:t>Introduce practice</a:t>
            </a:r>
          </a:p>
          <a:p>
            <a:pPr lvl="1"/>
            <a:r>
              <a:rPr lang="en-ZA" sz="2200" dirty="0" smtClean="0"/>
              <a:t>Interviews</a:t>
            </a:r>
          </a:p>
          <a:p>
            <a:pPr lvl="1"/>
            <a:r>
              <a:rPr lang="en-ZA" sz="2200" dirty="0" smtClean="0"/>
              <a:t>Mental Models</a:t>
            </a:r>
          </a:p>
          <a:p>
            <a:pPr lvl="1"/>
            <a:r>
              <a:rPr lang="en-ZA" sz="2200" dirty="0" smtClean="0"/>
              <a:t>Leadership behaviour Plans</a:t>
            </a:r>
          </a:p>
          <a:p>
            <a:pPr lvl="1"/>
            <a:r>
              <a:rPr lang="en-ZA" sz="2200" dirty="0" smtClean="0"/>
              <a:t>Behavioural communications Plans</a:t>
            </a:r>
          </a:p>
          <a:p>
            <a:pPr lvl="1"/>
            <a:r>
              <a:rPr lang="en-ZA" sz="2200" dirty="0" smtClean="0"/>
              <a:t>Modification of lesson plans</a:t>
            </a:r>
          </a:p>
          <a:p>
            <a:pPr lvl="1"/>
            <a:r>
              <a:rPr lang="en-ZA" sz="2200" dirty="0" smtClean="0"/>
              <a:t>Implementation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ZA" dirty="0"/>
          </a:p>
        </p:txBody>
      </p:sp>
      <p:pic>
        <p:nvPicPr>
          <p:cNvPr id="6" name="Picture 2" descr="http://www.newshotram.com/wp-content/uploads/2010/07/Running-Sho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276872"/>
            <a:ext cx="4142584" cy="3106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ight Arrow 4">
            <a:hlinkClick r:id="rId3" action="ppaction://hlinksldjump"/>
          </p:cNvPr>
          <p:cNvSpPr/>
          <p:nvPr/>
        </p:nvSpPr>
        <p:spPr>
          <a:xfrm>
            <a:off x="3563888" y="1867683"/>
            <a:ext cx="720080" cy="3337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177374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ZA" dirty="0"/>
              <a:t>Document all that they do during the adoption process</a:t>
            </a:r>
          </a:p>
          <a:p>
            <a:r>
              <a:rPr lang="en-ZA" dirty="0" smtClean="0"/>
              <a:t>Write </a:t>
            </a:r>
            <a:r>
              <a:rPr lang="en-ZA" dirty="0"/>
              <a:t>up experience in a Leading Practice Adoption Guide (LPAG</a:t>
            </a:r>
            <a:r>
              <a:rPr lang="en-ZA" dirty="0" smtClean="0"/>
              <a:t>)</a:t>
            </a:r>
          </a:p>
          <a:p>
            <a:r>
              <a:rPr lang="en-ZA" dirty="0"/>
              <a:t>Measure impact</a:t>
            </a:r>
          </a:p>
          <a:p>
            <a:r>
              <a:rPr lang="en-ZA" dirty="0"/>
              <a:t>Document success and failures</a:t>
            </a:r>
          </a:p>
          <a:p>
            <a:endParaRPr lang="en-ZA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/>
              <a:t>The Back Stretch</a:t>
            </a:r>
            <a:endParaRPr lang="en-ZA" b="1" dirty="0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276872"/>
            <a:ext cx="4038600" cy="3004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9065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395536" y="548680"/>
            <a:ext cx="4038600" cy="4525963"/>
          </a:xfrm>
        </p:spPr>
        <p:txBody>
          <a:bodyPr>
            <a:noAutofit/>
          </a:bodyPr>
          <a:lstStyle/>
          <a:p>
            <a:r>
              <a:rPr lang="en-ZA" sz="2400" dirty="0" smtClean="0"/>
              <a:t>Hold </a:t>
            </a:r>
            <a:r>
              <a:rPr lang="en-ZA" sz="2400" dirty="0"/>
              <a:t>a demonstration workshop for the rest of industry</a:t>
            </a:r>
          </a:p>
          <a:p>
            <a:r>
              <a:rPr lang="en-ZA" sz="2400" dirty="0" smtClean="0"/>
              <a:t>Form </a:t>
            </a:r>
            <a:r>
              <a:rPr lang="en-ZA" sz="2400" dirty="0"/>
              <a:t>a Community of Practice for Adoption (COPA)</a:t>
            </a:r>
          </a:p>
          <a:p>
            <a:r>
              <a:rPr lang="en-ZA" sz="2400" dirty="0"/>
              <a:t>Gathering of mines (senior decision makers) who want to adopt the leading practice</a:t>
            </a:r>
          </a:p>
          <a:p>
            <a:r>
              <a:rPr lang="en-ZA" sz="2400" dirty="0"/>
              <a:t>Workshop for learning and sharing of experience</a:t>
            </a:r>
          </a:p>
          <a:p>
            <a:r>
              <a:rPr lang="en-ZA" sz="2400" dirty="0"/>
              <a:t>Progress is reported and monitored</a:t>
            </a:r>
          </a:p>
          <a:p>
            <a:pPr marL="0" indent="0">
              <a:buNone/>
            </a:pPr>
            <a:endParaRPr lang="en-ZA" sz="24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ZA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2543" y="2276872"/>
            <a:ext cx="4317193" cy="2720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47743" y="-243408"/>
            <a:ext cx="8229600" cy="1143000"/>
          </a:xfrm>
        </p:spPr>
        <p:txBody>
          <a:bodyPr/>
          <a:lstStyle/>
          <a:p>
            <a:r>
              <a:rPr lang="en-ZA" b="1" dirty="0" smtClean="0"/>
              <a:t>The Home Straight</a:t>
            </a:r>
            <a:endParaRPr lang="en-ZA" b="1" dirty="0"/>
          </a:p>
        </p:txBody>
      </p:sp>
    </p:spTree>
    <p:extLst>
      <p:ext uri="{BB962C8B-B14F-4D97-AF65-F5344CB8AC3E}">
        <p14:creationId xmlns:p14="http://schemas.microsoft.com/office/powerpoint/2010/main" xmlns="" val="96102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/>
              <a:t>The Finish</a:t>
            </a:r>
            <a:endParaRPr lang="en-ZA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ZA" dirty="0" smtClean="0"/>
              <a:t>Wide-spread sustainable adoption of the leading practice</a:t>
            </a:r>
          </a:p>
          <a:p>
            <a:r>
              <a:rPr lang="en-ZA" dirty="0" smtClean="0"/>
              <a:t>Measureable contribution of the leading practice to increased safety performance</a:t>
            </a:r>
          </a:p>
          <a:p>
            <a:r>
              <a:rPr lang="en-ZA" dirty="0" smtClean="0"/>
              <a:t>Closer to zero harm</a:t>
            </a:r>
            <a:endParaRPr lang="en-ZA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Z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27513" y="2132856"/>
            <a:ext cx="4330551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55227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376816563"/>
              </p:ext>
            </p:extLst>
          </p:nvPr>
        </p:nvGraphicFramePr>
        <p:xfrm>
          <a:off x="381000" y="0"/>
          <a:ext cx="8455025" cy="5938838"/>
        </p:xfrm>
        <a:graphic>
          <a:graphicData uri="http://schemas.openxmlformats.org/presentationml/2006/ole">
            <p:oleObj spid="_x0000_s22540" name="Chart" r:id="rId4" imgW="6381885" imgH="4476840" progId="MSGraph.Chart.8">
              <p:embed followColorScheme="full"/>
            </p:oleObj>
          </a:graphicData>
        </a:graphic>
      </p:graphicFrame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483768" y="5919734"/>
            <a:ext cx="410845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en-US" sz="2000" i="1" dirty="0"/>
              <a:t>Au - 134k   </a:t>
            </a:r>
            <a:r>
              <a:rPr lang="en-US" sz="2000" i="1" dirty="0" err="1"/>
              <a:t>Pt</a:t>
            </a:r>
            <a:r>
              <a:rPr lang="en-US" sz="2000" i="1" dirty="0"/>
              <a:t> - 182k   Coal - 76k       </a:t>
            </a:r>
          </a:p>
        </p:txBody>
      </p:sp>
    </p:spTree>
    <p:extLst>
      <p:ext uri="{BB962C8B-B14F-4D97-AF65-F5344CB8AC3E}">
        <p14:creationId xmlns:p14="http://schemas.microsoft.com/office/powerpoint/2010/main" xmlns="" val="3527219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ZA" sz="6000" b="1" dirty="0"/>
          </a:p>
          <a:p>
            <a:pPr marL="0" indent="0" algn="ctr">
              <a:buNone/>
            </a:pPr>
            <a:r>
              <a:rPr lang="en-ZA" sz="6000" b="1" dirty="0" smtClean="0"/>
              <a:t>Thank you</a:t>
            </a:r>
            <a:endParaRPr lang="en-ZA" sz="6000" b="1" dirty="0"/>
          </a:p>
        </p:txBody>
      </p:sp>
    </p:spTree>
    <p:extLst>
      <p:ext uri="{BB962C8B-B14F-4D97-AF65-F5344CB8AC3E}">
        <p14:creationId xmlns:p14="http://schemas.microsoft.com/office/powerpoint/2010/main" xmlns="" val="312201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5" name="Picture 10" descr="Visit to Union by Harmon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14450" y="1249023"/>
            <a:ext cx="6546850" cy="4910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ight Arrow 5">
            <a:hlinkClick r:id="rId3" action="ppaction://hlinksldjump"/>
          </p:cNvPr>
          <p:cNvSpPr/>
          <p:nvPr/>
        </p:nvSpPr>
        <p:spPr>
          <a:xfrm>
            <a:off x="8028384" y="5922988"/>
            <a:ext cx="978408" cy="1703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97170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231730748"/>
              </p:ext>
            </p:extLst>
          </p:nvPr>
        </p:nvGraphicFramePr>
        <p:xfrm>
          <a:off x="395288" y="260350"/>
          <a:ext cx="8455025" cy="5940425"/>
        </p:xfrm>
        <a:graphic>
          <a:graphicData uri="http://schemas.openxmlformats.org/presentationml/2006/ole">
            <p:oleObj spid="_x0000_s23563" name="Chart" r:id="rId4" imgW="6381885" imgH="4476840" progId="MSGraph.Chart.8">
              <p:embed followColorScheme="full"/>
            </p:oleObj>
          </a:graphicData>
        </a:graphic>
      </p:graphicFrame>
      <p:sp>
        <p:nvSpPr>
          <p:cNvPr id="547843" name="Line 3"/>
          <p:cNvSpPr>
            <a:spLocks noChangeShapeType="1"/>
          </p:cNvSpPr>
          <p:nvPr/>
        </p:nvSpPr>
        <p:spPr bwMode="auto">
          <a:xfrm>
            <a:off x="1776413" y="3548063"/>
            <a:ext cx="5976937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547844" name="Line 4"/>
          <p:cNvSpPr>
            <a:spLocks noChangeShapeType="1"/>
          </p:cNvSpPr>
          <p:nvPr/>
        </p:nvSpPr>
        <p:spPr bwMode="auto">
          <a:xfrm>
            <a:off x="6372225" y="2552700"/>
            <a:ext cx="0" cy="9366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547845" name="Text Box 5"/>
          <p:cNvSpPr txBox="1">
            <a:spLocks noChangeArrowheads="1"/>
          </p:cNvSpPr>
          <p:nvPr/>
        </p:nvSpPr>
        <p:spPr bwMode="auto">
          <a:xfrm>
            <a:off x="6516688" y="2451100"/>
            <a:ext cx="219075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en-US" sz="1800">
                <a:latin typeface="Arial" charset="0"/>
              </a:rPr>
              <a:t>Intern. Benchmark</a:t>
            </a:r>
          </a:p>
          <a:p>
            <a:pPr algn="l" eaLnBrk="1" hangingPunct="1"/>
            <a:r>
              <a:rPr lang="en-US" sz="1800">
                <a:latin typeface="Arial" charset="0"/>
              </a:rPr>
              <a:t>2003 level</a:t>
            </a:r>
          </a:p>
          <a:p>
            <a:pPr algn="l" eaLnBrk="1" hangingPunct="1"/>
            <a:r>
              <a:rPr lang="en-US" sz="1800">
                <a:latin typeface="Arial" charset="0"/>
              </a:rPr>
              <a:t>0,15</a:t>
            </a:r>
          </a:p>
        </p:txBody>
      </p:sp>
      <p:sp>
        <p:nvSpPr>
          <p:cNvPr id="547846" name="Text Box 6"/>
          <p:cNvSpPr txBox="1">
            <a:spLocks noChangeArrowheads="1"/>
          </p:cNvSpPr>
          <p:nvPr/>
        </p:nvSpPr>
        <p:spPr bwMode="auto">
          <a:xfrm>
            <a:off x="2843213" y="1196975"/>
            <a:ext cx="126365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en-US" sz="1800">
                <a:solidFill>
                  <a:srgbClr val="0066FF"/>
                </a:solidFill>
                <a:latin typeface="Arial" charset="0"/>
              </a:rPr>
              <a:t>SA Gold</a:t>
            </a:r>
          </a:p>
          <a:p>
            <a:pPr algn="l" eaLnBrk="1" hangingPunct="1"/>
            <a:r>
              <a:rPr lang="en-US" sz="1800">
                <a:solidFill>
                  <a:srgbClr val="0066FF"/>
                </a:solidFill>
                <a:latin typeface="Arial" charset="0"/>
              </a:rPr>
              <a:t>2004 level</a:t>
            </a:r>
          </a:p>
          <a:p>
            <a:pPr algn="l" eaLnBrk="1" hangingPunct="1"/>
            <a:r>
              <a:rPr lang="en-US" sz="1800">
                <a:solidFill>
                  <a:srgbClr val="0066FF"/>
                </a:solidFill>
                <a:latin typeface="Arial" charset="0"/>
              </a:rPr>
              <a:t>0,28</a:t>
            </a:r>
          </a:p>
        </p:txBody>
      </p:sp>
      <p:sp>
        <p:nvSpPr>
          <p:cNvPr id="547847" name="Line 7"/>
          <p:cNvSpPr>
            <a:spLocks noChangeShapeType="1"/>
          </p:cNvSpPr>
          <p:nvPr/>
        </p:nvSpPr>
        <p:spPr bwMode="auto">
          <a:xfrm>
            <a:off x="3419475" y="1773238"/>
            <a:ext cx="0" cy="7191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547848" name="Line 8"/>
          <p:cNvSpPr>
            <a:spLocks noChangeShapeType="1"/>
          </p:cNvSpPr>
          <p:nvPr/>
        </p:nvSpPr>
        <p:spPr bwMode="auto">
          <a:xfrm>
            <a:off x="1776413" y="4246563"/>
            <a:ext cx="5976937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547849" name="Text Box 9"/>
          <p:cNvSpPr txBox="1">
            <a:spLocks noChangeArrowheads="1"/>
          </p:cNvSpPr>
          <p:nvPr/>
        </p:nvSpPr>
        <p:spPr bwMode="auto">
          <a:xfrm>
            <a:off x="1303338" y="3946525"/>
            <a:ext cx="23971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rgbClr val="000066"/>
                    </a:gs>
                    <a:gs pos="50000">
                      <a:srgbClr val="ACACCD"/>
                    </a:gs>
                    <a:gs pos="100000">
                      <a:srgbClr val="000066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1600">
                <a:latin typeface="Arial" charset="0"/>
              </a:rPr>
              <a:t>2013 benchmark – 0,05</a:t>
            </a:r>
          </a:p>
        </p:txBody>
      </p:sp>
    </p:spTree>
    <p:extLst>
      <p:ext uri="{BB962C8B-B14F-4D97-AF65-F5344CB8AC3E}">
        <p14:creationId xmlns:p14="http://schemas.microsoft.com/office/powerpoint/2010/main" xmlns="" val="163476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7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7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7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7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7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7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7843" grpId="0" animBg="1"/>
      <p:bldP spid="547844" grpId="0" animBg="1"/>
      <p:bldP spid="547845" grpId="0" autoUpdateAnimBg="0"/>
      <p:bldP spid="547846" grpId="0" autoUpdateAnimBg="0"/>
      <p:bldP spid="547847" grpId="0" animBg="1"/>
      <p:bldP spid="547848" grpId="0" animBg="1"/>
      <p:bldP spid="54784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682459351"/>
              </p:ext>
            </p:extLst>
          </p:nvPr>
        </p:nvGraphicFramePr>
        <p:xfrm>
          <a:off x="393700" y="0"/>
          <a:ext cx="8455025" cy="5940425"/>
        </p:xfrm>
        <a:graphic>
          <a:graphicData uri="http://schemas.openxmlformats.org/presentationml/2006/ole">
            <p:oleObj spid="_x0000_s24587" name="Chart" r:id="rId4" imgW="6381885" imgH="4476840" progId="MSGraph.Chart.8">
              <p:embed followColorScheme="full"/>
            </p:oleObj>
          </a:graphicData>
        </a:graphic>
      </p:graphicFrame>
      <p:sp>
        <p:nvSpPr>
          <p:cNvPr id="7171" name="Line 3"/>
          <p:cNvSpPr>
            <a:spLocks noChangeShapeType="1"/>
          </p:cNvSpPr>
          <p:nvPr/>
        </p:nvSpPr>
        <p:spPr bwMode="auto">
          <a:xfrm>
            <a:off x="1268413" y="4203700"/>
            <a:ext cx="7323137" cy="127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316038" y="4264025"/>
            <a:ext cx="23971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rgbClr val="000066"/>
                    </a:gs>
                    <a:gs pos="50000">
                      <a:srgbClr val="ACACCD"/>
                    </a:gs>
                    <a:gs pos="100000">
                      <a:srgbClr val="000066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1600">
                <a:latin typeface="Arial" charset="0"/>
              </a:rPr>
              <a:t>2013 benchmark – 0,03</a:t>
            </a:r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>
            <a:off x="1268413" y="3468688"/>
            <a:ext cx="7323137" cy="127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/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6526213" y="2733675"/>
            <a:ext cx="1968500" cy="63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rgbClr val="000066"/>
                    </a:gs>
                    <a:gs pos="50000">
                      <a:srgbClr val="ACACCD"/>
                    </a:gs>
                    <a:gs pos="100000">
                      <a:srgbClr val="000066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1600">
                <a:latin typeface="Arial" charset="0"/>
              </a:rPr>
              <a:t>Intern. Benchmark</a:t>
            </a:r>
          </a:p>
          <a:p>
            <a:pPr eaLnBrk="1" hangingPunct="1">
              <a:spcBef>
                <a:spcPct val="20000"/>
              </a:spcBef>
            </a:pPr>
            <a:r>
              <a:rPr lang="en-US" sz="1600">
                <a:latin typeface="Arial" charset="0"/>
              </a:rPr>
              <a:t>2003 level – 0,08</a:t>
            </a:r>
          </a:p>
        </p:txBody>
      </p:sp>
    </p:spTree>
    <p:extLst>
      <p:ext uri="{BB962C8B-B14F-4D97-AF65-F5344CB8AC3E}">
        <p14:creationId xmlns:p14="http://schemas.microsoft.com/office/powerpoint/2010/main" xmlns="" val="39305545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609629311"/>
              </p:ext>
            </p:extLst>
          </p:nvPr>
        </p:nvGraphicFramePr>
        <p:xfrm>
          <a:off x="0" y="0"/>
          <a:ext cx="9296400" cy="7023100"/>
        </p:xfrm>
        <a:graphic>
          <a:graphicData uri="http://schemas.openxmlformats.org/presentationml/2006/ole">
            <p:oleObj spid="_x0000_s4108" name="Chart" r:id="rId4" imgW="7220085" imgH="5638710" progId="MSGraph.Chart.8">
              <p:embed followColorScheme="full"/>
            </p:oleObj>
          </a:graphicData>
        </a:graphic>
      </p:graphicFrame>
      <p:sp>
        <p:nvSpPr>
          <p:cNvPr id="11267" name="Text Box 3"/>
          <p:cNvSpPr txBox="1">
            <a:spLocks noChangeArrowheads="1"/>
          </p:cNvSpPr>
          <p:nvPr/>
        </p:nvSpPr>
        <p:spPr bwMode="auto">
          <a:xfrm rot="-5400000">
            <a:off x="-1544637" y="3208338"/>
            <a:ext cx="37719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rgbClr val="000066"/>
                    </a:gs>
                    <a:gs pos="50000">
                      <a:srgbClr val="ACACCD"/>
                    </a:gs>
                    <a:gs pos="100000">
                      <a:srgbClr val="000066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 b="1"/>
              <a:t>Fatality rate/million hours worked</a:t>
            </a:r>
          </a:p>
        </p:txBody>
      </p:sp>
    </p:spTree>
    <p:extLst>
      <p:ext uri="{BB962C8B-B14F-4D97-AF65-F5344CB8AC3E}">
        <p14:creationId xmlns:p14="http://schemas.microsoft.com/office/powerpoint/2010/main" xmlns="" val="37461098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70200762"/>
              </p:ext>
            </p:extLst>
          </p:nvPr>
        </p:nvGraphicFramePr>
        <p:xfrm>
          <a:off x="-1" y="0"/>
          <a:ext cx="9296400" cy="7023100"/>
        </p:xfrm>
        <a:graphic>
          <a:graphicData uri="http://schemas.openxmlformats.org/presentationml/2006/ole">
            <p:oleObj spid="_x0000_s25609" name="Chart" r:id="rId4" imgW="7220085" imgH="5638710" progId="MSGraph.Chart.8">
              <p:embed followColorScheme="full"/>
            </p:oleObj>
          </a:graphicData>
        </a:graphic>
      </p:graphicFrame>
      <p:sp>
        <p:nvSpPr>
          <p:cNvPr id="11267" name="Text Box 3"/>
          <p:cNvSpPr txBox="1">
            <a:spLocks noChangeArrowheads="1"/>
          </p:cNvSpPr>
          <p:nvPr/>
        </p:nvSpPr>
        <p:spPr bwMode="auto">
          <a:xfrm rot="-5400000">
            <a:off x="-1717675" y="3208338"/>
            <a:ext cx="37719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rgbClr val="000066"/>
                    </a:gs>
                    <a:gs pos="50000">
                      <a:srgbClr val="ACACCD"/>
                    </a:gs>
                    <a:gs pos="100000">
                      <a:srgbClr val="000066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 b="1" dirty="0"/>
              <a:t>Fatality rate/million hours worked</a:t>
            </a:r>
          </a:p>
        </p:txBody>
      </p:sp>
    </p:spTree>
    <p:extLst>
      <p:ext uri="{BB962C8B-B14F-4D97-AF65-F5344CB8AC3E}">
        <p14:creationId xmlns:p14="http://schemas.microsoft.com/office/powerpoint/2010/main" xmlns="" val="5427860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079773012"/>
              </p:ext>
            </p:extLst>
          </p:nvPr>
        </p:nvGraphicFramePr>
        <p:xfrm>
          <a:off x="-1" y="0"/>
          <a:ext cx="9296400" cy="7023100"/>
        </p:xfrm>
        <a:graphic>
          <a:graphicData uri="http://schemas.openxmlformats.org/presentationml/2006/ole">
            <p:oleObj spid="_x0000_s26633" name="Chart" r:id="rId4" imgW="7220085" imgH="5638710" progId="MSGraph.Chart.8">
              <p:embed followColorScheme="full"/>
            </p:oleObj>
          </a:graphicData>
        </a:graphic>
      </p:graphicFrame>
      <p:sp>
        <p:nvSpPr>
          <p:cNvPr id="11267" name="Text Box 3"/>
          <p:cNvSpPr txBox="1">
            <a:spLocks noChangeArrowheads="1"/>
          </p:cNvSpPr>
          <p:nvPr/>
        </p:nvSpPr>
        <p:spPr bwMode="auto">
          <a:xfrm rot="-5400000">
            <a:off x="-1717675" y="3208338"/>
            <a:ext cx="37719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rgbClr val="000066"/>
                    </a:gs>
                    <a:gs pos="50000">
                      <a:srgbClr val="ACACCD"/>
                    </a:gs>
                    <a:gs pos="100000">
                      <a:srgbClr val="000066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600" b="1" dirty="0"/>
              <a:t>Fatality rate/million hours worked</a:t>
            </a:r>
          </a:p>
        </p:txBody>
      </p:sp>
      <p:sp>
        <p:nvSpPr>
          <p:cNvPr id="8" name="Rectangle 7"/>
          <p:cNvSpPr/>
          <p:nvPr/>
        </p:nvSpPr>
        <p:spPr>
          <a:xfrm>
            <a:off x="8199485" y="4892588"/>
            <a:ext cx="729668" cy="3851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92%</a:t>
            </a:r>
            <a:endParaRPr lang="en-ZA" dirty="0"/>
          </a:p>
        </p:txBody>
      </p:sp>
      <p:sp>
        <p:nvSpPr>
          <p:cNvPr id="11" name="Rectangle 10"/>
          <p:cNvSpPr/>
          <p:nvPr/>
        </p:nvSpPr>
        <p:spPr>
          <a:xfrm>
            <a:off x="8216308" y="4221088"/>
            <a:ext cx="729668" cy="3851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69%</a:t>
            </a:r>
            <a:endParaRPr lang="en-ZA" dirty="0"/>
          </a:p>
        </p:txBody>
      </p:sp>
      <p:sp>
        <p:nvSpPr>
          <p:cNvPr id="12" name="Rectangle 11"/>
          <p:cNvSpPr/>
          <p:nvPr/>
        </p:nvSpPr>
        <p:spPr>
          <a:xfrm>
            <a:off x="8199485" y="2636912"/>
            <a:ext cx="729668" cy="3851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63%</a:t>
            </a:r>
            <a:endParaRPr lang="en-ZA" dirty="0"/>
          </a:p>
        </p:txBody>
      </p:sp>
      <p:sp>
        <p:nvSpPr>
          <p:cNvPr id="9" name="TextBox 8"/>
          <p:cNvSpPr txBox="1"/>
          <p:nvPr/>
        </p:nvSpPr>
        <p:spPr>
          <a:xfrm>
            <a:off x="6300192" y="2644842"/>
            <a:ext cx="1461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Total Industry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1127059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Where do we fit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in? 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119188" y="1346200"/>
            <a:ext cx="7466012" cy="4949825"/>
            <a:chOff x="1119188" y="1346200"/>
            <a:chExt cx="7466012" cy="4949825"/>
          </a:xfrm>
        </p:grpSpPr>
        <p:grpSp>
          <p:nvGrpSpPr>
            <p:cNvPr id="13" name="Group 968"/>
            <p:cNvGrpSpPr/>
            <p:nvPr/>
          </p:nvGrpSpPr>
          <p:grpSpPr>
            <a:xfrm>
              <a:off x="2130408" y="2857496"/>
              <a:ext cx="3885442" cy="525493"/>
              <a:chOff x="2437979" y="2822575"/>
              <a:chExt cx="4323184" cy="525493"/>
            </a:xfrm>
          </p:grpSpPr>
          <p:sp>
            <p:nvSpPr>
              <p:cNvPr id="886" name="Rectangle 12"/>
              <p:cNvSpPr>
                <a:spLocks noChangeArrowheads="1"/>
              </p:cNvSpPr>
              <p:nvPr/>
            </p:nvSpPr>
            <p:spPr bwMode="auto">
              <a:xfrm>
                <a:off x="2597150" y="2822575"/>
                <a:ext cx="4164013" cy="519113"/>
              </a:xfrm>
              <a:prstGeom prst="rect">
                <a:avLst/>
              </a:prstGeom>
              <a:solidFill>
                <a:srgbClr val="CCFFFF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en-ZA" dirty="0"/>
              </a:p>
            </p:txBody>
          </p:sp>
          <p:sp>
            <p:nvSpPr>
              <p:cNvPr id="887" name="Rectangle 13"/>
              <p:cNvSpPr>
                <a:spLocks noChangeArrowheads="1"/>
              </p:cNvSpPr>
              <p:nvPr/>
            </p:nvSpPr>
            <p:spPr bwMode="auto">
              <a:xfrm>
                <a:off x="3690212" y="2897188"/>
                <a:ext cx="1919154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000000"/>
                    </a:solidFill>
                  </a:rPr>
                  <a:t>Learning Hub </a:t>
                </a:r>
                <a:endParaRPr lang="en-US" sz="2000" b="1" dirty="0"/>
              </a:p>
            </p:txBody>
          </p:sp>
          <p:sp>
            <p:nvSpPr>
              <p:cNvPr id="888" name="Rectangle 14"/>
              <p:cNvSpPr>
                <a:spLocks noChangeArrowheads="1"/>
              </p:cNvSpPr>
              <p:nvPr/>
            </p:nvSpPr>
            <p:spPr bwMode="auto">
              <a:xfrm>
                <a:off x="2437979" y="3148013"/>
                <a:ext cx="4317255" cy="2000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1300" dirty="0">
                    <a:solidFill>
                      <a:srgbClr val="000000"/>
                    </a:solidFill>
                  </a:rPr>
                  <a:t>Specialist support for industry adoption teams</a:t>
                </a:r>
                <a:endParaRPr lang="en-US" dirty="0"/>
              </a:p>
            </p:txBody>
          </p:sp>
        </p:grpSp>
        <p:sp>
          <p:nvSpPr>
            <p:cNvPr id="14" name="Rectangle 15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" name="Rectangle 16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7" name="Rectangle 17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7" name="Rectangle 26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8" name="Rectangle 27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29" name="Rectangle 28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30" name="Rectangle 29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31" name="Line 30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2" name="Line 31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3" name="Line 32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4" name="Line 33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5" name="Rectangle 37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6" name="Rectangle 38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7" name="Rectangle 39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38" name="Line 40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9" name="Line 41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0" name="Freeform 47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2" name="Rectangle 55"/>
            <p:cNvSpPr>
              <a:spLocks noChangeArrowheads="1"/>
            </p:cNvSpPr>
            <p:nvPr/>
          </p:nvSpPr>
          <p:spPr bwMode="auto">
            <a:xfrm>
              <a:off x="1119188" y="1520824"/>
              <a:ext cx="2260600" cy="6889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3" name="Rectangle 56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4" name="Rectangle 57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45" name="Rectangle 58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47" name="Freeform 60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8" name="Rectangle 61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9" name="Rectangle 62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0" name="Rectangle 63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51" name="Freeform 64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2" name="Freeform 65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3" name="Freeform 66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4" name="Freeform 67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5" name="Rectangle 72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6" name="Rectangle 73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7" name="Rectangle 74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58" name="Rectangle 75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59" name="Rectangle 76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60" name="Rectangle 77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1" name="Rectangle 78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2" name="Rectangle 79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63" name="Rectangle 80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64" name="Rectangle 81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65" name="Rectangle 82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6" name="Rectangle 83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7" name="Rectangle 84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68" name="Rectangle 85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69" name="Rectangle 86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0" name="Line 87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1" name="Line 88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2" name="Line 89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3" name="Line 90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4" name="Rectangle 94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5" name="Rectangle 95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6" name="Rectangle 96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77" name="Line 97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8" name="Line 98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9" name="Freeform 103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0" name="Line 105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1" name="Rectangle 111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2" name="Rectangle 112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3" name="Rectangle 113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84" name="Rectangle 114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86" name="Freeform 116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7" name="Rectangle 117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8" name="Rectangle 118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9" name="Rectangle 119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90" name="Freeform 120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91" name="Freeform 121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92" name="Freeform 122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93" name="Freeform 123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94" name="Rectangle 128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95" name="Rectangle 129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96" name="Rectangle 130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97" name="Rectangle 131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98" name="Rectangle 132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99" name="Rectangle 133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00" name="Rectangle 134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01" name="Rectangle 135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102" name="Rectangle 136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103" name="Rectangle 137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104" name="Rectangle 138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05" name="Rectangle 139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06" name="Rectangle 140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107" name="Rectangle 141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108" name="Rectangle 142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109" name="Line 143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10" name="Line 144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11" name="Line 145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12" name="Line 146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13" name="Rectangle 150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14" name="Rectangle 151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15" name="Rectangle 152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116" name="Line 153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17" name="Line 154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18" name="Freeform 159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19" name="Line 161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20" name="Rectangle 167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21" name="Rectangle 168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22" name="Rectangle 169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123" name="Rectangle 170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124" name="Freeform 171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25" name="Freeform 172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26" name="Rectangle 173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27" name="Rectangle 174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28" name="Rectangle 175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129" name="Freeform 176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30" name="Freeform 177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31" name="Freeform 178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32" name="Freeform 179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33" name="Line 180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34" name="Rectangle 185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35" name="Rectangle 186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36" name="Rectangle 187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137" name="Rectangle 188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138" name="Rectangle 189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139" name="Rectangle 190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40" name="Rectangle 191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41" name="Rectangle 192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142" name="Rectangle 193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143" name="Rectangle 194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144" name="Rectangle 195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45" name="Rectangle 196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46" name="Rectangle 197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147" name="Rectangle 198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148" name="Rectangle 199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149" name="Line 200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0" name="Line 201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1" name="Line 202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2" name="Line 203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3" name="Line 207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4" name="Freeform 1016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5" name="Freeform 1017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6" name="Freeform 1018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7" name="Rectangle 1023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8" name="Rectangle 1024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9" name="Rectangle 1025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160" name="Rectangle 1026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161" name="Rectangle 1027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162" name="Rectangle 1028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63" name="Rectangle 1029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64" name="Rectangle 1030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165" name="Rectangle 1031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166" name="Rectangle 1032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167" name="Rectangle 1033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68" name="Rectangle 1034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69" name="Rectangle 1035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170" name="Rectangle 1036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171" name="Rectangle 1037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172" name="Line 1038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73" name="Line 1039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74" name="Line 1040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75" name="Line 1041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76" name="Line 1045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77" name="Freeform 1050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78" name="Line 1052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79" name="Rectangle 1058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80" name="Rectangle 1059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81" name="Rectangle 1060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182" name="Rectangle 1061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83" name="Rectangle 1062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84" name="Rectangle 1063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185" name="Rectangle 1064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186" name="Freeform 1065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87" name="Freeform 1066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88" name="Rectangle 1067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89" name="Rectangle 1068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90" name="Rectangle 1069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191" name="Freeform 1070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92" name="Freeform 1071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93" name="Freeform 1072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94" name="Freeform 1073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95" name="Rectangle 1078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96" name="Rectangle 1079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97" name="Rectangle 1080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198" name="Rectangle 1081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199" name="Rectangle 1082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200" name="Rectangle 1083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01" name="Rectangle 1084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02" name="Rectangle 1085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203" name="Rectangle 1086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204" name="Rectangle 1087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205" name="Rectangle 1088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06" name="Rectangle 1089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07" name="Rectangle 1090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208" name="Rectangle 1091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209" name="Rectangle 1092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210" name="Line 1093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11" name="Line 1094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12" name="Line 1095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13" name="Line 1096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14" name="Line 1100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15" name="Freeform 1105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16" name="Line 1107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17" name="Rectangle 1113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18" name="Rectangle 1114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19" name="Rectangle 1115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220" name="Rectangle 1116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21" name="Rectangle 1117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22" name="Rectangle 1118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223" name="Rectangle 1119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224" name="Freeform 1120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25" name="Freeform 1121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26" name="Rectangle 1122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27" name="Rectangle 1123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28" name="Rectangle 1124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229" name="Freeform 1125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30" name="Freeform 1126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31" name="Freeform 1127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32" name="Freeform 1128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33" name="Rectangle 1133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34" name="Rectangle 1134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35" name="Rectangle 1135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236" name="Rectangle 1136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237" name="Rectangle 1137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238" name="Rectangle 1138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39" name="Rectangle 1139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40" name="Rectangle 1140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241" name="Rectangle 1141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242" name="Rectangle 1142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243" name="Rectangle 1143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44" name="Rectangle 1144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45" name="Rectangle 1145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246" name="Rectangle 1146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247" name="Rectangle 1147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248" name="Line 1148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49" name="Line 1149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50" name="Line 1150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51" name="Line 1151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52" name="Line 1155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53" name="Line 1156"/>
            <p:cNvSpPr>
              <a:spLocks noChangeShapeType="1"/>
            </p:cNvSpPr>
            <p:nvPr/>
          </p:nvSpPr>
          <p:spPr bwMode="auto">
            <a:xfrm>
              <a:off x="4673600" y="2492375"/>
              <a:ext cx="0" cy="36195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54" name="Freeform 1160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55" name="Freeform 1161"/>
            <p:cNvSpPr>
              <a:spLocks noEditPoints="1"/>
            </p:cNvSpPr>
            <p:nvPr/>
          </p:nvSpPr>
          <p:spPr bwMode="auto">
            <a:xfrm>
              <a:off x="5986473" y="2000240"/>
              <a:ext cx="14287" cy="866775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9" y="38"/>
                </a:cxn>
                <a:cxn ang="0">
                  <a:pos x="0" y="38"/>
                </a:cxn>
                <a:cxn ang="0">
                  <a:pos x="0" y="0"/>
                </a:cxn>
                <a:cxn ang="0">
                  <a:pos x="9" y="0"/>
                </a:cxn>
                <a:cxn ang="0">
                  <a:pos x="9" y="67"/>
                </a:cxn>
                <a:cxn ang="0">
                  <a:pos x="9" y="106"/>
                </a:cxn>
                <a:cxn ang="0">
                  <a:pos x="0" y="106"/>
                </a:cxn>
                <a:cxn ang="0">
                  <a:pos x="0" y="67"/>
                </a:cxn>
                <a:cxn ang="0">
                  <a:pos x="9" y="67"/>
                </a:cxn>
                <a:cxn ang="0">
                  <a:pos x="9" y="135"/>
                </a:cxn>
                <a:cxn ang="0">
                  <a:pos x="9" y="173"/>
                </a:cxn>
                <a:cxn ang="0">
                  <a:pos x="0" y="173"/>
                </a:cxn>
                <a:cxn ang="0">
                  <a:pos x="0" y="135"/>
                </a:cxn>
                <a:cxn ang="0">
                  <a:pos x="9" y="135"/>
                </a:cxn>
                <a:cxn ang="0">
                  <a:pos x="9" y="202"/>
                </a:cxn>
                <a:cxn ang="0">
                  <a:pos x="9" y="240"/>
                </a:cxn>
                <a:cxn ang="0">
                  <a:pos x="0" y="240"/>
                </a:cxn>
                <a:cxn ang="0">
                  <a:pos x="0" y="202"/>
                </a:cxn>
                <a:cxn ang="0">
                  <a:pos x="9" y="202"/>
                </a:cxn>
                <a:cxn ang="0">
                  <a:pos x="9" y="269"/>
                </a:cxn>
                <a:cxn ang="0">
                  <a:pos x="9" y="309"/>
                </a:cxn>
                <a:cxn ang="0">
                  <a:pos x="0" y="309"/>
                </a:cxn>
                <a:cxn ang="0">
                  <a:pos x="0" y="269"/>
                </a:cxn>
                <a:cxn ang="0">
                  <a:pos x="9" y="269"/>
                </a:cxn>
                <a:cxn ang="0">
                  <a:pos x="9" y="337"/>
                </a:cxn>
                <a:cxn ang="0">
                  <a:pos x="9" y="376"/>
                </a:cxn>
                <a:cxn ang="0">
                  <a:pos x="0" y="376"/>
                </a:cxn>
                <a:cxn ang="0">
                  <a:pos x="0" y="337"/>
                </a:cxn>
                <a:cxn ang="0">
                  <a:pos x="9" y="337"/>
                </a:cxn>
                <a:cxn ang="0">
                  <a:pos x="9" y="405"/>
                </a:cxn>
                <a:cxn ang="0">
                  <a:pos x="9" y="443"/>
                </a:cxn>
                <a:cxn ang="0">
                  <a:pos x="0" y="443"/>
                </a:cxn>
                <a:cxn ang="0">
                  <a:pos x="0" y="405"/>
                </a:cxn>
                <a:cxn ang="0">
                  <a:pos x="9" y="405"/>
                </a:cxn>
                <a:cxn ang="0">
                  <a:pos x="9" y="472"/>
                </a:cxn>
                <a:cxn ang="0">
                  <a:pos x="9" y="511"/>
                </a:cxn>
                <a:cxn ang="0">
                  <a:pos x="0" y="511"/>
                </a:cxn>
                <a:cxn ang="0">
                  <a:pos x="0" y="472"/>
                </a:cxn>
                <a:cxn ang="0">
                  <a:pos x="9" y="472"/>
                </a:cxn>
                <a:cxn ang="0">
                  <a:pos x="9" y="540"/>
                </a:cxn>
                <a:cxn ang="0">
                  <a:pos x="9" y="546"/>
                </a:cxn>
                <a:cxn ang="0">
                  <a:pos x="0" y="546"/>
                </a:cxn>
                <a:cxn ang="0">
                  <a:pos x="0" y="540"/>
                </a:cxn>
                <a:cxn ang="0">
                  <a:pos x="9" y="540"/>
                </a:cxn>
              </a:cxnLst>
              <a:rect l="0" t="0" r="r" b="b"/>
              <a:pathLst>
                <a:path w="9" h="546">
                  <a:moveTo>
                    <a:pt x="9" y="0"/>
                  </a:moveTo>
                  <a:lnTo>
                    <a:pt x="9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9" y="0"/>
                  </a:lnTo>
                  <a:close/>
                  <a:moveTo>
                    <a:pt x="9" y="67"/>
                  </a:moveTo>
                  <a:lnTo>
                    <a:pt x="9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9" y="67"/>
                  </a:lnTo>
                  <a:close/>
                  <a:moveTo>
                    <a:pt x="9" y="135"/>
                  </a:moveTo>
                  <a:lnTo>
                    <a:pt x="9" y="173"/>
                  </a:lnTo>
                  <a:lnTo>
                    <a:pt x="0" y="173"/>
                  </a:lnTo>
                  <a:lnTo>
                    <a:pt x="0" y="135"/>
                  </a:lnTo>
                  <a:lnTo>
                    <a:pt x="9" y="135"/>
                  </a:lnTo>
                  <a:close/>
                  <a:moveTo>
                    <a:pt x="9" y="202"/>
                  </a:moveTo>
                  <a:lnTo>
                    <a:pt x="9" y="240"/>
                  </a:lnTo>
                  <a:lnTo>
                    <a:pt x="0" y="240"/>
                  </a:lnTo>
                  <a:lnTo>
                    <a:pt x="0" y="202"/>
                  </a:lnTo>
                  <a:lnTo>
                    <a:pt x="9" y="202"/>
                  </a:lnTo>
                  <a:close/>
                  <a:moveTo>
                    <a:pt x="9" y="269"/>
                  </a:moveTo>
                  <a:lnTo>
                    <a:pt x="9" y="309"/>
                  </a:lnTo>
                  <a:lnTo>
                    <a:pt x="0" y="309"/>
                  </a:lnTo>
                  <a:lnTo>
                    <a:pt x="0" y="269"/>
                  </a:lnTo>
                  <a:lnTo>
                    <a:pt x="9" y="269"/>
                  </a:lnTo>
                  <a:close/>
                  <a:moveTo>
                    <a:pt x="9" y="337"/>
                  </a:moveTo>
                  <a:lnTo>
                    <a:pt x="9" y="376"/>
                  </a:lnTo>
                  <a:lnTo>
                    <a:pt x="0" y="376"/>
                  </a:lnTo>
                  <a:lnTo>
                    <a:pt x="0" y="337"/>
                  </a:lnTo>
                  <a:lnTo>
                    <a:pt x="9" y="337"/>
                  </a:lnTo>
                  <a:close/>
                  <a:moveTo>
                    <a:pt x="9" y="405"/>
                  </a:moveTo>
                  <a:lnTo>
                    <a:pt x="9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9" y="405"/>
                  </a:lnTo>
                  <a:close/>
                  <a:moveTo>
                    <a:pt x="9" y="472"/>
                  </a:moveTo>
                  <a:lnTo>
                    <a:pt x="9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9" y="472"/>
                  </a:lnTo>
                  <a:close/>
                  <a:moveTo>
                    <a:pt x="9" y="540"/>
                  </a:moveTo>
                  <a:lnTo>
                    <a:pt x="9" y="546"/>
                  </a:lnTo>
                  <a:lnTo>
                    <a:pt x="0" y="546"/>
                  </a:lnTo>
                  <a:lnTo>
                    <a:pt x="0" y="540"/>
                  </a:lnTo>
                  <a:lnTo>
                    <a:pt x="9" y="540"/>
                  </a:lnTo>
                  <a:close/>
                </a:path>
              </a:pathLst>
            </a:custGeom>
            <a:solidFill>
              <a:srgbClr val="3366FF"/>
            </a:solidFill>
            <a:ln w="1588">
              <a:solidFill>
                <a:srgbClr val="00206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>
                <a:solidFill>
                  <a:srgbClr val="0070C0"/>
                </a:solidFill>
              </a:endParaRPr>
            </a:p>
          </p:txBody>
        </p:sp>
        <p:sp>
          <p:nvSpPr>
            <p:cNvPr id="256" name="Line 1162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57" name="Rectangle 1168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58" name="Rectangle 1169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59" name="Rectangle 1170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260" name="Rectangle 1171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61" name="Rectangle 1172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62" name="Rectangle 1173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263" name="Rectangle 1174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264" name="Freeform 1175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65" name="Freeform 1176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66" name="Rectangle 1177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67" name="Rectangle 1178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68" name="Rectangle 1179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269" name="Freeform 1180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70" name="Freeform 1181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71" name="Freeform 1182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72" name="Freeform 1183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73" name="Rectangle 1188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74" name="Rectangle 1189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75" name="Rectangle 1190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276" name="Rectangle 1191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277" name="Rectangle 1192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278" name="Rectangle 1193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79" name="Rectangle 1194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80" name="Rectangle 1195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281" name="Rectangle 1196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282" name="Rectangle 1197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283" name="Rectangle 1198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84" name="Rectangle 1199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85" name="Rectangle 1200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286" name="Rectangle 1201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287" name="Rectangle 1202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288" name="Line 1203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89" name="Line 1204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90" name="Line 1205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91" name="Line 1206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92" name="Line 1210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93" name="Freeform 1215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94" name="Line 1218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95" name="Rectangle 1224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96" name="Rectangle 1225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97" name="Rectangle 1226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298" name="Rectangle 1227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99" name="Rectangle 1228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00" name="Rectangle 1229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301" name="Rectangle 1230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302" name="Freeform 1231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03" name="Freeform 1232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04" name="Rectangle 1233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05" name="Rectangle 1234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06" name="Rectangle 1235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307" name="Freeform 1236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08" name="Freeform 1237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09" name="Freeform 1238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10" name="Freeform 1239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11" name="Rectangle 1244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12" name="Rectangle 1245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13" name="Rectangle 1246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314" name="Rectangle 1247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315" name="Rectangle 1248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316" name="Rectangle 1249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17" name="Rectangle 1250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18" name="Rectangle 1251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319" name="Rectangle 1252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320" name="Rectangle 1253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321" name="Rectangle 1254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22" name="Rectangle 1255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23" name="Rectangle 1256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324" name="Rectangle 1257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325" name="Rectangle 1258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326" name="Line 1259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27" name="Line 1260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28" name="Line 1261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29" name="Line 1262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30" name="Line 1266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31" name="Freeform 1271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32" name="Line 1273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33" name="Rectangle 1279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34" name="Rectangle 1280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35" name="Rectangle 1281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336" name="Rectangle 1282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37" name="Rectangle 1283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38" name="Rectangle 1284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339" name="Rectangle 1285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340" name="Freeform 1286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41" name="Freeform 1287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42" name="Rectangle 1288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43" name="Rectangle 1289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44" name="Rectangle 1290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345" name="Freeform 1291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46" name="Freeform 1292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47" name="Freeform 1293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48" name="Freeform 1294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49" name="Line 1295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50" name="Rectangle 1299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A7A7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51" name="Rectangle 1300"/>
            <p:cNvSpPr>
              <a:spLocks noChangeArrowheads="1"/>
            </p:cNvSpPr>
            <p:nvPr/>
          </p:nvSpPr>
          <p:spPr bwMode="auto">
            <a:xfrm>
              <a:off x="1903413" y="4368800"/>
              <a:ext cx="623887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MOSH </a:t>
              </a:r>
              <a:endParaRPr lang="en-US" dirty="0"/>
            </a:p>
          </p:txBody>
        </p:sp>
        <p:sp>
          <p:nvSpPr>
            <p:cNvPr id="352" name="Rectangle 1301"/>
            <p:cNvSpPr>
              <a:spLocks noChangeArrowheads="1"/>
            </p:cNvSpPr>
            <p:nvPr/>
          </p:nvSpPr>
          <p:spPr bwMode="auto">
            <a:xfrm>
              <a:off x="1585913" y="4702175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353" name="Rectangle 1302"/>
            <p:cNvSpPr>
              <a:spLocks noChangeArrowheads="1"/>
            </p:cNvSpPr>
            <p:nvPr/>
          </p:nvSpPr>
          <p:spPr bwMode="auto">
            <a:xfrm>
              <a:off x="2046288" y="5011738"/>
              <a:ext cx="3206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354" name="Rectangle 1303"/>
            <p:cNvSpPr>
              <a:spLocks noChangeArrowheads="1"/>
            </p:cNvSpPr>
            <p:nvPr/>
          </p:nvSpPr>
          <p:spPr bwMode="auto">
            <a:xfrm>
              <a:off x="1946275" y="5349875"/>
              <a:ext cx="515938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 dirty="0">
                  <a:solidFill>
                    <a:srgbClr val="000000"/>
                  </a:solidFill>
                </a:rPr>
                <a:t>(Noise)</a:t>
              </a:r>
              <a:endParaRPr lang="en-US" dirty="0"/>
            </a:p>
          </p:txBody>
        </p:sp>
        <p:sp>
          <p:nvSpPr>
            <p:cNvPr id="355" name="Rectangle 1304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A7A7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56" name="Rectangle 1305"/>
            <p:cNvSpPr>
              <a:spLocks noChangeArrowheads="1"/>
            </p:cNvSpPr>
            <p:nvPr/>
          </p:nvSpPr>
          <p:spPr bwMode="auto">
            <a:xfrm>
              <a:off x="3554413" y="4368800"/>
              <a:ext cx="623887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MOSH </a:t>
              </a:r>
              <a:endParaRPr lang="en-US" dirty="0"/>
            </a:p>
          </p:txBody>
        </p:sp>
        <p:sp>
          <p:nvSpPr>
            <p:cNvPr id="357" name="Rectangle 1306"/>
            <p:cNvSpPr>
              <a:spLocks noChangeArrowheads="1"/>
            </p:cNvSpPr>
            <p:nvPr/>
          </p:nvSpPr>
          <p:spPr bwMode="auto">
            <a:xfrm>
              <a:off x="3235325" y="4702175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358" name="Rectangle 1307"/>
            <p:cNvSpPr>
              <a:spLocks noChangeArrowheads="1"/>
            </p:cNvSpPr>
            <p:nvPr/>
          </p:nvSpPr>
          <p:spPr bwMode="auto">
            <a:xfrm>
              <a:off x="3695700" y="5011738"/>
              <a:ext cx="3206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359" name="Rectangle 1308"/>
            <p:cNvSpPr>
              <a:spLocks noChangeArrowheads="1"/>
            </p:cNvSpPr>
            <p:nvPr/>
          </p:nvSpPr>
          <p:spPr bwMode="auto">
            <a:xfrm>
              <a:off x="3635375" y="5349875"/>
              <a:ext cx="439738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 dirty="0">
                  <a:solidFill>
                    <a:srgbClr val="000000"/>
                  </a:solidFill>
                </a:rPr>
                <a:t>(Dust)</a:t>
              </a:r>
              <a:endParaRPr lang="en-US" dirty="0"/>
            </a:p>
          </p:txBody>
        </p:sp>
        <p:sp>
          <p:nvSpPr>
            <p:cNvPr id="360" name="Rectangle 1309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A7A7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61" name="Rectangle 1310"/>
            <p:cNvSpPr>
              <a:spLocks noChangeArrowheads="1"/>
            </p:cNvSpPr>
            <p:nvPr/>
          </p:nvSpPr>
          <p:spPr bwMode="auto">
            <a:xfrm>
              <a:off x="5202238" y="4368800"/>
              <a:ext cx="623887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MOSH </a:t>
              </a:r>
              <a:endParaRPr lang="en-US" dirty="0"/>
            </a:p>
          </p:txBody>
        </p:sp>
        <p:sp>
          <p:nvSpPr>
            <p:cNvPr id="362" name="Rectangle 1311"/>
            <p:cNvSpPr>
              <a:spLocks noChangeArrowheads="1"/>
            </p:cNvSpPr>
            <p:nvPr/>
          </p:nvSpPr>
          <p:spPr bwMode="auto">
            <a:xfrm>
              <a:off x="4884738" y="4702175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363" name="Rectangle 1312"/>
            <p:cNvSpPr>
              <a:spLocks noChangeArrowheads="1"/>
            </p:cNvSpPr>
            <p:nvPr/>
          </p:nvSpPr>
          <p:spPr bwMode="auto">
            <a:xfrm>
              <a:off x="5343525" y="5011738"/>
              <a:ext cx="3206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364" name="Rectangle 1313"/>
            <p:cNvSpPr>
              <a:spLocks noChangeArrowheads="1"/>
            </p:cNvSpPr>
            <p:nvPr/>
          </p:nvSpPr>
          <p:spPr bwMode="auto">
            <a:xfrm>
              <a:off x="4887913" y="5349875"/>
              <a:ext cx="1231900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 dirty="0">
                  <a:solidFill>
                    <a:srgbClr val="000000"/>
                  </a:solidFill>
                </a:rPr>
                <a:t>(Falls of Ground)</a:t>
              </a:r>
              <a:endParaRPr lang="en-US" dirty="0"/>
            </a:p>
          </p:txBody>
        </p:sp>
        <p:sp>
          <p:nvSpPr>
            <p:cNvPr id="365" name="Line 1314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66" name="Line 1315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67" name="Line 1316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68" name="Line 1317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69" name="Line 1320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70" name="Freeform 1324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FF"/>
            </a:solidFill>
            <a:ln w="1588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71" name="Line 1326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72" name="Rectangle 1333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A7A7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73" name="Rectangle 1334"/>
            <p:cNvSpPr>
              <a:spLocks noChangeArrowheads="1"/>
            </p:cNvSpPr>
            <p:nvPr/>
          </p:nvSpPr>
          <p:spPr bwMode="auto">
            <a:xfrm>
              <a:off x="3910013" y="150495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374" name="Rectangle 1335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A7A7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75" name="Rectangle 1336"/>
            <p:cNvSpPr>
              <a:spLocks noChangeArrowheads="1"/>
            </p:cNvSpPr>
            <p:nvPr/>
          </p:nvSpPr>
          <p:spPr bwMode="auto">
            <a:xfrm>
              <a:off x="1217613" y="1592263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376" name="Rectangle 1337"/>
            <p:cNvSpPr>
              <a:spLocks noChangeArrowheads="1"/>
            </p:cNvSpPr>
            <p:nvPr/>
          </p:nvSpPr>
          <p:spPr bwMode="auto">
            <a:xfrm>
              <a:off x="1733550" y="1809750"/>
              <a:ext cx="10318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377" name="Freeform 1338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FF"/>
            </a:solidFill>
            <a:ln w="1588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78" name="Freeform 1339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FF"/>
            </a:solidFill>
            <a:ln w="1588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79" name="Rectangle 1340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A7A7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80" name="Rectangle 1341"/>
            <p:cNvSpPr>
              <a:spLocks noChangeArrowheads="1"/>
            </p:cNvSpPr>
            <p:nvPr/>
          </p:nvSpPr>
          <p:spPr bwMode="auto">
            <a:xfrm>
              <a:off x="2447925" y="601662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381" name="Freeform 1342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4D4DFF"/>
            </a:solidFill>
            <a:ln w="1588">
              <a:solidFill>
                <a:srgbClr val="4D4D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82" name="Freeform 1343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4D4DFF"/>
            </a:solidFill>
            <a:ln w="1588">
              <a:solidFill>
                <a:srgbClr val="4D4D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83" name="Freeform 1344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4D4DFF"/>
            </a:solidFill>
            <a:ln w="1588">
              <a:solidFill>
                <a:srgbClr val="4D4D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84" name="Freeform 1345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4D4DFF"/>
            </a:solidFill>
            <a:ln w="1588">
              <a:solidFill>
                <a:srgbClr val="4D4D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85" name="Rectangle 1350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86" name="Rectangle 1351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87" name="Rectangle 1352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388" name="Rectangle 1353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389" name="Rectangle 1354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390" name="Rectangle 1355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91" name="Rectangle 1356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92" name="Rectangle 1357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393" name="Rectangle 1358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394" name="Rectangle 1359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395" name="Rectangle 1360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96" name="Rectangle 1361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97" name="Rectangle 1362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398" name="Rectangle 1363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399" name="Rectangle 1364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400" name="Line 1365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01" name="Line 1366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02" name="Line 1367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03" name="Line 1368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04" name="Rectangle 1372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05" name="Rectangle 1373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06" name="Rectangle 1374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407" name="Line 1375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08" name="Line 1376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09" name="Freeform 1382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10" name="Line 1384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11" name="Rectangle 1390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12" name="Rectangle 1391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13" name="Rectangle 1392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414" name="Rectangle 1393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415" name="Freeform 1394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16" name="Freeform 1395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17" name="Rectangle 1396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18" name="Rectangle 1397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19" name="Rectangle 1398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420" name="Freeform 1399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21" name="Freeform 1400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22" name="Freeform 1401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23" name="Freeform 1402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24" name="Rectangle 1407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25" name="Rectangle 1408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26" name="Rectangle 1409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427" name="Rectangle 1410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428" name="Rectangle 1411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429" name="Rectangle 1412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30" name="Rectangle 1413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31" name="Rectangle 1414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432" name="Rectangle 1415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433" name="Rectangle 1416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434" name="Rectangle 1418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35" name="Rectangle 1419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36" name="Rectangle 1420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437" name="Rectangle 1421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438" name="Rectangle 1422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439" name="Line 1423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40" name="Line 1424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41" name="Line 1425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42" name="Line 1426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43" name="Rectangle 1430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44" name="Rectangle 1431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45" name="Rectangle 1432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446" name="Line 1433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47" name="Line 1434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48" name="Freeform 1439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49" name="Line 1441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50" name="Rectangle 1447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51" name="Rectangle 1448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52" name="Rectangle 1449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453" name="Rectangle 1450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454" name="Freeform 1451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55" name="Freeform 1452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56" name="Rectangle 1453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57" name="Rectangle 1454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58" name="Rectangle 1455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459" name="Freeform 1456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60" name="Freeform 1457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61" name="Freeform 1458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62" name="Freeform 1459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63" name="Rectangle 1464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64" name="Rectangle 1465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65" name="Rectangle 1466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466" name="Rectangle 1467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467" name="Rectangle 1468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468" name="Rectangle 1469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69" name="Rectangle 1470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70" name="Rectangle 1471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471" name="Rectangle 1472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472" name="Rectangle 1473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473" name="Rectangle 1474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74" name="Rectangle 1475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75" name="Rectangle 1476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476" name="Rectangle 1477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477" name="Rectangle 1478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478" name="Line 1479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79" name="Line 1480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80" name="Line 1481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81" name="Line 1482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82" name="Rectangle 1486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83" name="Rectangle 1487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84" name="Rectangle 1488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485" name="Line 1489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86" name="Line 1490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87" name="Freeform 1495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88" name="Line 1497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89" name="Rectangle 1503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90" name="Rectangle 1504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91" name="Rectangle 1505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492" name="Rectangle 1506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493" name="Freeform 1507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94" name="Freeform 1508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95" name="Rectangle 1509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96" name="Rectangle 1510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97" name="Rectangle 1511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498" name="Freeform 1512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99" name="Freeform 1513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00" name="Freeform 1514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01" name="Freeform 1515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02" name="Line 1516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03" name="Rectangle 1521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04" name="Rectangle 1522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05" name="Rectangle 1523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506" name="Rectangle 1524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507" name="Rectangle 1525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508" name="Rectangle 1526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09" name="Rectangle 1527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10" name="Rectangle 1528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511" name="Rectangle 1529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512" name="Rectangle 1530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513" name="Rectangle 1531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14" name="Rectangle 1532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15" name="Rectangle 1533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516" name="Rectangle 1534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517" name="Rectangle 1535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518" name="Line 1536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19" name="Line 1537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20" name="Line 1538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21" name="Line 1539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22" name="Line 1543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23" name="Freeform 1548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24" name="Line 1550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25" name="Rectangle 1556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26" name="Rectangle 1557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27" name="Rectangle 1558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528" name="Rectangle 1559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29" name="Rectangle 1560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30" name="Rectangle 1561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531" name="Rectangle 1562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532" name="Freeform 1563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33" name="Freeform 1564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34" name="Rectangle 1565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35" name="Rectangle 1566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36" name="Rectangle 1567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537" name="Freeform 1568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38" name="Freeform 1569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39" name="Freeform 1570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40" name="Freeform 1571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41" name="Rectangle 1576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42" name="Rectangle 1577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43" name="Rectangle 1578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544" name="Rectangle 1579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545" name="Rectangle 1580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546" name="Rectangle 1581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47" name="Rectangle 1582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48" name="Rectangle 1583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549" name="Rectangle 1584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550" name="Rectangle 1585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551" name="Rectangle 1586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52" name="Rectangle 1587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53" name="Rectangle 1588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554" name="Rectangle 1589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555" name="Rectangle 1590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556" name="Line 1591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57" name="Line 1592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58" name="Line 1593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59" name="Line 1594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60" name="Line 1598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61" name="Freeform 1603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62" name="Line 1605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63" name="Rectangle 1611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64" name="Rectangle 1612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65" name="Rectangle 1613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566" name="Rectangle 1614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67" name="Rectangle 1615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68" name="Rectangle 1616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569" name="Rectangle 1617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570" name="Freeform 1619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71" name="Freeform 1620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72" name="Rectangle 1621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73" name="Rectangle 1622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74" name="Rectangle 1623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575" name="Freeform 1624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76" name="Freeform 1625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77" name="Freeform 1626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78" name="Freeform 1627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79" name="Line 1628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80" name="Rectangle 1633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81" name="Rectangle 1634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82" name="Rectangle 1635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583" name="Rectangle 1636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584" name="Rectangle 1637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585" name="Rectangle 1638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86" name="Rectangle 1639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87" name="Rectangle 1640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588" name="Rectangle 1641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589" name="Rectangle 1642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590" name="Rectangle 1643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91" name="Rectangle 1644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92" name="Rectangle 1645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593" name="Rectangle 1646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594" name="Rectangle 1647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595" name="Line 1648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96" name="Line 1649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97" name="Line 1650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98" name="Line 1651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99" name="Line 1655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00" name="Freeform 1660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01" name="Line 1662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02" name="Rectangle 1668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03" name="Rectangle 1669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04" name="Rectangle 1670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605" name="Rectangle 1671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06" name="Rectangle 1672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07" name="Rectangle 1673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608" name="Rectangle 1674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609" name="Freeform 1675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10" name="Freeform 1676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11" name="Rectangle 1677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12" name="Rectangle 1678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13" name="Rectangle 1679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614" name="Freeform 1680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15" name="Freeform 1681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16" name="Freeform 1682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17" name="Freeform 1683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18" name="Rectangle 1688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19" name="Rectangle 1689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20" name="Rectangle 1690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621" name="Rectangle 1691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622" name="Rectangle 1692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623" name="Rectangle 1693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24" name="Rectangle 1694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25" name="Rectangle 1695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626" name="Rectangle 1696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627" name="Rectangle 1697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628" name="Rectangle 1698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29" name="Rectangle 1699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30" name="Rectangle 1700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631" name="Rectangle 1701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632" name="Rectangle 1702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633" name="Line 1703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34" name="Line 1704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35" name="Line 1705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36" name="Line 1706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37" name="Line 1710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38" name="Freeform 1715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39" name="Line 1717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40" name="Rectangle 1723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41" name="Rectangle 1724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42" name="Rectangle 1725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643" name="Rectangle 1726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44" name="Rectangle 1727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45" name="Rectangle 1728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646" name="Rectangle 1729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647" name="Freeform 1730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48" name="Freeform 1731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49" name="Rectangle 1732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50" name="Rectangle 1733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51" name="Rectangle 1734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652" name="Freeform 1735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53" name="Freeform 1736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54" name="Freeform 1737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55" name="Freeform 1738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56" name="Line 1739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57" name="Rectangle 1744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58" name="Rectangle 1745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59" name="Rectangle 1746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660" name="Rectangle 1747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661" name="Rectangle 1748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662" name="Rectangle 1749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63" name="Rectangle 1750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64" name="Rectangle 1751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665" name="Rectangle 1752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666" name="Rectangle 1753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667" name="Rectangle 1754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68" name="Rectangle 1755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69" name="Rectangle 1756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670" name="Rectangle 1757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671" name="Rectangle 1758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672" name="Line 1759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73" name="Line 1760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74" name="Line 1761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75" name="Line 1762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76" name="Line 1766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77" name="Freeform 1771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78" name="Line 1773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79" name="Rectangle 1779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80" name="Rectangle 1780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81" name="Rectangle 1781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682" name="Rectangle 1782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688976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83" name="Rectangle 1783"/>
            <p:cNvSpPr>
              <a:spLocks noChangeArrowheads="1"/>
            </p:cNvSpPr>
            <p:nvPr/>
          </p:nvSpPr>
          <p:spPr bwMode="auto">
            <a:xfrm>
              <a:off x="1119188" y="1520824"/>
              <a:ext cx="2260600" cy="6889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84" name="Rectangle 1784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685" name="Rectangle 1785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687" name="Freeform 1787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88" name="Rectangle 1788"/>
            <p:cNvSpPr>
              <a:spLocks noChangeArrowheads="1"/>
            </p:cNvSpPr>
            <p:nvPr/>
          </p:nvSpPr>
          <p:spPr bwMode="auto">
            <a:xfrm>
              <a:off x="15430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89" name="Rectangle 1789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90" name="Rectangle 1790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691" name="Freeform 1791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92" name="Freeform 1792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93" name="Freeform 1793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94" name="Freeform 1794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95" name="Rectangle 1799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96" name="Rectangle 1800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97" name="Rectangle 1801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698" name="Rectangle 1802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699" name="Rectangle 1803"/>
            <p:cNvSpPr>
              <a:spLocks noChangeArrowheads="1"/>
            </p:cNvSpPr>
            <p:nvPr/>
          </p:nvSpPr>
          <p:spPr bwMode="auto">
            <a:xfrm>
              <a:off x="2046288" y="5016500"/>
              <a:ext cx="65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en-US" dirty="0"/>
            </a:p>
          </p:txBody>
        </p:sp>
        <p:sp>
          <p:nvSpPr>
            <p:cNvPr id="700" name="Rectangle 1804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01" name="Rectangle 1805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02" name="Rectangle 1806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03" name="Rectangle 1807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04" name="Rectangle 1808"/>
            <p:cNvSpPr>
              <a:spLocks noChangeArrowheads="1"/>
            </p:cNvSpPr>
            <p:nvPr/>
          </p:nvSpPr>
          <p:spPr bwMode="auto">
            <a:xfrm>
              <a:off x="3695700" y="5016500"/>
              <a:ext cx="65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en-US" dirty="0"/>
            </a:p>
          </p:txBody>
        </p:sp>
        <p:sp>
          <p:nvSpPr>
            <p:cNvPr id="705" name="Rectangle 1809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endParaRPr lang="en-ZA" dirty="0"/>
            </a:p>
          </p:txBody>
        </p:sp>
        <p:sp>
          <p:nvSpPr>
            <p:cNvPr id="706" name="Rectangle 1810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endParaRPr lang="en-ZA" dirty="0"/>
            </a:p>
          </p:txBody>
        </p:sp>
        <p:sp>
          <p:nvSpPr>
            <p:cNvPr id="707" name="Rectangle 1811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08" name="Rectangle 1812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09" name="Rectangle 1813"/>
            <p:cNvSpPr>
              <a:spLocks noChangeArrowheads="1"/>
            </p:cNvSpPr>
            <p:nvPr/>
          </p:nvSpPr>
          <p:spPr bwMode="auto">
            <a:xfrm>
              <a:off x="5343525" y="5016500"/>
              <a:ext cx="65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en-US" dirty="0"/>
            </a:p>
          </p:txBody>
        </p:sp>
        <p:sp>
          <p:nvSpPr>
            <p:cNvPr id="710" name="Line 1814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11" name="Line 1815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12" name="Line 1816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13" name="Line 1817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14" name="Line 2423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15" name="Line 2424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16" name="Line 2425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17" name="Line 2426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18" name="Line 2429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19" name="Freeform 2433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FF"/>
            </a:solidFill>
            <a:ln w="1588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20" name="Line 2435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21" name="Rectangle 2443"/>
            <p:cNvSpPr>
              <a:spLocks noChangeArrowheads="1"/>
            </p:cNvSpPr>
            <p:nvPr/>
          </p:nvSpPr>
          <p:spPr bwMode="auto">
            <a:xfrm>
              <a:off x="3910013" y="150495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722" name="Rectangle 2446"/>
            <p:cNvSpPr>
              <a:spLocks noChangeArrowheads="1"/>
            </p:cNvSpPr>
            <p:nvPr/>
          </p:nvSpPr>
          <p:spPr bwMode="auto">
            <a:xfrm>
              <a:off x="1371600" y="1809750"/>
              <a:ext cx="229619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endParaRPr lang="en-US" sz="1200" dirty="0" smtClean="0">
                <a:solidFill>
                  <a:srgbClr val="000000"/>
                </a:solidFill>
              </a:endParaRPr>
            </a:p>
            <a:p>
              <a:r>
                <a:rPr lang="en-US" sz="1200" dirty="0" smtClean="0">
                  <a:solidFill>
                    <a:srgbClr val="000000"/>
                  </a:solidFill>
                </a:rPr>
                <a:t>FOG Team – Neville Nicolau</a:t>
              </a:r>
              <a:endParaRPr lang="en-US" dirty="0"/>
            </a:p>
          </p:txBody>
        </p:sp>
        <p:sp>
          <p:nvSpPr>
            <p:cNvPr id="724" name="Freeform 2448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FF"/>
            </a:solidFill>
            <a:ln w="1588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25" name="Rectangle 2450"/>
            <p:cNvSpPr>
              <a:spLocks noChangeArrowheads="1"/>
            </p:cNvSpPr>
            <p:nvPr/>
          </p:nvSpPr>
          <p:spPr bwMode="auto">
            <a:xfrm>
              <a:off x="2447925" y="6016625"/>
              <a:ext cx="463708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practices</a:t>
              </a:r>
              <a:endParaRPr lang="en-US" dirty="0"/>
            </a:p>
          </p:txBody>
        </p:sp>
        <p:sp>
          <p:nvSpPr>
            <p:cNvPr id="726" name="Freeform 2451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4D4DFF"/>
            </a:solidFill>
            <a:ln w="1588">
              <a:solidFill>
                <a:srgbClr val="4D4D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27" name="Freeform 2452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4D4DFF"/>
            </a:solidFill>
            <a:ln w="1588">
              <a:solidFill>
                <a:srgbClr val="4D4D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28" name="Freeform 2453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4D4DFF"/>
            </a:solidFill>
            <a:ln w="1588">
              <a:solidFill>
                <a:srgbClr val="4D4D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29" name="Freeform 2454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4D4DFF"/>
            </a:solidFill>
            <a:ln w="1588">
              <a:solidFill>
                <a:srgbClr val="4D4D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30" name="Rectangle 2455"/>
            <p:cNvSpPr>
              <a:spLocks noChangeArrowheads="1"/>
            </p:cNvSpPr>
            <p:nvPr/>
          </p:nvSpPr>
          <p:spPr bwMode="auto">
            <a:xfrm>
              <a:off x="8239125" y="2822575"/>
              <a:ext cx="346075" cy="2863850"/>
            </a:xfrm>
            <a:prstGeom prst="rect">
              <a:avLst/>
            </a:prstGeom>
            <a:solidFill>
              <a:srgbClr val="A7A7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31" name="Rectangle 2456"/>
            <p:cNvSpPr>
              <a:spLocks noChangeArrowheads="1"/>
            </p:cNvSpPr>
            <p:nvPr/>
          </p:nvSpPr>
          <p:spPr bwMode="auto">
            <a:xfrm rot="16200000">
              <a:off x="7441389" y="4104160"/>
              <a:ext cx="1973297" cy="230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b="1" dirty="0">
                  <a:solidFill>
                    <a:srgbClr val="000000"/>
                  </a:solidFill>
                </a:rPr>
                <a:t>MOSH</a:t>
              </a:r>
              <a:r>
                <a:rPr lang="en-US" sz="1500" dirty="0">
                  <a:solidFill>
                    <a:srgbClr val="000000"/>
                  </a:solidFill>
                </a:rPr>
                <a:t>  </a:t>
              </a:r>
              <a:r>
                <a:rPr lang="en-US" sz="1500" b="1" dirty="0">
                  <a:solidFill>
                    <a:srgbClr val="000000"/>
                  </a:solidFill>
                </a:rPr>
                <a:t>Learning  Hub</a:t>
              </a:r>
              <a:endParaRPr lang="en-US" b="1" dirty="0"/>
            </a:p>
          </p:txBody>
        </p:sp>
        <p:sp>
          <p:nvSpPr>
            <p:cNvPr id="732" name="Freeform 2457"/>
            <p:cNvSpPr>
              <a:spLocks/>
            </p:cNvSpPr>
            <p:nvPr/>
          </p:nvSpPr>
          <p:spPr bwMode="auto">
            <a:xfrm>
              <a:off x="7805738" y="2735263"/>
              <a:ext cx="346075" cy="3038475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16" y="3"/>
                </a:cxn>
                <a:cxn ang="0">
                  <a:pos x="27" y="5"/>
                </a:cxn>
                <a:cxn ang="0">
                  <a:pos x="37" y="10"/>
                </a:cxn>
                <a:cxn ang="0">
                  <a:pos x="47" y="17"/>
                </a:cxn>
                <a:cxn ang="0">
                  <a:pos x="56" y="24"/>
                </a:cxn>
                <a:cxn ang="0">
                  <a:pos x="64" y="32"/>
                </a:cxn>
                <a:cxn ang="0">
                  <a:pos x="77" y="47"/>
                </a:cxn>
                <a:cxn ang="0">
                  <a:pos x="90" y="71"/>
                </a:cxn>
                <a:cxn ang="0">
                  <a:pos x="100" y="98"/>
                </a:cxn>
                <a:cxn ang="0">
                  <a:pos x="106" y="128"/>
                </a:cxn>
                <a:cxn ang="0">
                  <a:pos x="108" y="160"/>
                </a:cxn>
                <a:cxn ang="0">
                  <a:pos x="110" y="814"/>
                </a:cxn>
                <a:cxn ang="0">
                  <a:pos x="114" y="845"/>
                </a:cxn>
                <a:cxn ang="0">
                  <a:pos x="122" y="874"/>
                </a:cxn>
                <a:cxn ang="0">
                  <a:pos x="134" y="900"/>
                </a:cxn>
                <a:cxn ang="0">
                  <a:pos x="149" y="922"/>
                </a:cxn>
                <a:cxn ang="0">
                  <a:pos x="157" y="931"/>
                </a:cxn>
                <a:cxn ang="0">
                  <a:pos x="166" y="938"/>
                </a:cxn>
                <a:cxn ang="0">
                  <a:pos x="175" y="945"/>
                </a:cxn>
                <a:cxn ang="0">
                  <a:pos x="186" y="950"/>
                </a:cxn>
                <a:cxn ang="0">
                  <a:pos x="196" y="954"/>
                </a:cxn>
                <a:cxn ang="0">
                  <a:pos x="207" y="956"/>
                </a:cxn>
                <a:cxn ang="0">
                  <a:pos x="218" y="957"/>
                </a:cxn>
                <a:cxn ang="0">
                  <a:pos x="207" y="959"/>
                </a:cxn>
                <a:cxn ang="0">
                  <a:pos x="196" y="961"/>
                </a:cxn>
                <a:cxn ang="0">
                  <a:pos x="186" y="964"/>
                </a:cxn>
                <a:cxn ang="0">
                  <a:pos x="175" y="970"/>
                </a:cxn>
                <a:cxn ang="0">
                  <a:pos x="166" y="977"/>
                </a:cxn>
                <a:cxn ang="0">
                  <a:pos x="157" y="985"/>
                </a:cxn>
                <a:cxn ang="0">
                  <a:pos x="149" y="994"/>
                </a:cxn>
                <a:cxn ang="0">
                  <a:pos x="134" y="1015"/>
                </a:cxn>
                <a:cxn ang="0">
                  <a:pos x="122" y="1041"/>
                </a:cxn>
                <a:cxn ang="0">
                  <a:pos x="114" y="1070"/>
                </a:cxn>
                <a:cxn ang="0">
                  <a:pos x="110" y="1101"/>
                </a:cxn>
                <a:cxn ang="0">
                  <a:pos x="108" y="1755"/>
                </a:cxn>
                <a:cxn ang="0">
                  <a:pos x="106" y="1787"/>
                </a:cxn>
                <a:cxn ang="0">
                  <a:pos x="100" y="1817"/>
                </a:cxn>
                <a:cxn ang="0">
                  <a:pos x="90" y="1844"/>
                </a:cxn>
                <a:cxn ang="0">
                  <a:pos x="77" y="1868"/>
                </a:cxn>
                <a:cxn ang="0">
                  <a:pos x="64" y="1883"/>
                </a:cxn>
                <a:cxn ang="0">
                  <a:pos x="56" y="1891"/>
                </a:cxn>
                <a:cxn ang="0">
                  <a:pos x="47" y="1899"/>
                </a:cxn>
                <a:cxn ang="0">
                  <a:pos x="37" y="1905"/>
                </a:cxn>
                <a:cxn ang="0">
                  <a:pos x="27" y="1910"/>
                </a:cxn>
                <a:cxn ang="0">
                  <a:pos x="16" y="1913"/>
                </a:cxn>
                <a:cxn ang="0">
                  <a:pos x="5" y="1914"/>
                </a:cxn>
              </a:cxnLst>
              <a:rect l="0" t="0" r="r" b="b"/>
              <a:pathLst>
                <a:path w="218" h="1914">
                  <a:moveTo>
                    <a:pt x="0" y="0"/>
                  </a:moveTo>
                  <a:lnTo>
                    <a:pt x="5" y="0"/>
                  </a:lnTo>
                  <a:lnTo>
                    <a:pt x="11" y="2"/>
                  </a:lnTo>
                  <a:lnTo>
                    <a:pt x="16" y="3"/>
                  </a:lnTo>
                  <a:lnTo>
                    <a:pt x="22" y="4"/>
                  </a:lnTo>
                  <a:lnTo>
                    <a:pt x="27" y="5"/>
                  </a:lnTo>
                  <a:lnTo>
                    <a:pt x="32" y="7"/>
                  </a:lnTo>
                  <a:lnTo>
                    <a:pt x="37" y="10"/>
                  </a:lnTo>
                  <a:lnTo>
                    <a:pt x="42" y="13"/>
                  </a:lnTo>
                  <a:lnTo>
                    <a:pt x="47" y="17"/>
                  </a:lnTo>
                  <a:lnTo>
                    <a:pt x="52" y="20"/>
                  </a:lnTo>
                  <a:lnTo>
                    <a:pt x="56" y="24"/>
                  </a:lnTo>
                  <a:lnTo>
                    <a:pt x="61" y="28"/>
                  </a:lnTo>
                  <a:lnTo>
                    <a:pt x="64" y="32"/>
                  </a:lnTo>
                  <a:lnTo>
                    <a:pt x="69" y="37"/>
                  </a:lnTo>
                  <a:lnTo>
                    <a:pt x="77" y="47"/>
                  </a:lnTo>
                  <a:lnTo>
                    <a:pt x="84" y="58"/>
                  </a:lnTo>
                  <a:lnTo>
                    <a:pt x="90" y="71"/>
                  </a:lnTo>
                  <a:lnTo>
                    <a:pt x="96" y="84"/>
                  </a:lnTo>
                  <a:lnTo>
                    <a:pt x="100" y="98"/>
                  </a:lnTo>
                  <a:lnTo>
                    <a:pt x="104" y="113"/>
                  </a:lnTo>
                  <a:lnTo>
                    <a:pt x="106" y="128"/>
                  </a:lnTo>
                  <a:lnTo>
                    <a:pt x="108" y="144"/>
                  </a:lnTo>
                  <a:lnTo>
                    <a:pt x="108" y="160"/>
                  </a:lnTo>
                  <a:lnTo>
                    <a:pt x="108" y="798"/>
                  </a:lnTo>
                  <a:lnTo>
                    <a:pt x="110" y="814"/>
                  </a:lnTo>
                  <a:lnTo>
                    <a:pt x="111" y="830"/>
                  </a:lnTo>
                  <a:lnTo>
                    <a:pt x="114" y="845"/>
                  </a:lnTo>
                  <a:lnTo>
                    <a:pt x="118" y="860"/>
                  </a:lnTo>
                  <a:lnTo>
                    <a:pt x="122" y="874"/>
                  </a:lnTo>
                  <a:lnTo>
                    <a:pt x="127" y="887"/>
                  </a:lnTo>
                  <a:lnTo>
                    <a:pt x="134" y="900"/>
                  </a:lnTo>
                  <a:lnTo>
                    <a:pt x="141" y="911"/>
                  </a:lnTo>
                  <a:lnTo>
                    <a:pt x="149" y="922"/>
                  </a:lnTo>
                  <a:lnTo>
                    <a:pt x="152" y="926"/>
                  </a:lnTo>
                  <a:lnTo>
                    <a:pt x="157" y="931"/>
                  </a:lnTo>
                  <a:lnTo>
                    <a:pt x="162" y="934"/>
                  </a:lnTo>
                  <a:lnTo>
                    <a:pt x="166" y="938"/>
                  </a:lnTo>
                  <a:lnTo>
                    <a:pt x="171" y="941"/>
                  </a:lnTo>
                  <a:lnTo>
                    <a:pt x="175" y="945"/>
                  </a:lnTo>
                  <a:lnTo>
                    <a:pt x="180" y="948"/>
                  </a:lnTo>
                  <a:lnTo>
                    <a:pt x="186" y="950"/>
                  </a:lnTo>
                  <a:lnTo>
                    <a:pt x="191" y="953"/>
                  </a:lnTo>
                  <a:lnTo>
                    <a:pt x="196" y="954"/>
                  </a:lnTo>
                  <a:lnTo>
                    <a:pt x="201" y="955"/>
                  </a:lnTo>
                  <a:lnTo>
                    <a:pt x="207" y="956"/>
                  </a:lnTo>
                  <a:lnTo>
                    <a:pt x="213" y="957"/>
                  </a:lnTo>
                  <a:lnTo>
                    <a:pt x="218" y="957"/>
                  </a:lnTo>
                  <a:lnTo>
                    <a:pt x="213" y="957"/>
                  </a:lnTo>
                  <a:lnTo>
                    <a:pt x="207" y="959"/>
                  </a:lnTo>
                  <a:lnTo>
                    <a:pt x="201" y="960"/>
                  </a:lnTo>
                  <a:lnTo>
                    <a:pt x="196" y="961"/>
                  </a:lnTo>
                  <a:lnTo>
                    <a:pt x="191" y="962"/>
                  </a:lnTo>
                  <a:lnTo>
                    <a:pt x="186" y="964"/>
                  </a:lnTo>
                  <a:lnTo>
                    <a:pt x="180" y="967"/>
                  </a:lnTo>
                  <a:lnTo>
                    <a:pt x="175" y="970"/>
                  </a:lnTo>
                  <a:lnTo>
                    <a:pt x="171" y="974"/>
                  </a:lnTo>
                  <a:lnTo>
                    <a:pt x="166" y="977"/>
                  </a:lnTo>
                  <a:lnTo>
                    <a:pt x="162" y="981"/>
                  </a:lnTo>
                  <a:lnTo>
                    <a:pt x="157" y="985"/>
                  </a:lnTo>
                  <a:lnTo>
                    <a:pt x="152" y="989"/>
                  </a:lnTo>
                  <a:lnTo>
                    <a:pt x="149" y="994"/>
                  </a:lnTo>
                  <a:lnTo>
                    <a:pt x="141" y="1004"/>
                  </a:lnTo>
                  <a:lnTo>
                    <a:pt x="134" y="1015"/>
                  </a:lnTo>
                  <a:lnTo>
                    <a:pt x="127" y="1028"/>
                  </a:lnTo>
                  <a:lnTo>
                    <a:pt x="122" y="1041"/>
                  </a:lnTo>
                  <a:lnTo>
                    <a:pt x="118" y="1055"/>
                  </a:lnTo>
                  <a:lnTo>
                    <a:pt x="114" y="1070"/>
                  </a:lnTo>
                  <a:lnTo>
                    <a:pt x="111" y="1085"/>
                  </a:lnTo>
                  <a:lnTo>
                    <a:pt x="110" y="1101"/>
                  </a:lnTo>
                  <a:lnTo>
                    <a:pt x="108" y="1117"/>
                  </a:lnTo>
                  <a:lnTo>
                    <a:pt x="108" y="1755"/>
                  </a:lnTo>
                  <a:lnTo>
                    <a:pt x="108" y="1771"/>
                  </a:lnTo>
                  <a:lnTo>
                    <a:pt x="106" y="1787"/>
                  </a:lnTo>
                  <a:lnTo>
                    <a:pt x="104" y="1802"/>
                  </a:lnTo>
                  <a:lnTo>
                    <a:pt x="100" y="1817"/>
                  </a:lnTo>
                  <a:lnTo>
                    <a:pt x="96" y="1831"/>
                  </a:lnTo>
                  <a:lnTo>
                    <a:pt x="90" y="1844"/>
                  </a:lnTo>
                  <a:lnTo>
                    <a:pt x="84" y="1857"/>
                  </a:lnTo>
                  <a:lnTo>
                    <a:pt x="77" y="1868"/>
                  </a:lnTo>
                  <a:lnTo>
                    <a:pt x="69" y="1879"/>
                  </a:lnTo>
                  <a:lnTo>
                    <a:pt x="64" y="1883"/>
                  </a:lnTo>
                  <a:lnTo>
                    <a:pt x="61" y="1888"/>
                  </a:lnTo>
                  <a:lnTo>
                    <a:pt x="56" y="1891"/>
                  </a:lnTo>
                  <a:lnTo>
                    <a:pt x="52" y="1896"/>
                  </a:lnTo>
                  <a:lnTo>
                    <a:pt x="47" y="1899"/>
                  </a:lnTo>
                  <a:lnTo>
                    <a:pt x="42" y="1902"/>
                  </a:lnTo>
                  <a:lnTo>
                    <a:pt x="37" y="1905"/>
                  </a:lnTo>
                  <a:lnTo>
                    <a:pt x="32" y="1908"/>
                  </a:lnTo>
                  <a:lnTo>
                    <a:pt x="27" y="1910"/>
                  </a:lnTo>
                  <a:lnTo>
                    <a:pt x="22" y="1911"/>
                  </a:lnTo>
                  <a:lnTo>
                    <a:pt x="16" y="1913"/>
                  </a:lnTo>
                  <a:lnTo>
                    <a:pt x="11" y="1914"/>
                  </a:lnTo>
                  <a:lnTo>
                    <a:pt x="5" y="1914"/>
                  </a:lnTo>
                  <a:lnTo>
                    <a:pt x="0" y="1914"/>
                  </a:lnTo>
                </a:path>
              </a:pathLst>
            </a:custGeom>
            <a:noFill/>
            <a:ln w="11113">
              <a:solidFill>
                <a:srgbClr val="7D7D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33" name="Rectangle 2458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34" name="Rectangle 2459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35" name="Rectangle 2460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36" name="Rectangle 2461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37" name="Rectangle 2462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38" name="Rectangle 2463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39" name="Rectangle 2464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40" name="Rectangle 2465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41" name="Rectangle 2466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42" name="Rectangle 2467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43" name="Rectangle 2468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44" name="Rectangle 2469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45" name="Rectangle 2470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46" name="Rectangle 2471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47" name="Rectangle 2472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48" name="Rectangle 2473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49" name="Rectangle 2474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50" name="Rectangle 2475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51" name="Rectangle 2476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52" name="Rectangle 2477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53" name="Rectangle 2478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54" name="Rectangle 2479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55" name="Rectangle 2480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56" name="Rectangle 2481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57" name="Rectangle 2482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58" name="Rectangle 2483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59" name="Rectangle 2484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60" name="Rectangle 2485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61" name="Rectangle 2486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62" name="Rectangle 2487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63" name="Rectangle 2488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64" name="Rectangle 2489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65" name="Rectangle 2490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66" name="Rectangle 2491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67" name="Rectangle 2492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68" name="Rectangle 2493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69" name="Rectangle 2494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70" name="Rectangle 2495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71" name="Rectangle 2496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72" name="Rectangle 2497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73" name="Rectangle 2498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74" name="Rectangle 2499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75" name="Rectangle 2500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76" name="Rectangle 2501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77" name="Rectangle 2502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78" name="Rectangle 2503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A7A7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79" name="Rectangle 2504"/>
            <p:cNvSpPr>
              <a:spLocks noChangeArrowheads="1"/>
            </p:cNvSpPr>
            <p:nvPr/>
          </p:nvSpPr>
          <p:spPr bwMode="auto">
            <a:xfrm>
              <a:off x="6797675" y="4362450"/>
              <a:ext cx="62388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MOSH </a:t>
              </a:r>
              <a:endParaRPr lang="en-US" dirty="0"/>
            </a:p>
          </p:txBody>
        </p:sp>
        <p:sp>
          <p:nvSpPr>
            <p:cNvPr id="780" name="Rectangle 2505"/>
            <p:cNvSpPr>
              <a:spLocks noChangeArrowheads="1"/>
            </p:cNvSpPr>
            <p:nvPr/>
          </p:nvSpPr>
          <p:spPr bwMode="auto">
            <a:xfrm>
              <a:off x="6480175" y="4695825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81" name="Rectangle 2506"/>
            <p:cNvSpPr>
              <a:spLocks noChangeArrowheads="1"/>
            </p:cNvSpPr>
            <p:nvPr/>
          </p:nvSpPr>
          <p:spPr bwMode="auto">
            <a:xfrm>
              <a:off x="6938963" y="5005388"/>
              <a:ext cx="3206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82" name="Rectangle 2507"/>
            <p:cNvSpPr>
              <a:spLocks noChangeArrowheads="1"/>
            </p:cNvSpPr>
            <p:nvPr/>
          </p:nvSpPr>
          <p:spPr bwMode="auto">
            <a:xfrm>
              <a:off x="6483350" y="5275263"/>
              <a:ext cx="1231900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 dirty="0">
                  <a:solidFill>
                    <a:srgbClr val="000000"/>
                  </a:solidFill>
                </a:rPr>
                <a:t>(Falls of Ground)</a:t>
              </a:r>
              <a:endParaRPr lang="en-US" dirty="0"/>
            </a:p>
          </p:txBody>
        </p:sp>
        <p:sp>
          <p:nvSpPr>
            <p:cNvPr id="783" name="Rectangle 2508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84" name="Rectangle 2509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85" name="Rectangle 2510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86" name="Rectangle 2511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87" name="Rectangle 2512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88" name="Rectangle 2513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89" name="Rectangle 2514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90" name="Rectangle 2515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91" name="Rectangle 2516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92" name="Rectangle 2517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93" name="Rectangle 2518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94" name="Rectangle 2519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95" name="Rectangle 2520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96" name="Rectangle 2521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97" name="Rectangle 2522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98" name="Rectangle 2523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99" name="Rectangle 2524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00" name="Rectangle 2525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801" name="Rectangle 2526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802" name="Rectangle 2527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803" name="Rectangle 2528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04" name="Rectangle 2529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05" name="Rectangle 2530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806" name="Rectangle 2531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807" name="Rectangle 2532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808" name="Rectangle 2533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09" name="Rectangle 2534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10" name="Rectangle 2535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811" name="Rectangle 2536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812" name="Rectangle 2537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813" name="Rectangle 2538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14" name="Rectangle 2539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15" name="Rectangle 2540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816" name="Rectangle 2541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817" name="Rectangle 2542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818" name="Rectangle 2543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19" name="Rectangle 2544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20" name="Rectangle 2545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821" name="Rectangle 2546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822" name="Rectangle 2547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823" name="Rectangle 2548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24" name="Rectangle 2549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25" name="Rectangle 2550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826" name="Rectangle 2551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827" name="Rectangle 2552"/>
            <p:cNvSpPr>
              <a:spLocks noChangeArrowheads="1"/>
            </p:cNvSpPr>
            <p:nvPr/>
          </p:nvSpPr>
          <p:spPr bwMode="auto">
            <a:xfrm>
              <a:off x="6938963" y="5010150"/>
              <a:ext cx="65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en-US" dirty="0"/>
            </a:p>
          </p:txBody>
        </p:sp>
        <p:sp>
          <p:nvSpPr>
            <p:cNvPr id="828" name="Rectangle 2553"/>
            <p:cNvSpPr>
              <a:spLocks noChangeArrowheads="1"/>
            </p:cNvSpPr>
            <p:nvPr/>
          </p:nvSpPr>
          <p:spPr bwMode="auto">
            <a:xfrm>
              <a:off x="1941513" y="5391150"/>
              <a:ext cx="44450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Dust </a:t>
              </a:r>
              <a:endParaRPr lang="en-US" dirty="0"/>
            </a:p>
          </p:txBody>
        </p:sp>
        <p:sp>
          <p:nvSpPr>
            <p:cNvPr id="829" name="Rectangle 2554"/>
            <p:cNvSpPr>
              <a:spLocks noChangeArrowheads="1"/>
            </p:cNvSpPr>
            <p:nvPr/>
          </p:nvSpPr>
          <p:spPr bwMode="auto">
            <a:xfrm>
              <a:off x="3644900" y="5403850"/>
              <a:ext cx="4889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Noise</a:t>
              </a:r>
              <a:endParaRPr lang="en-US" dirty="0"/>
            </a:p>
          </p:txBody>
        </p:sp>
        <p:sp>
          <p:nvSpPr>
            <p:cNvPr id="830" name="Rectangle 2555"/>
            <p:cNvSpPr>
              <a:spLocks noChangeArrowheads="1"/>
            </p:cNvSpPr>
            <p:nvPr/>
          </p:nvSpPr>
          <p:spPr bwMode="auto">
            <a:xfrm>
              <a:off x="5237163" y="5403850"/>
              <a:ext cx="41116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FOG</a:t>
              </a:r>
              <a:endParaRPr lang="en-US" dirty="0"/>
            </a:p>
          </p:txBody>
        </p:sp>
        <p:sp>
          <p:nvSpPr>
            <p:cNvPr id="831" name="Rectangle 2556"/>
            <p:cNvSpPr>
              <a:spLocks noChangeArrowheads="1"/>
            </p:cNvSpPr>
            <p:nvPr/>
          </p:nvSpPr>
          <p:spPr bwMode="auto">
            <a:xfrm>
              <a:off x="6910388" y="5391150"/>
              <a:ext cx="401637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T&amp;M</a:t>
              </a:r>
              <a:endParaRPr lang="en-US" dirty="0"/>
            </a:p>
          </p:txBody>
        </p:sp>
        <p:sp>
          <p:nvSpPr>
            <p:cNvPr id="832" name="Rectangle 2559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33" name="Rectangle 2560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34" name="Rectangle 2561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35" name="Rectangle 2562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36" name="Rectangle 2563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37" name="Rectangle 2564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38" name="Rectangle 2565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39" name="Rectangle 2566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40" name="Rectangle 2567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41" name="Rectangle 2568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42" name="Rectangle 2569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43" name="Rectangle 2570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44" name="Rectangle 2571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45" name="Rectangle 2572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46" name="Rectangle 2573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47" name="Rectangle 2574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48" name="Rectangle 2575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49" name="Rectangle 2576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50" name="Rectangle 2577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51" name="Rectangle 2578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52" name="Rectangle 2579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53" name="Rectangle 2580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54" name="Rectangle 2581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55" name="Rectangle 2582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56" name="Rectangle 2583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A7A7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57" name="Rectangle 2584"/>
            <p:cNvSpPr>
              <a:spLocks noChangeArrowheads="1"/>
            </p:cNvSpPr>
            <p:nvPr/>
          </p:nvSpPr>
          <p:spPr bwMode="auto">
            <a:xfrm>
              <a:off x="5940425" y="162877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58" name="Rectangle 2585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59" name="Rectangle 2586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60" name="Rectangle 2587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61" name="Rectangle 2588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62" name="Rectangle 2589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63" name="Rectangle 2590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64" name="Rectangle 2591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65" name="Rectangle 2592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66" name="Rectangle 2593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67" name="Rectangle 2594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68" name="Rectangle 2595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69" name="Rectangle 2596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70" name="Rectangle 2597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71" name="Rectangle 2598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72" name="Rectangle 2599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73" name="Rectangle 2600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74" name="Rectangle 2601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75" name="Rectangle 2602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76" name="Rectangle 2603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77" name="Rectangle 2604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78" name="Rectangle 2605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79" name="Rectangle 2606"/>
            <p:cNvSpPr>
              <a:spLocks noChangeArrowheads="1"/>
            </p:cNvSpPr>
            <p:nvPr/>
          </p:nvSpPr>
          <p:spPr bwMode="auto">
            <a:xfrm>
              <a:off x="5842000" y="1470025"/>
              <a:ext cx="1825625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80" name="Rectangle 2607"/>
            <p:cNvSpPr>
              <a:spLocks noChangeArrowheads="1"/>
            </p:cNvSpPr>
            <p:nvPr/>
          </p:nvSpPr>
          <p:spPr bwMode="auto">
            <a:xfrm>
              <a:off x="5842000" y="1470025"/>
              <a:ext cx="1825625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81" name="Rectangle 2609"/>
            <p:cNvSpPr>
              <a:spLocks noChangeArrowheads="1"/>
            </p:cNvSpPr>
            <p:nvPr/>
          </p:nvSpPr>
          <p:spPr bwMode="auto">
            <a:xfrm>
              <a:off x="5940425" y="1628775"/>
              <a:ext cx="157638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MOSH Task Force</a:t>
              </a:r>
              <a:endParaRPr lang="en-US" dirty="0"/>
            </a:p>
          </p:txBody>
        </p:sp>
        <p:sp>
          <p:nvSpPr>
            <p:cNvPr id="882" name="Rectangle 2610"/>
            <p:cNvSpPr>
              <a:spLocks noChangeArrowheads="1"/>
            </p:cNvSpPr>
            <p:nvPr/>
          </p:nvSpPr>
          <p:spPr bwMode="auto">
            <a:xfrm>
              <a:off x="3733800" y="2060575"/>
              <a:ext cx="1871663" cy="520700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83" name="Rectangle 2557"/>
            <p:cNvSpPr>
              <a:spLocks noChangeArrowheads="1"/>
            </p:cNvSpPr>
            <p:nvPr/>
          </p:nvSpPr>
          <p:spPr bwMode="auto">
            <a:xfrm>
              <a:off x="3851275" y="2205038"/>
              <a:ext cx="166528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1500" dirty="0">
                  <a:solidFill>
                    <a:srgbClr val="000000"/>
                  </a:solidFill>
                </a:rPr>
                <a:t>Chamber Executive</a:t>
              </a:r>
              <a:endParaRPr lang="en-US" dirty="0"/>
            </a:p>
          </p:txBody>
        </p:sp>
        <p:sp>
          <p:nvSpPr>
            <p:cNvPr id="884" name="Rectangle 2607"/>
            <p:cNvSpPr>
              <a:spLocks noChangeArrowheads="1"/>
            </p:cNvSpPr>
            <p:nvPr/>
          </p:nvSpPr>
          <p:spPr bwMode="auto">
            <a:xfrm>
              <a:off x="6402727" y="2133600"/>
              <a:ext cx="1825625" cy="520700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ZA" sz="1200" dirty="0" smtClean="0"/>
                <a:t>Learning Hub Advisory Committee</a:t>
              </a:r>
              <a:endParaRPr lang="en-ZA" sz="1200" dirty="0"/>
            </a:p>
          </p:txBody>
        </p:sp>
        <p:cxnSp>
          <p:nvCxnSpPr>
            <p:cNvPr id="885" name="Straight Connector 884"/>
            <p:cNvCxnSpPr>
              <a:stCxn id="886" idx="3"/>
              <a:endCxn id="884" idx="1"/>
            </p:cNvCxnSpPr>
            <p:nvPr/>
          </p:nvCxnSpPr>
          <p:spPr>
            <a:xfrm flipV="1">
              <a:off x="6015850" y="2393950"/>
              <a:ext cx="386877" cy="723103"/>
            </a:xfrm>
            <a:prstGeom prst="line">
              <a:avLst/>
            </a:prstGeom>
            <a:ln w="25400"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3231640806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How does it work?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190445"/>
            <a:ext cx="4178027" cy="5665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 rot="20373412">
            <a:off x="4971734" y="2125389"/>
            <a:ext cx="1136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2800" b="1" dirty="0" smtClean="0">
                <a:solidFill>
                  <a:srgbClr val="FF0000"/>
                </a:solidFill>
              </a:rPr>
              <a:t>MOSH</a:t>
            </a:r>
            <a:endParaRPr lang="en-ZA" sz="28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07604" y="5504473"/>
            <a:ext cx="30963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800" b="1" dirty="0" smtClean="0">
                <a:solidFill>
                  <a:srgbClr val="FF0000"/>
                </a:solidFill>
              </a:rPr>
              <a:t>Successful Adoption of a Leading  Practice</a:t>
            </a:r>
            <a:endParaRPr lang="en-Z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641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1854</TotalTime>
  <Words>1275</Words>
  <Application>Microsoft Office PowerPoint</Application>
  <PresentationFormat>On-screen Show (4:3)</PresentationFormat>
  <Paragraphs>438</Paragraphs>
  <Slides>21</Slides>
  <Notes>6</Notes>
  <HiddenSlides>2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Office Theme</vt:lpstr>
      <vt:lpstr>Chart</vt:lpstr>
      <vt:lpstr>The MOSH Leading Practice Adoption System</vt:lpstr>
      <vt:lpstr>Slide 2</vt:lpstr>
      <vt:lpstr>Slide 3</vt:lpstr>
      <vt:lpstr>Slide 4</vt:lpstr>
      <vt:lpstr>Slide 5</vt:lpstr>
      <vt:lpstr>Slide 6</vt:lpstr>
      <vt:lpstr>Slide 7</vt:lpstr>
      <vt:lpstr>Slide 8</vt:lpstr>
      <vt:lpstr>How does it work?</vt:lpstr>
      <vt:lpstr>Slide 10</vt:lpstr>
      <vt:lpstr>Slide 11</vt:lpstr>
      <vt:lpstr>Slide 12</vt:lpstr>
      <vt:lpstr>Slide 13</vt:lpstr>
      <vt:lpstr>Start</vt:lpstr>
      <vt:lpstr>Start</vt:lpstr>
      <vt:lpstr>The Back Stretch</vt:lpstr>
      <vt:lpstr>The Back Stretch</vt:lpstr>
      <vt:lpstr>The Home Straight</vt:lpstr>
      <vt:lpstr>The Finish</vt:lpstr>
      <vt:lpstr>Slide 20</vt:lpstr>
      <vt:lpstr>Slide 21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Brief Guide to the MOSH Adoption System</dc:title>
  <dc:creator>Duncan Laptop</dc:creator>
  <cp:lastModifiedBy>dcronje</cp:lastModifiedBy>
  <cp:revision>32</cp:revision>
  <dcterms:created xsi:type="dcterms:W3CDTF">2012-05-22T14:00:00Z</dcterms:created>
  <dcterms:modified xsi:type="dcterms:W3CDTF">2012-06-19T07:50:45Z</dcterms:modified>
</cp:coreProperties>
</file>