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538" autoAdjust="0"/>
    <p:restoredTop sz="90929"/>
  </p:normalViewPr>
  <p:slideViewPr>
    <p:cSldViewPr>
      <p:cViewPr>
        <p:scale>
          <a:sx n="75" d="100"/>
          <a:sy n="75" d="100"/>
        </p:scale>
        <p:origin x="-14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4132E60-6A6C-4650-9939-5F03FC3613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D6E0A-B437-4784-984A-14918CC72D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33046-AA75-46F8-A33D-781B3617F1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5D6D8-A8D6-4410-84CF-2B3AAA091F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AB3EF-2FD1-436E-A0FB-9055A348D3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B0E8F-C658-4968-9735-F9665E622F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60C2-60A6-4B60-B2D7-DE6520759A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598D2-86EB-4486-A96A-773028C9DE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72629-5D3F-48EB-A62F-5F038BE6E5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32AE9-2382-46B8-BFC4-8C7DC5C37A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DF765-320B-4E30-BB98-09491202DC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A5EE2-8C51-402C-9B4B-1939F3A5DE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519B708-C5F8-4146-A429-D9B6270875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6"/>
          <p:cNvSpPr txBox="1">
            <a:spLocks noChangeArrowheads="1"/>
          </p:cNvSpPr>
          <p:nvPr/>
        </p:nvSpPr>
        <p:spPr bwMode="auto">
          <a:xfrm>
            <a:off x="0" y="5229225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ZA" altLang="en-US" sz="1400"/>
              <a:t>Take the Mooinooi  off ramp.  On bridge turn left into Mooinooi town.</a:t>
            </a:r>
          </a:p>
          <a:p>
            <a:r>
              <a:rPr lang="en-ZA" altLang="en-US" sz="1400"/>
              <a:t>Go over 4 stop streets and at the T-junction turn right towards Buffelspoort. </a:t>
            </a:r>
          </a:p>
          <a:p>
            <a:r>
              <a:rPr lang="en-ZA" altLang="en-US" sz="1400"/>
              <a:t>Go past the Police Station on the right, over a stream. The Lonmin Conference Centre Gate is on the left.</a:t>
            </a:r>
          </a:p>
          <a:p>
            <a:r>
              <a:rPr lang="en-ZA" altLang="en-US" sz="1400"/>
              <a:t>Follow the guards directions towards the buildings</a:t>
            </a:r>
            <a:endParaRPr lang="en-GB" altLang="en-US" sz="1400"/>
          </a:p>
        </p:txBody>
      </p:sp>
      <p:pic>
        <p:nvPicPr>
          <p:cNvPr id="2051" name="Picture 9"/>
          <p:cNvPicPr>
            <a:picLocks noChangeAspect="1" noChangeArrowheads="1"/>
          </p:cNvPicPr>
          <p:nvPr/>
        </p:nvPicPr>
        <p:blipFill>
          <a:blip r:embed="rId2"/>
          <a:srcRect l="4184" t="5206" r="19525" b="20824"/>
          <a:stretch>
            <a:fillRect/>
          </a:stretch>
        </p:blipFill>
        <p:spPr bwMode="auto">
          <a:xfrm>
            <a:off x="168275" y="-26988"/>
            <a:ext cx="8975725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2" name="Rectangle 1"/>
          <p:cNvSpPr>
            <a:spLocks noChangeArrowheads="1"/>
          </p:cNvSpPr>
          <p:nvPr/>
        </p:nvSpPr>
        <p:spPr bwMode="auto">
          <a:xfrm>
            <a:off x="84138" y="115888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ZA" altLang="en-US" sz="1400"/>
              <a:t>GPS  co-ordinates :  25, 45’54, 76 S </a:t>
            </a:r>
          </a:p>
          <a:p>
            <a:r>
              <a:rPr lang="en-ZA" altLang="en-US" sz="1400"/>
              <a:t>                               :  27, 32’04, 59 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59</Words>
  <Application>Microsoft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Times New Roman</vt:lpstr>
      <vt:lpstr>Arial</vt:lpstr>
      <vt:lpstr>Calibri</vt:lpstr>
      <vt:lpstr>Default Design</vt:lpstr>
      <vt:lpstr>Slide 1</vt:lpstr>
    </vt:vector>
  </TitlesOfParts>
  <Company>Lonmin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Lonmin</dc:creator>
  <cp:lastModifiedBy>hgumede</cp:lastModifiedBy>
  <cp:revision>12</cp:revision>
  <dcterms:created xsi:type="dcterms:W3CDTF">2003-07-10T12:50:31Z</dcterms:created>
  <dcterms:modified xsi:type="dcterms:W3CDTF">2014-08-26T04:38:47Z</dcterms:modified>
</cp:coreProperties>
</file>