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69" r:id="rId3"/>
    <p:sldId id="261" r:id="rId4"/>
    <p:sldId id="268" r:id="rId5"/>
    <p:sldId id="260" r:id="rId6"/>
    <p:sldId id="259" r:id="rId7"/>
    <p:sldId id="272" r:id="rId8"/>
    <p:sldId id="270" r:id="rId9"/>
    <p:sldId id="258" r:id="rId10"/>
    <p:sldId id="262" r:id="rId11"/>
    <p:sldId id="263" r:id="rId12"/>
    <p:sldId id="264" r:id="rId13"/>
    <p:sldId id="265" r:id="rId14"/>
    <p:sldId id="266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97E1CB-B6C0-4A19-B973-87ED5598B3F1}" type="datetimeFigureOut">
              <a:rPr lang="en-ZA" smtClean="0"/>
              <a:t>2015/07/30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EE6CCB-EDEA-4180-A4F0-3A16FA66C8B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274008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b="1" dirty="0" smtClean="0"/>
              <a:t>Principle of Operation</a:t>
            </a:r>
            <a:endParaRPr lang="en-ZA" b="1" baseline="0" dirty="0" smtClean="0"/>
          </a:p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EE6CCB-EDEA-4180-A4F0-3A16FA66C8BC}" type="slidenum">
              <a:rPr lang="en-ZA" smtClean="0"/>
              <a:t>2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234150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b="1" dirty="0" smtClean="0"/>
              <a:t>Outputs</a:t>
            </a:r>
            <a:endParaRPr lang="en-ZA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EE6CCB-EDEA-4180-A4F0-3A16FA66C8BC}" type="slidenum">
              <a:rPr lang="en-ZA" smtClean="0"/>
              <a:t>5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6650756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F925F-9224-474B-BE24-4C3653DBEF94}" type="datetimeFigureOut">
              <a:rPr lang="en-ZA" smtClean="0"/>
              <a:t>2015/07/30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E3C03-83BB-400D-8EAA-C13EBC4B5D0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74179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F925F-9224-474B-BE24-4C3653DBEF94}" type="datetimeFigureOut">
              <a:rPr lang="en-ZA" smtClean="0"/>
              <a:t>2015/07/30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E3C03-83BB-400D-8EAA-C13EBC4B5D0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55516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F925F-9224-474B-BE24-4C3653DBEF94}" type="datetimeFigureOut">
              <a:rPr lang="en-ZA" smtClean="0"/>
              <a:t>2015/07/30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E3C03-83BB-400D-8EAA-C13EBC4B5D0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19726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F925F-9224-474B-BE24-4C3653DBEF94}" type="datetimeFigureOut">
              <a:rPr lang="en-ZA" smtClean="0"/>
              <a:t>2015/07/30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E3C03-83BB-400D-8EAA-C13EBC4B5D0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45914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F925F-9224-474B-BE24-4C3653DBEF94}" type="datetimeFigureOut">
              <a:rPr lang="en-ZA" smtClean="0"/>
              <a:t>2015/07/30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E3C03-83BB-400D-8EAA-C13EBC4B5D0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234399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F925F-9224-474B-BE24-4C3653DBEF94}" type="datetimeFigureOut">
              <a:rPr lang="en-ZA" smtClean="0"/>
              <a:t>2015/07/30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E3C03-83BB-400D-8EAA-C13EBC4B5D0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86880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F925F-9224-474B-BE24-4C3653DBEF94}" type="datetimeFigureOut">
              <a:rPr lang="en-ZA" smtClean="0"/>
              <a:t>2015/07/30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E3C03-83BB-400D-8EAA-C13EBC4B5D0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56418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F925F-9224-474B-BE24-4C3653DBEF94}" type="datetimeFigureOut">
              <a:rPr lang="en-ZA" smtClean="0"/>
              <a:t>2015/07/30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E3C03-83BB-400D-8EAA-C13EBC4B5D0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67811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F925F-9224-474B-BE24-4C3653DBEF94}" type="datetimeFigureOut">
              <a:rPr lang="en-ZA" smtClean="0"/>
              <a:t>2015/07/30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E3C03-83BB-400D-8EAA-C13EBC4B5D0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29894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F925F-9224-474B-BE24-4C3653DBEF94}" type="datetimeFigureOut">
              <a:rPr lang="en-ZA" smtClean="0"/>
              <a:t>2015/07/30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E3C03-83BB-400D-8EAA-C13EBC4B5D0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475434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F925F-9224-474B-BE24-4C3653DBEF94}" type="datetimeFigureOut">
              <a:rPr lang="en-ZA" smtClean="0"/>
              <a:t>2015/07/30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E3C03-83BB-400D-8EAA-C13EBC4B5D0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09882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2F925F-9224-474B-BE24-4C3653DBEF94}" type="datetimeFigureOut">
              <a:rPr lang="en-ZA" smtClean="0"/>
              <a:t>2015/07/30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5E3C03-83BB-400D-8EAA-C13EBC4B5D0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60753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HEADCOLOU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946" y="44624"/>
            <a:ext cx="8352928" cy="721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2497" y="2657474"/>
            <a:ext cx="3933825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733" y="6163933"/>
            <a:ext cx="1640649" cy="577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8912" y="2225749"/>
            <a:ext cx="1959785" cy="2406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 flipV="1">
            <a:off x="392946" y="116632"/>
            <a:ext cx="0" cy="662473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392946" y="764704"/>
            <a:ext cx="835292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2742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5425" y="404664"/>
            <a:ext cx="61531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399" y="1628800"/>
            <a:ext cx="80772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548" y="2231552"/>
            <a:ext cx="7390903" cy="446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8758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88640"/>
            <a:ext cx="6336704" cy="6388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1969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907" y="404664"/>
            <a:ext cx="575310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457" y="1177773"/>
            <a:ext cx="8268991" cy="1390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6869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836712"/>
            <a:ext cx="8245004" cy="5253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1738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453" y="188640"/>
            <a:ext cx="5713167" cy="6522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88640"/>
            <a:ext cx="5713167" cy="6522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5216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1718" y="1678410"/>
            <a:ext cx="5256585" cy="481049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49350" y="260648"/>
            <a:ext cx="355917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Z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PRINCIPLE OF OPERATION</a:t>
            </a:r>
            <a:endParaRPr lang="en-Z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9350" y="862609"/>
            <a:ext cx="865042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The Met One Instruments model ES-642 is an active flow </a:t>
            </a:r>
            <a:r>
              <a:rPr lang="en-ZA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nephelometer</a:t>
            </a:r>
            <a:r>
              <a:rPr lang="en-ZA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which measures,</a:t>
            </a:r>
          </a:p>
          <a:p>
            <a:r>
              <a:rPr lang="en-ZA" sz="14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ZA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y means of interchangeable sharp cut cyclones, PM10 &amp; PM2,5 or TSP aerosol concentration levels using the principle of forward laser light scatter. Furthermore, with a heated inlet, the ES-642 is able to compensate for elevated levels of humidity. This function is user-selectable however the norm is to activate the compensation at the 40% level. </a:t>
            </a:r>
            <a:endParaRPr lang="en-ZA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LHEADCOLOU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6492555"/>
            <a:ext cx="3807695" cy="328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Straight Connector 10"/>
          <p:cNvCxnSpPr/>
          <p:nvPr/>
        </p:nvCxnSpPr>
        <p:spPr>
          <a:xfrm>
            <a:off x="392946" y="764704"/>
            <a:ext cx="835292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392946" y="116632"/>
            <a:ext cx="0" cy="662473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77658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068" y="975988"/>
            <a:ext cx="8315245" cy="710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687" y="1975073"/>
            <a:ext cx="7108657" cy="3902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LHEADCOLOU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6492555"/>
            <a:ext cx="3807695" cy="328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392946" y="764704"/>
            <a:ext cx="835292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392946" y="116632"/>
            <a:ext cx="0" cy="662473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449350" y="260648"/>
            <a:ext cx="274863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Z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FACTORY SETTINGS</a:t>
            </a:r>
            <a:endParaRPr lang="en-Z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7300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143" b="26791"/>
          <a:stretch/>
        </p:blipFill>
        <p:spPr>
          <a:xfrm rot="5400000">
            <a:off x="1763558" y="2699326"/>
            <a:ext cx="5557827" cy="2094208"/>
          </a:xfrm>
          <a:prstGeom prst="rect">
            <a:avLst/>
          </a:prstGeom>
          <a:solidFill>
            <a:schemeClr val="bg1"/>
          </a:solidFill>
          <a:scene3d>
            <a:camera prst="orthographicFront">
              <a:rot lat="300000" lon="0" rev="0"/>
            </a:camera>
            <a:lightRig rig="threePt" dir="t"/>
          </a:scene3d>
        </p:spPr>
      </p:pic>
      <p:sp>
        <p:nvSpPr>
          <p:cNvPr id="5" name="Right Arrow 4"/>
          <p:cNvSpPr/>
          <p:nvPr/>
        </p:nvSpPr>
        <p:spPr>
          <a:xfrm>
            <a:off x="2260531" y="1412776"/>
            <a:ext cx="1670607" cy="11788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6" name="Left Arrow 5"/>
          <p:cNvSpPr/>
          <p:nvPr/>
        </p:nvSpPr>
        <p:spPr>
          <a:xfrm>
            <a:off x="4776707" y="2204864"/>
            <a:ext cx="1986520" cy="14401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7" name="Right Arrow 6"/>
          <p:cNvSpPr/>
          <p:nvPr/>
        </p:nvSpPr>
        <p:spPr>
          <a:xfrm>
            <a:off x="1907704" y="5489264"/>
            <a:ext cx="2376263" cy="1211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8" name="Left Arrow 7"/>
          <p:cNvSpPr/>
          <p:nvPr/>
        </p:nvSpPr>
        <p:spPr>
          <a:xfrm>
            <a:off x="4569410" y="5704135"/>
            <a:ext cx="2193817" cy="12115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9" name="Right Arrow 8"/>
          <p:cNvSpPr/>
          <p:nvPr/>
        </p:nvSpPr>
        <p:spPr>
          <a:xfrm>
            <a:off x="2225459" y="3080977"/>
            <a:ext cx="2058508" cy="8060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0" name="TextBox 9"/>
          <p:cNvSpPr txBox="1"/>
          <p:nvPr/>
        </p:nvSpPr>
        <p:spPr>
          <a:xfrm>
            <a:off x="1030333" y="1317827"/>
            <a:ext cx="11020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TSP INLET</a:t>
            </a:r>
            <a:endParaRPr lang="en-ZA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6868330" y="2074841"/>
            <a:ext cx="22314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PM 10 SHARP CUT CYCLONE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   (PM2.5)</a:t>
            </a:r>
            <a:endParaRPr lang="en-ZA" sz="1400" dirty="0"/>
          </a:p>
        </p:txBody>
      </p:sp>
      <p:sp>
        <p:nvSpPr>
          <p:cNvPr id="12" name="TextBox 11"/>
          <p:cNvSpPr txBox="1"/>
          <p:nvPr/>
        </p:nvSpPr>
        <p:spPr>
          <a:xfrm>
            <a:off x="395536" y="2927088"/>
            <a:ext cx="17760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ACTIVE HEATED INLET</a:t>
            </a:r>
            <a:endParaRPr lang="en-ZA" sz="1400" dirty="0"/>
          </a:p>
        </p:txBody>
      </p:sp>
      <p:sp>
        <p:nvSpPr>
          <p:cNvPr id="13" name="TextBox 12"/>
          <p:cNvSpPr txBox="1"/>
          <p:nvPr/>
        </p:nvSpPr>
        <p:spPr>
          <a:xfrm>
            <a:off x="611560" y="5424380"/>
            <a:ext cx="11429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PUMP FILTER</a:t>
            </a:r>
            <a:endParaRPr lang="en-ZA" sz="1400" dirty="0"/>
          </a:p>
        </p:txBody>
      </p:sp>
      <p:sp>
        <p:nvSpPr>
          <p:cNvPr id="14" name="TextBox 13"/>
          <p:cNvSpPr txBox="1"/>
          <p:nvPr/>
        </p:nvSpPr>
        <p:spPr>
          <a:xfrm>
            <a:off x="6823441" y="5641503"/>
            <a:ext cx="11941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PURGE FILTER</a:t>
            </a:r>
            <a:endParaRPr lang="en-ZA" sz="1400" dirty="0"/>
          </a:p>
        </p:txBody>
      </p:sp>
      <p:sp>
        <p:nvSpPr>
          <p:cNvPr id="15" name="Left Arrow 14"/>
          <p:cNvSpPr/>
          <p:nvPr/>
        </p:nvSpPr>
        <p:spPr>
          <a:xfrm>
            <a:off x="4798317" y="4941168"/>
            <a:ext cx="1805366" cy="14401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6" name="TextBox 15"/>
          <p:cNvSpPr txBox="1"/>
          <p:nvPr/>
        </p:nvSpPr>
        <p:spPr>
          <a:xfrm>
            <a:off x="6734615" y="4859287"/>
            <a:ext cx="20247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ACTIVE SAMPLING PUMP</a:t>
            </a:r>
            <a:endParaRPr lang="en-ZA" sz="1400" dirty="0"/>
          </a:p>
        </p:txBody>
      </p:sp>
      <p:pic>
        <p:nvPicPr>
          <p:cNvPr id="18" name="Picture 2" descr="LHEADCOLOU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6492555"/>
            <a:ext cx="3807695" cy="328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" name="Straight Connector 20"/>
          <p:cNvCxnSpPr/>
          <p:nvPr/>
        </p:nvCxnSpPr>
        <p:spPr>
          <a:xfrm>
            <a:off x="392946" y="764704"/>
            <a:ext cx="835292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392946" y="116632"/>
            <a:ext cx="0" cy="662473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449350" y="260648"/>
            <a:ext cx="214712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Z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KEY FEATURES</a:t>
            </a:r>
            <a:endParaRPr lang="en-Z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0675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/>
      <p:bldP spid="11" grpId="0"/>
      <p:bldP spid="12" grpId="0"/>
      <p:bldP spid="13" grpId="0"/>
      <p:bldP spid="14" grpId="0"/>
      <p:bldP spid="15" grpId="0" animBg="1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812" y="2988962"/>
            <a:ext cx="2727030" cy="23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811" y="3772865"/>
            <a:ext cx="2835109" cy="269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594284" y="1539023"/>
            <a:ext cx="442627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ZA" sz="2000" b="1" dirty="0"/>
              <a:t>The ES 642 operates on 15 – 40 Volt D/C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226" y="4696047"/>
            <a:ext cx="2458654" cy="222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581" y="5490834"/>
            <a:ext cx="2244150" cy="231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833" y="6130540"/>
            <a:ext cx="3059524" cy="216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3155" y="2565993"/>
            <a:ext cx="4013645" cy="3010234"/>
          </a:xfrm>
          <a:prstGeom prst="rect">
            <a:avLst/>
          </a:prstGeom>
        </p:spPr>
      </p:pic>
      <p:cxnSp>
        <p:nvCxnSpPr>
          <p:cNvPr id="5" name="Elbow Connector 4"/>
          <p:cNvCxnSpPr/>
          <p:nvPr/>
        </p:nvCxnSpPr>
        <p:spPr>
          <a:xfrm>
            <a:off x="4733056" y="1895139"/>
            <a:ext cx="2952328" cy="1975574"/>
          </a:xfrm>
          <a:prstGeom prst="bentConnector3">
            <a:avLst>
              <a:gd name="adj1" fmla="val 68039"/>
            </a:avLst>
          </a:prstGeom>
          <a:ln w="349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4857131" y="3064337"/>
            <a:ext cx="0" cy="322131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4216227" y="3064337"/>
            <a:ext cx="64090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4216227" y="3920528"/>
            <a:ext cx="64090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8" name="Straight Connector 2057"/>
          <p:cNvCxnSpPr/>
          <p:nvPr/>
        </p:nvCxnSpPr>
        <p:spPr>
          <a:xfrm>
            <a:off x="4857131" y="3920528"/>
            <a:ext cx="43494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2" descr="LHEADCOLOUR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6492555"/>
            <a:ext cx="3807695" cy="328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" name="Straight Connector 20"/>
          <p:cNvCxnSpPr/>
          <p:nvPr/>
        </p:nvCxnSpPr>
        <p:spPr>
          <a:xfrm>
            <a:off x="392946" y="764704"/>
            <a:ext cx="835292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392946" y="116632"/>
            <a:ext cx="0" cy="662473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530052" y="980728"/>
            <a:ext cx="28573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ZA" sz="2400" b="1" u="sng" dirty="0" smtClean="0"/>
              <a:t>Power Requirements</a:t>
            </a:r>
            <a:endParaRPr lang="en-ZA" sz="2400" b="1" u="sng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4216227" y="4787997"/>
            <a:ext cx="64090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4216227" y="5603997"/>
            <a:ext cx="64090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4216227" y="6296670"/>
            <a:ext cx="64090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449350" y="260648"/>
            <a:ext cx="208262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Z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CONNECTIONS</a:t>
            </a:r>
            <a:endParaRPr lang="en-Z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542965" y="2165883"/>
            <a:ext cx="11031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ZA" sz="2400" b="1" u="sng" dirty="0" smtClean="0"/>
              <a:t>Output</a:t>
            </a:r>
            <a:endParaRPr lang="en-ZA" sz="2400" b="1" u="sng" dirty="0"/>
          </a:p>
        </p:txBody>
      </p:sp>
    </p:spTree>
    <p:extLst>
      <p:ext uri="{BB962C8B-B14F-4D97-AF65-F5344CB8AC3E}">
        <p14:creationId xmlns:p14="http://schemas.microsoft.com/office/powerpoint/2010/main" val="3509949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3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8367" y="1052736"/>
            <a:ext cx="3133725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89" y="1556792"/>
            <a:ext cx="8475886" cy="1176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780928"/>
            <a:ext cx="2100765" cy="34564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652" y="2789179"/>
            <a:ext cx="2328612" cy="3448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LHEADCOLOUR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6492555"/>
            <a:ext cx="3807695" cy="328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Connector 8"/>
          <p:cNvCxnSpPr/>
          <p:nvPr/>
        </p:nvCxnSpPr>
        <p:spPr>
          <a:xfrm>
            <a:off x="392946" y="764704"/>
            <a:ext cx="835292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392946" y="116632"/>
            <a:ext cx="0" cy="662473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449350" y="260648"/>
            <a:ext cx="325480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ZA" sz="2000" b="1" dirty="0">
                <a:latin typeface="Arial" panose="020B0604020202020204" pitchFamily="34" charset="0"/>
                <a:cs typeface="Arial" panose="020B0604020202020204" pitchFamily="34" charset="0"/>
              </a:rPr>
              <a:t>INSTALLATION OPTIONS</a:t>
            </a:r>
          </a:p>
        </p:txBody>
      </p:sp>
    </p:spTree>
    <p:extLst>
      <p:ext uri="{BB962C8B-B14F-4D97-AF65-F5344CB8AC3E}">
        <p14:creationId xmlns:p14="http://schemas.microsoft.com/office/powerpoint/2010/main" val="146218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000078"/>
            <a:ext cx="3744416" cy="5384180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1960" y="980728"/>
            <a:ext cx="4828487" cy="575158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39552" y="340847"/>
            <a:ext cx="5586979" cy="40011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ZA" dirty="0"/>
              <a:t>METONE INSTRUMENTS – THE E-SAMPLER</a:t>
            </a:r>
          </a:p>
        </p:txBody>
      </p:sp>
      <p:pic>
        <p:nvPicPr>
          <p:cNvPr id="6" name="Picture 2" descr="LHEADCOLOU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6492555"/>
            <a:ext cx="3807695" cy="328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392946" y="764704"/>
            <a:ext cx="835292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392946" y="116632"/>
            <a:ext cx="0" cy="662473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56841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63888" y="3068960"/>
            <a:ext cx="3816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8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</a:t>
            </a:r>
            <a:endParaRPr lang="en-ZA" sz="28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LHEADCOLOU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946" y="44624"/>
            <a:ext cx="8352928" cy="721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Connector 6"/>
          <p:cNvCxnSpPr/>
          <p:nvPr/>
        </p:nvCxnSpPr>
        <p:spPr>
          <a:xfrm flipV="1">
            <a:off x="392946" y="116632"/>
            <a:ext cx="0" cy="662473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392946" y="764704"/>
            <a:ext cx="835292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51020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2292" y="374179"/>
            <a:ext cx="361950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839381"/>
            <a:ext cx="5976664" cy="5807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4748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</TotalTime>
  <Words>133</Words>
  <Application>Microsoft Office PowerPoint</Application>
  <PresentationFormat>On-screen Show (4:3)</PresentationFormat>
  <Paragraphs>23</Paragraphs>
  <Slides>14</Slides>
  <Notes>2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McNally</dc:creator>
  <cp:lastModifiedBy>Gerrie</cp:lastModifiedBy>
  <cp:revision>35</cp:revision>
  <dcterms:created xsi:type="dcterms:W3CDTF">2015-07-17T09:29:28Z</dcterms:created>
  <dcterms:modified xsi:type="dcterms:W3CDTF">2015-07-30T05:14:16Z</dcterms:modified>
</cp:coreProperties>
</file>