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charts/chart19.xml" ContentType="application/vnd.openxmlformats-officedocument.drawingml.char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2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2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charts/chart18.xml" ContentType="application/vnd.openxmlformats-officedocument.drawingml.char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charts/chart16.xml" ContentType="application/vnd.openxmlformats-officedocument.drawingml.char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ppt/charts/chart23.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charts/chart21.xml" ContentType="application/vnd.openxmlformats-officedocument.drawingml.char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sldIdLst>
    <p:sldId id="256" r:id="rId2"/>
    <p:sldId id="257" r:id="rId3"/>
    <p:sldId id="310" r:id="rId4"/>
    <p:sldId id="285" r:id="rId5"/>
    <p:sldId id="311" r:id="rId6"/>
    <p:sldId id="287" r:id="rId7"/>
    <p:sldId id="288" r:id="rId8"/>
    <p:sldId id="289" r:id="rId9"/>
    <p:sldId id="290" r:id="rId10"/>
    <p:sldId id="312" r:id="rId11"/>
    <p:sldId id="291" r:id="rId12"/>
    <p:sldId id="292" r:id="rId13"/>
    <p:sldId id="293" r:id="rId14"/>
    <p:sldId id="294" r:id="rId15"/>
    <p:sldId id="299" r:id="rId16"/>
    <p:sldId id="301" r:id="rId17"/>
    <p:sldId id="306" r:id="rId18"/>
    <p:sldId id="307" r:id="rId19"/>
    <p:sldId id="308" r:id="rId20"/>
    <p:sldId id="352" r:id="rId21"/>
    <p:sldId id="353" r:id="rId22"/>
    <p:sldId id="355" r:id="rId23"/>
    <p:sldId id="356" r:id="rId24"/>
    <p:sldId id="357" r:id="rId25"/>
    <p:sldId id="358" r:id="rId26"/>
    <p:sldId id="359" r:id="rId27"/>
    <p:sldId id="360" r:id="rId28"/>
    <p:sldId id="361" r:id="rId29"/>
    <p:sldId id="362" r:id="rId30"/>
    <p:sldId id="363" r:id="rId31"/>
    <p:sldId id="309" r:id="rId32"/>
  </p:sldIdLst>
  <p:sldSz cx="9144000" cy="6858000" type="screen4x3"/>
  <p:notesSz cx="6858000" cy="9144000"/>
  <p:defaultTextStyle>
    <a:defPPr>
      <a:defRPr lang="en-US"/>
    </a:defPPr>
    <a:lvl1pPr algn="l" rtl="0" fontAlgn="base">
      <a:spcBef>
        <a:spcPct val="0"/>
      </a:spcBef>
      <a:spcAft>
        <a:spcPct val="0"/>
      </a:spcAft>
      <a:defRPr kern="1200">
        <a:solidFill>
          <a:srgbClr val="1B1B1B"/>
        </a:solidFill>
        <a:latin typeface="Lucida Grande" charset="0"/>
        <a:ea typeface="ヒラギノ角ゴ ProN W3" charset="0"/>
        <a:cs typeface="ヒラギノ角ゴ ProN W3" charset="0"/>
        <a:sym typeface="Lucida Grande" charset="0"/>
      </a:defRPr>
    </a:lvl1pPr>
    <a:lvl2pPr marL="457200" algn="l" rtl="0" fontAlgn="base">
      <a:spcBef>
        <a:spcPct val="0"/>
      </a:spcBef>
      <a:spcAft>
        <a:spcPct val="0"/>
      </a:spcAft>
      <a:defRPr kern="1200">
        <a:solidFill>
          <a:srgbClr val="1B1B1B"/>
        </a:solidFill>
        <a:latin typeface="Lucida Grande" charset="0"/>
        <a:ea typeface="ヒラギノ角ゴ ProN W3" charset="0"/>
        <a:cs typeface="ヒラギノ角ゴ ProN W3" charset="0"/>
        <a:sym typeface="Lucida Grande" charset="0"/>
      </a:defRPr>
    </a:lvl2pPr>
    <a:lvl3pPr marL="914400" algn="l" rtl="0" fontAlgn="base">
      <a:spcBef>
        <a:spcPct val="0"/>
      </a:spcBef>
      <a:spcAft>
        <a:spcPct val="0"/>
      </a:spcAft>
      <a:defRPr kern="1200">
        <a:solidFill>
          <a:srgbClr val="1B1B1B"/>
        </a:solidFill>
        <a:latin typeface="Lucida Grande" charset="0"/>
        <a:ea typeface="ヒラギノ角ゴ ProN W3" charset="0"/>
        <a:cs typeface="ヒラギノ角ゴ ProN W3" charset="0"/>
        <a:sym typeface="Lucida Grande" charset="0"/>
      </a:defRPr>
    </a:lvl3pPr>
    <a:lvl4pPr marL="1371600" algn="l" rtl="0" fontAlgn="base">
      <a:spcBef>
        <a:spcPct val="0"/>
      </a:spcBef>
      <a:spcAft>
        <a:spcPct val="0"/>
      </a:spcAft>
      <a:defRPr kern="1200">
        <a:solidFill>
          <a:srgbClr val="1B1B1B"/>
        </a:solidFill>
        <a:latin typeface="Lucida Grande" charset="0"/>
        <a:ea typeface="ヒラギノ角ゴ ProN W3" charset="0"/>
        <a:cs typeface="ヒラギノ角ゴ ProN W3" charset="0"/>
        <a:sym typeface="Lucida Grande" charset="0"/>
      </a:defRPr>
    </a:lvl4pPr>
    <a:lvl5pPr marL="1828800" algn="l" rtl="0" fontAlgn="base">
      <a:spcBef>
        <a:spcPct val="0"/>
      </a:spcBef>
      <a:spcAft>
        <a:spcPct val="0"/>
      </a:spcAft>
      <a:defRPr kern="1200">
        <a:solidFill>
          <a:srgbClr val="1B1B1B"/>
        </a:solidFill>
        <a:latin typeface="Lucida Grande" charset="0"/>
        <a:ea typeface="ヒラギノ角ゴ ProN W3" charset="0"/>
        <a:cs typeface="ヒラギノ角ゴ ProN W3" charset="0"/>
        <a:sym typeface="Lucida Grande" charset="0"/>
      </a:defRPr>
    </a:lvl5pPr>
    <a:lvl6pPr marL="2286000" algn="l" defTabSz="914400" rtl="0" eaLnBrk="1" latinLnBrk="0" hangingPunct="1">
      <a:defRPr kern="1200">
        <a:solidFill>
          <a:srgbClr val="1B1B1B"/>
        </a:solidFill>
        <a:latin typeface="Lucida Grande" charset="0"/>
        <a:ea typeface="ヒラギノ角ゴ ProN W3" charset="0"/>
        <a:cs typeface="ヒラギノ角ゴ ProN W3" charset="0"/>
        <a:sym typeface="Lucida Grande" charset="0"/>
      </a:defRPr>
    </a:lvl6pPr>
    <a:lvl7pPr marL="2743200" algn="l" defTabSz="914400" rtl="0" eaLnBrk="1" latinLnBrk="0" hangingPunct="1">
      <a:defRPr kern="1200">
        <a:solidFill>
          <a:srgbClr val="1B1B1B"/>
        </a:solidFill>
        <a:latin typeface="Lucida Grande" charset="0"/>
        <a:ea typeface="ヒラギノ角ゴ ProN W3" charset="0"/>
        <a:cs typeface="ヒラギノ角ゴ ProN W3" charset="0"/>
        <a:sym typeface="Lucida Grande" charset="0"/>
      </a:defRPr>
    </a:lvl7pPr>
    <a:lvl8pPr marL="3200400" algn="l" defTabSz="914400" rtl="0" eaLnBrk="1" latinLnBrk="0" hangingPunct="1">
      <a:defRPr kern="1200">
        <a:solidFill>
          <a:srgbClr val="1B1B1B"/>
        </a:solidFill>
        <a:latin typeface="Lucida Grande" charset="0"/>
        <a:ea typeface="ヒラギノ角ゴ ProN W3" charset="0"/>
        <a:cs typeface="ヒラギノ角ゴ ProN W3" charset="0"/>
        <a:sym typeface="Lucida Grande" charset="0"/>
      </a:defRPr>
    </a:lvl8pPr>
    <a:lvl9pPr marL="3657600" algn="l" defTabSz="914400" rtl="0" eaLnBrk="1" latinLnBrk="0" hangingPunct="1">
      <a:defRPr kern="1200">
        <a:solidFill>
          <a:srgbClr val="1B1B1B"/>
        </a:solidFill>
        <a:latin typeface="Lucida Grande" charset="0"/>
        <a:ea typeface="ヒラギノ角ゴ ProN W3" charset="0"/>
        <a:cs typeface="ヒラギノ角ゴ ProN W3" charset="0"/>
        <a:sym typeface="Lucida Grande"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2" d="100"/>
          <a:sy n="42" d="100"/>
        </p:scale>
        <p:origin x="-13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ADA\AudiologyAnalysis_SliceDice.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ADA\AudiologyAnalysis_SliceDic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ADA\AudiologyAnalysis_SliceDic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ADA\AudiologyAnalysis_SliceDice.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ADA\AudiologyAnalysis_SliceDice.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ADA\AudiologyAnalysis_SliceDice.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Edwards\Desktop\Leading%20Indicators\ADA%20&amp;%20TeleHCP\Leading%20indicator%20analysis%20results\AudiologyAnalysis_02_Send0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pivotSource>
    <c:name>[AudiologyAnalysis_SliceDice.xlsx]Avg Measurements P!AvgAgeAtTime</c:name>
    <c:fmtId val="-1"/>
  </c:pivotSource>
  <c:chart>
    <c:title>
      <c:tx>
        <c:rich>
          <a:bodyPr rot="0" vert="horz"/>
          <a:lstStyle/>
          <a:p>
            <a:pPr>
              <a:defRPr lang="en-GB"/>
            </a:pPr>
            <a:r>
              <a:rPr lang="en-US" dirty="0" smtClean="0"/>
              <a:t>Average </a:t>
            </a:r>
            <a:r>
              <a:rPr lang="en-US" dirty="0"/>
              <a:t>Age at time of measure</a:t>
            </a:r>
          </a:p>
        </c:rich>
      </c:tx>
      <c:layout/>
      <c:spPr>
        <a:noFill/>
        <a:ln>
          <a:noFill/>
        </a:ln>
        <a:effectLst/>
      </c:spPr>
    </c:title>
    <c:pivotFmts>
      <c:pivotFmt>
        <c:idx val="0"/>
        <c:spPr>
          <a:ln w="28575" cap="rnd">
            <a:solidFill>
              <a:schemeClr val="accent1"/>
            </a:solidFill>
            <a:round/>
          </a:ln>
          <a:effectLst/>
        </c:spPr>
        <c:marker>
          <c:symbol val="none"/>
        </c:marker>
      </c:pivotFmt>
      <c:pivotFmt>
        <c:idx val="1"/>
        <c:spPr>
          <a:ln w="28575" cap="rnd">
            <a:solidFill>
              <a:schemeClr val="accent1"/>
            </a:solidFill>
            <a:round/>
          </a:ln>
          <a:effectLst/>
        </c:spPr>
        <c:marker>
          <c:symbol val="none"/>
        </c:marker>
      </c:pivotFmt>
      <c:pivotFmt>
        <c:idx val="2"/>
        <c:spPr>
          <a:ln w="28575" cap="rnd">
            <a:solidFill>
              <a:schemeClr val="accent1"/>
            </a:solidFill>
            <a:round/>
          </a:ln>
          <a:effectLst/>
        </c:spPr>
        <c:marker>
          <c:symbol val="none"/>
        </c:marker>
      </c:pivotFmt>
    </c:pivotFmts>
    <c:plotArea>
      <c:layout>
        <c:manualLayout>
          <c:layoutTarget val="inner"/>
          <c:xMode val="edge"/>
          <c:yMode val="edge"/>
          <c:x val="7.3606625443006085E-2"/>
          <c:y val="0.16708333333333339"/>
          <c:w val="0.90002802615774724"/>
          <c:h val="0.66327974628171493"/>
        </c:manualLayout>
      </c:layout>
      <c:lineChart>
        <c:grouping val="standard"/>
        <c:ser>
          <c:idx val="0"/>
          <c:order val="0"/>
          <c:tx>
            <c:strRef>
              <c:f>'Avg Measurements P'!$B$16</c:f>
              <c:strCache>
                <c:ptCount val="1"/>
                <c:pt idx="0">
                  <c:v>Total</c:v>
                </c:pt>
              </c:strCache>
            </c:strRef>
          </c:tx>
          <c:spPr>
            <a:ln w="28575" cap="rnd">
              <a:solidFill>
                <a:schemeClr val="bg2"/>
              </a:solidFill>
              <a:round/>
            </a:ln>
            <a:effectLst/>
          </c:spPr>
          <c:marker>
            <c:symbol val="none"/>
          </c:marker>
          <c:cat>
            <c:strRef>
              <c:f>'Avg Measurements P'!$A$17:$A$22</c:f>
              <c:strCache>
                <c:ptCount val="5"/>
                <c:pt idx="0">
                  <c:v>2008</c:v>
                </c:pt>
                <c:pt idx="1">
                  <c:v>2009</c:v>
                </c:pt>
                <c:pt idx="2">
                  <c:v>2010</c:v>
                </c:pt>
                <c:pt idx="3">
                  <c:v>2011</c:v>
                </c:pt>
                <c:pt idx="4">
                  <c:v>2012</c:v>
                </c:pt>
              </c:strCache>
            </c:strRef>
          </c:cat>
          <c:val>
            <c:numRef>
              <c:f>'Avg Measurements P'!$B$17:$B$22</c:f>
              <c:numCache>
                <c:formatCode>0</c:formatCode>
                <c:ptCount val="5"/>
                <c:pt idx="0">
                  <c:v>33.189822041835782</c:v>
                </c:pt>
                <c:pt idx="1">
                  <c:v>33.896657871591906</c:v>
                </c:pt>
                <c:pt idx="2">
                  <c:v>33.936903039073812</c:v>
                </c:pt>
                <c:pt idx="3">
                  <c:v>34.1324330211283</c:v>
                </c:pt>
                <c:pt idx="4">
                  <c:v>35.000659268212267</c:v>
                </c:pt>
              </c:numCache>
            </c:numRef>
          </c:val>
        </c:ser>
        <c:dLbls/>
        <c:marker val="1"/>
        <c:axId val="38938880"/>
        <c:axId val="49516928"/>
      </c:lineChart>
      <c:catAx>
        <c:axId val="3893888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49516928"/>
        <c:crosses val="autoZero"/>
        <c:auto val="1"/>
        <c:lblAlgn val="ctr"/>
        <c:lblOffset val="100"/>
      </c:catAx>
      <c:valAx>
        <c:axId val="49516928"/>
        <c:scaling>
          <c:orientation val="minMax"/>
        </c:scaling>
        <c:axPos val="l"/>
        <c:majorGridlines>
          <c:spPr>
            <a:ln w="9525" cap="flat" cmpd="sng" algn="ctr">
              <a:solidFill>
                <a:schemeClr val="tx1">
                  <a:lumMod val="15000"/>
                  <a:lumOff val="85000"/>
                </a:schemeClr>
              </a:solidFill>
              <a:round/>
            </a:ln>
            <a:effectLst/>
          </c:spPr>
        </c:majorGridlines>
        <c:numFmt formatCode="0" sourceLinked="1"/>
        <c:majorTickMark val="none"/>
        <c:tickLblPos val="nextTo"/>
        <c:spPr>
          <a:noFill/>
          <a:ln>
            <a:noFill/>
          </a:ln>
          <a:effectLst/>
        </c:spPr>
        <c:txPr>
          <a:bodyPr rot="-60000000" vert="horz"/>
          <a:lstStyle/>
          <a:p>
            <a:pPr>
              <a:defRPr lang="en-GB"/>
            </a:pPr>
            <a:endParaRPr lang="en-US"/>
          </a:p>
        </c:txPr>
        <c:crossAx val="38938880"/>
        <c:crosses val="autoZero"/>
        <c:crossBetween val="between"/>
      </c:valAx>
      <c:dTable>
        <c:showHorzBorder val="1"/>
        <c:showVertBorder val="1"/>
        <c:showOutline val="1"/>
        <c:txPr>
          <a:bodyPr/>
          <a:lstStyle/>
          <a:p>
            <a:pPr rtl="0">
              <a:defRPr lang="en-GB"/>
            </a:pPr>
            <a:endParaRPr lang="en-US"/>
          </a:p>
        </c:txPr>
      </c:dTable>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sz="1200">
          <a:solidFill>
            <a:schemeClr val="tx1"/>
          </a:solidFill>
        </a:defRPr>
      </a:pPr>
      <a:endParaRPr lang="en-US"/>
    </a:p>
  </c:txPr>
  <c:externalData r:id="rId1"/>
  <c:extLst>
    <c:ext xmlns:c14="http://schemas.microsoft.com/office/drawing/2007/8/2/chart" uri="{781A3756-C4B2-4CAC-9D66-4F8BD8637D16}">
      <c14:pivotOptions>
        <c14:dropZoneFilter val="1"/>
        <c14:dropZoneCategories val="1"/>
        <c14:dropZoneData val="1"/>
      </c14:pivotOptions>
    </c:ext>
  </c:extLst>
</c:chartSpace>
</file>

<file path=ppt/charts/chart10.xml><?xml version="1.0" encoding="utf-8"?>
<c:chartSpace xmlns:c="http://schemas.openxmlformats.org/drawingml/2006/chart" xmlns:a="http://schemas.openxmlformats.org/drawingml/2006/main" xmlns:r="http://schemas.openxmlformats.org/officeDocument/2006/relationships">
  <c:lang val="en-US"/>
  <c:pivotSource>
    <c:name>[AudiologyAnalysis_02_Send03.xlsx]Avg OHC Damage Per Heg!PivotTable2</c:name>
    <c:fmtId val="-1"/>
  </c:pivotSource>
  <c:chart>
    <c:title>
      <c:tx>
        <c:rich>
          <a:bodyPr rot="0" vert="horz"/>
          <a:lstStyle/>
          <a:p>
            <a:pPr algn="ctr" rtl="0">
              <a:defRPr lang="en-GB"/>
            </a:pPr>
            <a:r>
              <a:rPr lang="en-ZA" dirty="0" smtClean="0"/>
              <a:t>Average </a:t>
            </a:r>
            <a:r>
              <a:rPr lang="en-ZA" dirty="0"/>
              <a:t>OHC </a:t>
            </a:r>
            <a:r>
              <a:rPr lang="en-ZA" dirty="0" smtClean="0"/>
              <a:t>damage </a:t>
            </a:r>
            <a:r>
              <a:rPr lang="en-ZA" dirty="0"/>
              <a:t>per </a:t>
            </a:r>
            <a:r>
              <a:rPr lang="en-ZA" dirty="0" smtClean="0"/>
              <a:t>HEG</a:t>
            </a:r>
            <a:endParaRPr lang="en-ZA" dirty="0"/>
          </a:p>
        </c:rich>
      </c:tx>
      <c:spPr>
        <a:noFill/>
        <a:ln>
          <a:noFill/>
        </a:ln>
        <a:effectLst/>
      </c:spPr>
    </c:title>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pivotFmt>
      <c:pivotFmt>
        <c:idx val="8"/>
        <c:spPr>
          <a:solidFill>
            <a:schemeClr val="accent1"/>
          </a:solidFill>
          <a:ln w="28575" cap="rnd">
            <a:solidFill>
              <a:schemeClr val="accent1"/>
            </a:solidFill>
            <a:round/>
          </a:ln>
          <a:effectLst/>
        </c:spPr>
        <c:marker>
          <c:symbol val="none"/>
        </c:marker>
      </c:pivotFmt>
      <c:pivotFmt>
        <c:idx val="9"/>
        <c:spPr>
          <a:solidFill>
            <a:schemeClr val="accent1"/>
          </a:solidFill>
          <a:ln w="28575" cap="rnd">
            <a:solidFill>
              <a:schemeClr val="accent1"/>
            </a:solidFill>
            <a:round/>
          </a:ln>
          <a:effectLst/>
        </c:spPr>
        <c:marker>
          <c:symbol val="none"/>
        </c:marker>
      </c:pivotFmt>
      <c:pivotFmt>
        <c:idx val="10"/>
        <c:spPr>
          <a:solidFill>
            <a:schemeClr val="accent1"/>
          </a:solidFill>
          <a:ln w="28575" cap="rnd">
            <a:solidFill>
              <a:schemeClr val="accent1"/>
            </a:solidFill>
            <a:round/>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
        <c:idx val="18"/>
        <c:spPr>
          <a:solidFill>
            <a:schemeClr val="accent1"/>
          </a:solidFill>
          <a:ln>
            <a:noFill/>
          </a:ln>
          <a:effectLst/>
        </c:spPr>
        <c:marker>
          <c:symbol val="none"/>
        </c:marker>
      </c:pivotFmt>
      <c:pivotFmt>
        <c:idx val="19"/>
        <c:spPr>
          <a:solidFill>
            <a:schemeClr val="accent1"/>
          </a:solidFill>
          <a:ln>
            <a:noFill/>
          </a:ln>
          <a:effectLst/>
        </c:spPr>
        <c:marker>
          <c:symbol val="none"/>
        </c:marker>
      </c:pivotFmt>
      <c:pivotFmt>
        <c:idx val="20"/>
        <c:spPr>
          <a:solidFill>
            <a:schemeClr val="accent1"/>
          </a:solidFill>
          <a:ln>
            <a:noFill/>
          </a:ln>
          <a:effectLst/>
        </c:spPr>
        <c:marker>
          <c:symbol val="none"/>
        </c:marker>
      </c:pivotFmt>
      <c:pivotFmt>
        <c:idx val="21"/>
        <c:spPr>
          <a:solidFill>
            <a:schemeClr val="accent1"/>
          </a:solidFill>
          <a:ln>
            <a:noFill/>
          </a:ln>
          <a:effectLst/>
        </c:spPr>
        <c:marker>
          <c:symbol val="none"/>
        </c:marker>
      </c:pivotFmt>
      <c:pivotFmt>
        <c:idx val="22"/>
        <c:spPr>
          <a:solidFill>
            <a:schemeClr val="accent1"/>
          </a:solidFill>
          <a:ln>
            <a:noFill/>
          </a:ln>
          <a:effectLst/>
        </c:spPr>
        <c:marker>
          <c:symbol val="none"/>
        </c:marker>
      </c:pivotFmt>
      <c:pivotFmt>
        <c:idx val="23"/>
        <c:spPr>
          <a:solidFill>
            <a:schemeClr val="accent1"/>
          </a:solidFill>
          <a:ln>
            <a:noFill/>
          </a:ln>
          <a:effectLst/>
        </c:spPr>
        <c:marker>
          <c:symbol val="none"/>
        </c:marker>
      </c:pivotFmt>
      <c:pivotFmt>
        <c:idx val="24"/>
        <c:spPr>
          <a:solidFill>
            <a:schemeClr val="accent1"/>
          </a:solidFill>
          <a:ln>
            <a:noFill/>
          </a:ln>
          <a:effectLst/>
        </c:spPr>
        <c:marker>
          <c:symbol val="none"/>
        </c:marker>
      </c:pivotFmt>
      <c:pivotFmt>
        <c:idx val="25"/>
        <c:spPr>
          <a:solidFill>
            <a:schemeClr val="accent1"/>
          </a:solidFill>
          <a:ln>
            <a:noFill/>
          </a:ln>
          <a:effectLst/>
        </c:spPr>
        <c:marker>
          <c:symbol val="none"/>
        </c:marker>
      </c:pivotFmt>
      <c:pivotFmt>
        <c:idx val="26"/>
        <c:spPr>
          <a:solidFill>
            <a:schemeClr val="accent1"/>
          </a:solidFill>
          <a:ln>
            <a:noFill/>
          </a:ln>
          <a:effectLst/>
        </c:spPr>
        <c:marker>
          <c:symbol val="none"/>
        </c:marker>
      </c:pivotFmt>
      <c:pivotFmt>
        <c:idx val="27"/>
        <c:spPr>
          <a:solidFill>
            <a:schemeClr val="accent1"/>
          </a:solidFill>
          <a:ln>
            <a:noFill/>
          </a:ln>
          <a:effectLst/>
        </c:spPr>
        <c:marker>
          <c:symbol val="none"/>
        </c:marker>
      </c:pivotFmt>
      <c:pivotFmt>
        <c:idx val="28"/>
        <c:spPr>
          <a:solidFill>
            <a:schemeClr val="accent1"/>
          </a:solidFill>
          <a:ln>
            <a:noFill/>
          </a:ln>
          <a:effectLst/>
        </c:spPr>
        <c:marker>
          <c:symbol val="none"/>
        </c:marker>
      </c:pivotFmt>
      <c:pivotFmt>
        <c:idx val="29"/>
        <c:spPr>
          <a:solidFill>
            <a:schemeClr val="accent1"/>
          </a:solidFill>
          <a:ln>
            <a:noFill/>
          </a:ln>
          <a:effectLst/>
        </c:spPr>
        <c:marker>
          <c:symbol val="none"/>
        </c:marker>
      </c:pivotFmt>
      <c:pivotFmt>
        <c:idx val="30"/>
        <c:spPr>
          <a:solidFill>
            <a:schemeClr val="accent1"/>
          </a:solidFill>
          <a:ln>
            <a:noFill/>
          </a:ln>
          <a:effectLst/>
        </c:spPr>
        <c:marker>
          <c:symbol val="none"/>
        </c:marker>
      </c:pivotFmt>
      <c:pivotFmt>
        <c:idx val="31"/>
        <c:spPr>
          <a:solidFill>
            <a:schemeClr val="accent1"/>
          </a:solidFill>
          <a:ln>
            <a:noFill/>
          </a:ln>
          <a:effectLst/>
        </c:spPr>
        <c:marker>
          <c:symbol val="none"/>
        </c:marker>
      </c:pivotFmt>
      <c:pivotFmt>
        <c:idx val="32"/>
        <c:spPr>
          <a:solidFill>
            <a:schemeClr val="accent1"/>
          </a:solidFill>
          <a:ln>
            <a:noFill/>
          </a:ln>
          <a:effectLst/>
        </c:spPr>
        <c:marker>
          <c:symbol val="none"/>
        </c:marker>
      </c:pivotFmt>
      <c:pivotFmt>
        <c:idx val="33"/>
        <c:spPr>
          <a:solidFill>
            <a:schemeClr val="accent1"/>
          </a:solidFill>
          <a:ln>
            <a:noFill/>
          </a:ln>
          <a:effectLst/>
        </c:spPr>
        <c:marker>
          <c:symbol val="none"/>
        </c:marker>
      </c:pivotFmt>
      <c:pivotFmt>
        <c:idx val="34"/>
        <c:spPr>
          <a:solidFill>
            <a:schemeClr val="accent1"/>
          </a:solidFill>
          <a:ln>
            <a:noFill/>
          </a:ln>
          <a:effectLst/>
        </c:spPr>
        <c:marker>
          <c:symbol val="none"/>
        </c:marker>
      </c:pivotFmt>
      <c:pivotFmt>
        <c:idx val="35"/>
        <c:spPr>
          <a:solidFill>
            <a:schemeClr val="accent1"/>
          </a:solidFill>
          <a:ln>
            <a:noFill/>
          </a:ln>
          <a:effectLst/>
        </c:spPr>
        <c:marker>
          <c:symbol val="none"/>
        </c:marker>
      </c:pivotFmt>
      <c:pivotFmt>
        <c:idx val="36"/>
        <c:spPr>
          <a:solidFill>
            <a:schemeClr val="accent1"/>
          </a:solidFill>
          <a:ln>
            <a:noFill/>
          </a:ln>
          <a:effectLst/>
        </c:spPr>
        <c:marker>
          <c:symbol val="none"/>
        </c:marker>
      </c:pivotFmt>
      <c:pivotFmt>
        <c:idx val="37"/>
        <c:spPr>
          <a:solidFill>
            <a:schemeClr val="accent1"/>
          </a:solidFill>
          <a:ln>
            <a:noFill/>
          </a:ln>
          <a:effectLst/>
        </c:spPr>
        <c:marker>
          <c:symbol val="none"/>
        </c:marker>
      </c:pivotFmt>
      <c:pivotFmt>
        <c:idx val="38"/>
        <c:spPr>
          <a:solidFill>
            <a:schemeClr val="accent1"/>
          </a:solidFill>
          <a:ln>
            <a:noFill/>
          </a:ln>
          <a:effectLst/>
        </c:spPr>
        <c:marker>
          <c:symbol val="none"/>
        </c:marker>
      </c:pivotFmt>
      <c:pivotFmt>
        <c:idx val="39"/>
        <c:spPr>
          <a:solidFill>
            <a:schemeClr val="accent1"/>
          </a:solidFill>
          <a:ln>
            <a:noFill/>
          </a:ln>
          <a:effectLst/>
        </c:spPr>
        <c:marker>
          <c:symbol val="none"/>
        </c:marker>
      </c:pivotFmt>
      <c:pivotFmt>
        <c:idx val="40"/>
        <c:spPr>
          <a:solidFill>
            <a:schemeClr val="accent1"/>
          </a:solidFill>
          <a:ln>
            <a:noFill/>
          </a:ln>
          <a:effectLst/>
        </c:spPr>
        <c:marker>
          <c:symbol val="none"/>
        </c:marker>
      </c:pivotFmt>
      <c:pivotFmt>
        <c:idx val="41"/>
        <c:spPr>
          <a:solidFill>
            <a:schemeClr val="accent1"/>
          </a:solidFill>
          <a:ln>
            <a:noFill/>
          </a:ln>
          <a:effectLst/>
        </c:spPr>
        <c:marker>
          <c:symbol val="none"/>
        </c:marker>
      </c:pivotFmt>
      <c:pivotFmt>
        <c:idx val="42"/>
        <c:spPr>
          <a:solidFill>
            <a:schemeClr val="accent1"/>
          </a:solidFill>
          <a:ln>
            <a:noFill/>
          </a:ln>
          <a:effectLst/>
        </c:spPr>
        <c:marker>
          <c:symbol val="none"/>
        </c:marker>
      </c:pivotFmt>
      <c:pivotFmt>
        <c:idx val="43"/>
        <c:spPr>
          <a:solidFill>
            <a:schemeClr val="accent1"/>
          </a:solidFill>
          <a:ln>
            <a:noFill/>
          </a:ln>
          <a:effectLst/>
        </c:spPr>
        <c:marker>
          <c:symbol val="none"/>
        </c:marker>
      </c:pivotFmt>
      <c:pivotFmt>
        <c:idx val="44"/>
        <c:spPr>
          <a:solidFill>
            <a:schemeClr val="accent1"/>
          </a:solidFill>
          <a:ln>
            <a:noFill/>
          </a:ln>
          <a:effectLst/>
        </c:spPr>
        <c:marker>
          <c:symbol val="none"/>
        </c:marker>
      </c:pivotFmt>
      <c:pivotFmt>
        <c:idx val="45"/>
        <c:spPr>
          <a:solidFill>
            <a:schemeClr val="accent1"/>
          </a:solidFill>
          <a:ln>
            <a:noFill/>
          </a:ln>
          <a:effectLst/>
        </c:spPr>
        <c:marker>
          <c:symbol val="none"/>
        </c:marker>
      </c:pivotFmt>
      <c:pivotFmt>
        <c:idx val="46"/>
        <c:spPr>
          <a:solidFill>
            <a:schemeClr val="accent1"/>
          </a:solidFill>
          <a:ln>
            <a:noFill/>
          </a:ln>
          <a:effectLst/>
        </c:spPr>
        <c:marker>
          <c:symbol val="none"/>
        </c:marker>
      </c:pivotFmt>
      <c:pivotFmt>
        <c:idx val="47"/>
        <c:spPr>
          <a:solidFill>
            <a:schemeClr val="accent1"/>
          </a:solidFill>
          <a:ln>
            <a:noFill/>
          </a:ln>
          <a:effectLst/>
        </c:spPr>
        <c:marker>
          <c:symbol val="none"/>
        </c:marker>
      </c:pivotFmt>
      <c:pivotFmt>
        <c:idx val="48"/>
        <c:spPr>
          <a:solidFill>
            <a:schemeClr val="accent1"/>
          </a:solidFill>
          <a:ln>
            <a:noFill/>
          </a:ln>
          <a:effectLst/>
        </c:spPr>
        <c:marker>
          <c:symbol val="none"/>
        </c:marker>
      </c:pivotFmt>
      <c:pivotFmt>
        <c:idx val="49"/>
        <c:spPr>
          <a:solidFill>
            <a:schemeClr val="accent1"/>
          </a:solidFill>
          <a:ln>
            <a:noFill/>
          </a:ln>
          <a:effectLst/>
        </c:spPr>
        <c:marker>
          <c:symbol val="none"/>
        </c:marker>
      </c:pivotFmt>
      <c:pivotFmt>
        <c:idx val="50"/>
        <c:spPr>
          <a:solidFill>
            <a:schemeClr val="accent1"/>
          </a:solidFill>
          <a:ln>
            <a:noFill/>
          </a:ln>
          <a:effectLst/>
        </c:spPr>
        <c:marker>
          <c:symbol val="none"/>
        </c:marker>
      </c:pivotFmt>
      <c:pivotFmt>
        <c:idx val="51"/>
        <c:spPr>
          <a:solidFill>
            <a:schemeClr val="accent1"/>
          </a:solidFill>
          <a:ln>
            <a:noFill/>
          </a:ln>
          <a:effectLst/>
        </c:spPr>
        <c:marker>
          <c:symbol val="none"/>
        </c:marker>
      </c:pivotFmt>
      <c:pivotFmt>
        <c:idx val="52"/>
        <c:spPr>
          <a:solidFill>
            <a:schemeClr val="accent1"/>
          </a:solidFill>
          <a:ln>
            <a:noFill/>
          </a:ln>
          <a:effectLst/>
        </c:spPr>
        <c:marker>
          <c:symbol val="none"/>
        </c:marker>
      </c:pivotFmt>
      <c:pivotFmt>
        <c:idx val="53"/>
        <c:spPr>
          <a:solidFill>
            <a:schemeClr val="accent1"/>
          </a:solidFill>
          <a:ln>
            <a:noFill/>
          </a:ln>
          <a:effectLst/>
        </c:spPr>
        <c:marker>
          <c:symbol val="none"/>
        </c:marker>
      </c:pivotFmt>
      <c:pivotFmt>
        <c:idx val="54"/>
        <c:spPr>
          <a:solidFill>
            <a:schemeClr val="accent1"/>
          </a:solidFill>
          <a:ln>
            <a:noFill/>
          </a:ln>
          <a:effectLst/>
        </c:spPr>
        <c:marker>
          <c:symbol val="none"/>
        </c:marker>
      </c:pivotFmt>
      <c:pivotFmt>
        <c:idx val="55"/>
        <c:spPr>
          <a:solidFill>
            <a:schemeClr val="accent1"/>
          </a:solidFill>
          <a:ln>
            <a:noFill/>
          </a:ln>
          <a:effectLst/>
        </c:spPr>
        <c:marker>
          <c:symbol val="none"/>
        </c:marker>
      </c:pivotFmt>
      <c:pivotFmt>
        <c:idx val="56"/>
        <c:spPr>
          <a:solidFill>
            <a:schemeClr val="accent1"/>
          </a:solidFill>
          <a:ln>
            <a:noFill/>
          </a:ln>
          <a:effectLst/>
        </c:spPr>
        <c:marker>
          <c:symbol val="none"/>
        </c:marker>
      </c:pivotFmt>
      <c:pivotFmt>
        <c:idx val="57"/>
        <c:spPr>
          <a:solidFill>
            <a:schemeClr val="accent1"/>
          </a:solidFill>
          <a:ln>
            <a:noFill/>
          </a:ln>
          <a:effectLst/>
        </c:spPr>
        <c:marker>
          <c:symbol val="none"/>
        </c:marker>
      </c:pivotFmt>
      <c:pivotFmt>
        <c:idx val="58"/>
        <c:spPr>
          <a:solidFill>
            <a:schemeClr val="accent1"/>
          </a:solidFill>
          <a:ln>
            <a:noFill/>
          </a:ln>
          <a:effectLst/>
        </c:spPr>
        <c:marker>
          <c:symbol val="none"/>
        </c:marker>
      </c:pivotFmt>
      <c:pivotFmt>
        <c:idx val="59"/>
        <c:spPr>
          <a:solidFill>
            <a:schemeClr val="accent1"/>
          </a:solidFill>
          <a:ln w="28575" cap="rnd">
            <a:solidFill>
              <a:schemeClr val="accent1"/>
            </a:solidFill>
            <a:round/>
          </a:ln>
          <a:effectLst/>
        </c:spPr>
      </c:pivotFmt>
      <c:pivotFmt>
        <c:idx val="60"/>
        <c:spPr>
          <a:solidFill>
            <a:schemeClr val="accent1"/>
          </a:solidFill>
          <a:ln w="28575" cap="rnd">
            <a:solidFill>
              <a:schemeClr val="accent1"/>
            </a:solidFill>
            <a:round/>
          </a:ln>
          <a:effectLst/>
        </c:spPr>
      </c:pivotFmt>
      <c:pivotFmt>
        <c:idx val="61"/>
        <c:spPr>
          <a:solidFill>
            <a:schemeClr val="accent1"/>
          </a:solidFill>
          <a:ln w="28575" cap="rnd">
            <a:solidFill>
              <a:schemeClr val="accent1"/>
            </a:solidFill>
            <a:round/>
          </a:ln>
          <a:effectLst/>
        </c:spPr>
      </c:pivotFmt>
      <c:pivotFmt>
        <c:idx val="62"/>
        <c:spPr>
          <a:solidFill>
            <a:schemeClr val="accent1"/>
          </a:solidFill>
          <a:ln w="28575" cap="rnd">
            <a:solidFill>
              <a:schemeClr val="accent1"/>
            </a:solidFill>
            <a:round/>
          </a:ln>
          <a:effectLst/>
        </c:spPr>
      </c:pivotFmt>
      <c:pivotFmt>
        <c:idx val="63"/>
        <c:spPr>
          <a:solidFill>
            <a:schemeClr val="accent1"/>
          </a:solidFill>
          <a:ln w="28575" cap="rnd">
            <a:solidFill>
              <a:schemeClr val="accent1"/>
            </a:solidFill>
            <a:round/>
          </a:ln>
          <a:effectLst/>
        </c:spPr>
        <c:marker>
          <c:symbol val="none"/>
        </c:marker>
      </c:pivotFmt>
      <c:pivotFmt>
        <c:idx val="64"/>
        <c:spPr>
          <a:solidFill>
            <a:schemeClr val="accent1"/>
          </a:solidFill>
          <a:ln w="28575" cap="rnd">
            <a:solidFill>
              <a:schemeClr val="accent1"/>
            </a:solidFill>
            <a:round/>
          </a:ln>
          <a:effectLst/>
        </c:spPr>
        <c:marker>
          <c:symbol val="none"/>
        </c:marker>
      </c:pivotFmt>
      <c:pivotFmt>
        <c:idx val="65"/>
        <c:spPr>
          <a:solidFill>
            <a:schemeClr val="accent1"/>
          </a:solidFill>
          <a:ln w="28575" cap="rnd">
            <a:solidFill>
              <a:schemeClr val="accent1"/>
            </a:solidFill>
            <a:round/>
          </a:ln>
          <a:effectLst/>
        </c:spPr>
        <c:marker>
          <c:symbol val="none"/>
        </c:marker>
      </c:pivotFmt>
      <c:pivotFmt>
        <c:idx val="66"/>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68"/>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69"/>
        <c:spPr>
          <a:solidFill>
            <a:schemeClr val="accent1"/>
          </a:solidFill>
          <a:ln w="28575" cap="rnd">
            <a:solidFill>
              <a:schemeClr val="accent1"/>
            </a:solidFill>
            <a:round/>
          </a:ln>
          <a:effectLst/>
        </c:spPr>
        <c:marker>
          <c:symbol val="none"/>
        </c:marker>
      </c:pivotFmt>
      <c:pivotFmt>
        <c:idx val="70"/>
        <c:spPr>
          <a:solidFill>
            <a:schemeClr val="accent1"/>
          </a:solidFill>
          <a:ln w="28575" cap="rnd">
            <a:solidFill>
              <a:schemeClr val="accent1"/>
            </a:solidFill>
            <a:round/>
          </a:ln>
          <a:effectLst/>
        </c:spPr>
        <c:marker>
          <c:symbol val="none"/>
        </c:marker>
      </c:pivotFmt>
      <c:pivotFmt>
        <c:idx val="71"/>
        <c:spPr>
          <a:solidFill>
            <a:schemeClr val="accent1"/>
          </a:solidFill>
          <a:ln w="28575" cap="rnd">
            <a:solidFill>
              <a:schemeClr val="accent1"/>
            </a:solidFill>
            <a:round/>
          </a:ln>
          <a:effectLst/>
        </c:spPr>
        <c:marker>
          <c:symbol val="none"/>
        </c:marker>
      </c:pivotFmt>
      <c:pivotFmt>
        <c:idx val="72"/>
        <c:spPr>
          <a:solidFill>
            <a:schemeClr val="accent1"/>
          </a:solidFill>
          <a:ln w="28575" cap="rnd">
            <a:solidFill>
              <a:schemeClr val="accent1"/>
            </a:solidFill>
            <a:round/>
          </a:ln>
          <a:effectLst/>
        </c:spPr>
        <c:marker>
          <c:symbol val="none"/>
        </c:marker>
      </c:pivotFmt>
      <c:pivotFmt>
        <c:idx val="73"/>
        <c:spPr>
          <a:solidFill>
            <a:schemeClr val="accent1"/>
          </a:solidFill>
          <a:ln w="28575" cap="rnd">
            <a:solidFill>
              <a:schemeClr val="accent1"/>
            </a:solidFill>
            <a:round/>
          </a:ln>
          <a:effectLst/>
        </c:spPr>
        <c:marker>
          <c:symbol val="none"/>
        </c:marker>
      </c:pivotFmt>
      <c:pivotFmt>
        <c:idx val="74"/>
        <c:spPr>
          <a:solidFill>
            <a:schemeClr val="accent1"/>
          </a:solidFill>
          <a:ln w="28575" cap="rnd">
            <a:solidFill>
              <a:schemeClr val="accent1"/>
            </a:solidFill>
            <a:round/>
          </a:ln>
          <a:effectLst/>
        </c:spPr>
        <c:marker>
          <c:symbol val="none"/>
        </c:marker>
      </c:pivotFmt>
      <c:pivotFmt>
        <c:idx val="75"/>
        <c:spPr>
          <a:solidFill>
            <a:schemeClr val="accent1"/>
          </a:solidFill>
          <a:ln w="28575" cap="rnd">
            <a:solidFill>
              <a:schemeClr val="accent1"/>
            </a:solidFill>
            <a:round/>
          </a:ln>
          <a:effectLst/>
        </c:spPr>
        <c:marker>
          <c:symbol val="none"/>
        </c:marker>
      </c:pivotFmt>
      <c:pivotFmt>
        <c:idx val="76"/>
        <c:spPr>
          <a:solidFill>
            <a:schemeClr val="accent1"/>
          </a:solidFill>
          <a:ln w="28575" cap="rnd">
            <a:solidFill>
              <a:schemeClr val="accent1"/>
            </a:solidFill>
            <a:round/>
          </a:ln>
          <a:effectLst/>
        </c:spPr>
        <c:marker>
          <c:symbol val="none"/>
        </c:marker>
      </c:pivotFmt>
      <c:pivotFmt>
        <c:idx val="77"/>
        <c:spPr>
          <a:solidFill>
            <a:schemeClr val="accent1"/>
          </a:solidFill>
          <a:ln w="28575" cap="rnd">
            <a:solidFill>
              <a:schemeClr val="accent1"/>
            </a:solidFill>
            <a:round/>
          </a:ln>
          <a:effectLst/>
        </c:spPr>
        <c:marker>
          <c:symbol val="none"/>
        </c:marker>
      </c:pivotFmt>
      <c:pivotFmt>
        <c:idx val="78"/>
        <c:spPr>
          <a:solidFill>
            <a:schemeClr val="accent1"/>
          </a:solidFill>
          <a:ln w="28575" cap="rnd">
            <a:solidFill>
              <a:schemeClr val="accent1"/>
            </a:solidFill>
            <a:round/>
          </a:ln>
          <a:effectLst/>
        </c:spPr>
        <c:marker>
          <c:symbol val="none"/>
        </c:marker>
      </c:pivotFmt>
      <c:pivotFmt>
        <c:idx val="79"/>
        <c:spPr>
          <a:solidFill>
            <a:schemeClr val="accent1"/>
          </a:solidFill>
          <a:ln w="28575" cap="rnd">
            <a:solidFill>
              <a:schemeClr val="accent1"/>
            </a:solidFill>
            <a:round/>
          </a:ln>
          <a:effectLst/>
        </c:spPr>
        <c:marker>
          <c:symbol val="none"/>
        </c:marker>
      </c:pivotFmt>
      <c:pivotFmt>
        <c:idx val="80"/>
        <c:spPr>
          <a:solidFill>
            <a:schemeClr val="accent1"/>
          </a:solidFill>
          <a:ln w="28575" cap="rnd">
            <a:solidFill>
              <a:schemeClr val="accent1"/>
            </a:solidFill>
            <a:round/>
          </a:ln>
          <a:effectLst/>
        </c:spPr>
        <c:marker>
          <c:symbol val="none"/>
        </c:marker>
      </c:pivotFmt>
      <c:pivotFmt>
        <c:idx val="81"/>
        <c:spPr>
          <a:solidFill>
            <a:schemeClr val="accent1"/>
          </a:solidFill>
          <a:ln w="28575" cap="rnd">
            <a:solidFill>
              <a:schemeClr val="accent1"/>
            </a:solidFill>
            <a:round/>
          </a:ln>
          <a:effectLst/>
        </c:spPr>
        <c:marker>
          <c:symbol val="none"/>
        </c:marker>
      </c:pivotFmt>
      <c:pivotFmt>
        <c:idx val="82"/>
        <c:spPr>
          <a:solidFill>
            <a:schemeClr val="accent1"/>
          </a:solidFill>
          <a:ln w="28575" cap="rnd">
            <a:solidFill>
              <a:schemeClr val="accent1"/>
            </a:solidFill>
            <a:round/>
          </a:ln>
          <a:effectLst/>
        </c:spPr>
        <c:marker>
          <c:symbol val="none"/>
        </c:marker>
      </c:pivotFmt>
      <c:pivotFmt>
        <c:idx val="83"/>
        <c:spPr>
          <a:solidFill>
            <a:schemeClr val="accent1"/>
          </a:solidFill>
          <a:ln w="28575" cap="rnd">
            <a:solidFill>
              <a:schemeClr val="accent1"/>
            </a:solidFill>
            <a:round/>
          </a:ln>
          <a:effectLst/>
        </c:spPr>
        <c:marker>
          <c:symbol val="none"/>
        </c:marker>
      </c:pivotFmt>
      <c:pivotFmt>
        <c:idx val="84"/>
        <c:spPr>
          <a:solidFill>
            <a:schemeClr val="accent1"/>
          </a:solidFill>
          <a:ln w="28575" cap="rnd">
            <a:solidFill>
              <a:schemeClr val="accent1"/>
            </a:solidFill>
            <a:round/>
          </a:ln>
          <a:effectLst/>
        </c:spPr>
        <c:marker>
          <c:symbol val="none"/>
        </c:marker>
      </c:pivotFmt>
      <c:pivotFmt>
        <c:idx val="85"/>
        <c:spPr>
          <a:solidFill>
            <a:schemeClr val="accent1"/>
          </a:solidFill>
          <a:ln w="28575" cap="rnd">
            <a:solidFill>
              <a:schemeClr val="accent1"/>
            </a:solidFill>
            <a:round/>
          </a:ln>
          <a:effectLst/>
        </c:spPr>
        <c:marker>
          <c:symbol val="none"/>
        </c:marker>
      </c:pivotFmt>
      <c:pivotFmt>
        <c:idx val="86"/>
        <c:spPr>
          <a:solidFill>
            <a:schemeClr val="accent1"/>
          </a:solidFill>
          <a:ln w="28575" cap="rnd">
            <a:solidFill>
              <a:schemeClr val="accent1"/>
            </a:solidFill>
            <a:round/>
          </a:ln>
          <a:effectLst/>
        </c:spPr>
        <c:marker>
          <c:symbol val="none"/>
        </c:marker>
      </c:pivotFmt>
      <c:pivotFmt>
        <c:idx val="87"/>
        <c:spPr>
          <a:solidFill>
            <a:schemeClr val="accent1"/>
          </a:solidFill>
          <a:ln w="28575" cap="rnd">
            <a:solidFill>
              <a:schemeClr val="accent1"/>
            </a:solidFill>
            <a:round/>
          </a:ln>
          <a:effectLst/>
        </c:spPr>
        <c:marker>
          <c:symbol val="none"/>
        </c:marker>
      </c:pivotFmt>
      <c:pivotFmt>
        <c:idx val="88"/>
        <c:spPr>
          <a:solidFill>
            <a:schemeClr val="accent1"/>
          </a:solidFill>
          <a:ln w="28575" cap="rnd">
            <a:solidFill>
              <a:schemeClr val="accent1"/>
            </a:solidFill>
            <a:round/>
          </a:ln>
          <a:effectLst/>
        </c:spPr>
        <c:marker>
          <c:symbol val="none"/>
        </c:marker>
      </c:pivotFmt>
      <c:pivotFmt>
        <c:idx val="89"/>
        <c:spPr>
          <a:solidFill>
            <a:schemeClr val="accent1"/>
          </a:solidFill>
          <a:ln w="28575" cap="rnd">
            <a:solidFill>
              <a:schemeClr val="accent1"/>
            </a:solidFill>
            <a:round/>
          </a:ln>
          <a:effectLst/>
        </c:spPr>
        <c:marker>
          <c:symbol val="none"/>
        </c:marker>
      </c:pivotFmt>
      <c:pivotFmt>
        <c:idx val="90"/>
        <c:spPr>
          <a:solidFill>
            <a:schemeClr val="accent1"/>
          </a:solidFill>
          <a:ln w="28575" cap="rnd">
            <a:solidFill>
              <a:schemeClr val="accent1"/>
            </a:solidFill>
            <a:round/>
          </a:ln>
          <a:effectLst/>
        </c:spPr>
        <c:marker>
          <c:symbol val="none"/>
        </c:marker>
      </c:pivotFmt>
      <c:pivotFmt>
        <c:idx val="91"/>
        <c:spPr>
          <a:solidFill>
            <a:schemeClr val="accent1"/>
          </a:solidFill>
          <a:ln w="28575" cap="rnd">
            <a:solidFill>
              <a:schemeClr val="accent1"/>
            </a:solidFill>
            <a:round/>
          </a:ln>
          <a:effectLst/>
        </c:spPr>
        <c:marker>
          <c:symbol val="none"/>
        </c:marker>
      </c:pivotFmt>
      <c:pivotFmt>
        <c:idx val="92"/>
        <c:spPr>
          <a:solidFill>
            <a:schemeClr val="accent1"/>
          </a:solidFill>
          <a:ln w="28575" cap="rnd">
            <a:solidFill>
              <a:schemeClr val="accent1"/>
            </a:solidFill>
            <a:round/>
          </a:ln>
          <a:effectLst/>
        </c:spPr>
        <c:marker>
          <c:symbol val="none"/>
        </c:marker>
      </c:pivotFmt>
      <c:pivotFmt>
        <c:idx val="93"/>
        <c:spPr>
          <a:solidFill>
            <a:schemeClr val="accent1"/>
          </a:solidFill>
          <a:ln w="28575" cap="rnd">
            <a:solidFill>
              <a:schemeClr val="accent1"/>
            </a:solidFill>
            <a:round/>
          </a:ln>
          <a:effectLst/>
        </c:spPr>
        <c:marker>
          <c:symbol val="none"/>
        </c:marker>
      </c:pivotFmt>
      <c:pivotFmt>
        <c:idx val="94"/>
        <c:spPr>
          <a:solidFill>
            <a:schemeClr val="accent1"/>
          </a:solidFill>
          <a:ln w="28575" cap="rnd">
            <a:solidFill>
              <a:schemeClr val="accent1"/>
            </a:solidFill>
            <a:round/>
          </a:ln>
          <a:effectLst/>
        </c:spPr>
        <c:marker>
          <c:symbol val="none"/>
        </c:marker>
      </c:pivotFmt>
      <c:pivotFmt>
        <c:idx val="95"/>
        <c:spPr>
          <a:solidFill>
            <a:schemeClr val="accent1"/>
          </a:solidFill>
          <a:ln w="28575" cap="rnd">
            <a:solidFill>
              <a:schemeClr val="accent1"/>
            </a:solidFill>
            <a:round/>
          </a:ln>
          <a:effectLst/>
        </c:spPr>
        <c:marker>
          <c:symbol val="none"/>
        </c:marker>
      </c:pivotFmt>
      <c:pivotFmt>
        <c:idx val="96"/>
        <c:spPr>
          <a:solidFill>
            <a:schemeClr val="accent1"/>
          </a:solidFill>
          <a:ln w="28575" cap="rnd">
            <a:solidFill>
              <a:schemeClr val="accent1"/>
            </a:solidFill>
            <a:round/>
          </a:ln>
          <a:effectLst/>
        </c:spPr>
        <c:marker>
          <c:symbol val="none"/>
        </c:marker>
      </c:pivotFmt>
      <c:pivotFmt>
        <c:idx val="97"/>
        <c:spPr>
          <a:solidFill>
            <a:schemeClr val="accent1"/>
          </a:solidFill>
          <a:ln w="28575" cap="rnd">
            <a:solidFill>
              <a:schemeClr val="accent1"/>
            </a:solidFill>
            <a:round/>
          </a:ln>
          <a:effectLst/>
        </c:spPr>
        <c:marker>
          <c:symbol val="none"/>
        </c:marker>
      </c:pivotFmt>
      <c:pivotFmt>
        <c:idx val="98"/>
        <c:spPr>
          <a:solidFill>
            <a:schemeClr val="accent1"/>
          </a:solidFill>
          <a:ln w="28575" cap="rnd">
            <a:solidFill>
              <a:schemeClr val="accent1"/>
            </a:solidFill>
            <a:round/>
          </a:ln>
          <a:effectLst/>
        </c:spPr>
        <c:marker>
          <c:symbol val="none"/>
        </c:marker>
      </c:pivotFmt>
      <c:pivotFmt>
        <c:idx val="99"/>
        <c:spPr>
          <a:solidFill>
            <a:schemeClr val="accent1"/>
          </a:solidFill>
          <a:ln w="28575" cap="rnd">
            <a:solidFill>
              <a:schemeClr val="accent1"/>
            </a:solidFill>
            <a:round/>
          </a:ln>
          <a:effectLst/>
        </c:spPr>
        <c:marker>
          <c:symbol val="none"/>
        </c:marker>
      </c:pivotFmt>
      <c:pivotFmt>
        <c:idx val="100"/>
        <c:spPr>
          <a:solidFill>
            <a:schemeClr val="accent1"/>
          </a:solidFill>
          <a:ln w="28575" cap="rnd">
            <a:solidFill>
              <a:schemeClr val="accent1"/>
            </a:solidFill>
            <a:round/>
          </a:ln>
          <a:effectLst/>
        </c:spPr>
        <c:marker>
          <c:symbol val="none"/>
        </c:marker>
      </c:pivotFmt>
      <c:pivotFmt>
        <c:idx val="101"/>
        <c:spPr>
          <a:solidFill>
            <a:schemeClr val="accent1"/>
          </a:solidFill>
          <a:ln w="28575" cap="rnd">
            <a:solidFill>
              <a:schemeClr val="accent1"/>
            </a:solidFill>
            <a:round/>
          </a:ln>
          <a:effectLst/>
        </c:spPr>
        <c:marker>
          <c:symbol val="none"/>
        </c:marker>
      </c:pivotFmt>
      <c:pivotFmt>
        <c:idx val="102"/>
        <c:spPr>
          <a:solidFill>
            <a:schemeClr val="accent1"/>
          </a:solidFill>
          <a:ln w="28575" cap="rnd">
            <a:solidFill>
              <a:schemeClr val="accent1"/>
            </a:solidFill>
            <a:round/>
          </a:ln>
          <a:effectLst/>
        </c:spPr>
        <c:marker>
          <c:symbol val="none"/>
        </c:marker>
      </c:pivotFmt>
      <c:pivotFmt>
        <c:idx val="103"/>
        <c:spPr>
          <a:solidFill>
            <a:schemeClr val="accent1"/>
          </a:solidFill>
          <a:ln w="28575" cap="rnd">
            <a:solidFill>
              <a:schemeClr val="accent1"/>
            </a:solidFill>
            <a:round/>
          </a:ln>
          <a:effectLst/>
        </c:spPr>
        <c:marker>
          <c:symbol val="none"/>
        </c:marker>
      </c:pivotFmt>
      <c:pivotFmt>
        <c:idx val="104"/>
        <c:spPr>
          <a:solidFill>
            <a:schemeClr val="accent1"/>
          </a:solidFill>
          <a:ln w="28575" cap="rnd">
            <a:solidFill>
              <a:schemeClr val="accent1"/>
            </a:solidFill>
            <a:round/>
          </a:ln>
          <a:effectLst/>
        </c:spPr>
        <c:marker>
          <c:symbol val="none"/>
        </c:marker>
      </c:pivotFmt>
      <c:pivotFmt>
        <c:idx val="105"/>
        <c:spPr>
          <a:solidFill>
            <a:schemeClr val="accent1"/>
          </a:solidFill>
          <a:ln w="28575" cap="rnd">
            <a:solidFill>
              <a:schemeClr val="accent1"/>
            </a:solidFill>
            <a:round/>
          </a:ln>
          <a:effectLst/>
        </c:spPr>
        <c:marker>
          <c:symbol val="none"/>
        </c:marker>
      </c:pivotFmt>
      <c:pivotFmt>
        <c:idx val="106"/>
        <c:spPr>
          <a:solidFill>
            <a:schemeClr val="accent1"/>
          </a:solidFill>
          <a:ln w="28575" cap="rnd">
            <a:solidFill>
              <a:schemeClr val="accent1"/>
            </a:solidFill>
            <a:round/>
          </a:ln>
          <a:effectLst/>
        </c:spPr>
        <c:marker>
          <c:symbol val="none"/>
        </c:marker>
      </c:pivotFmt>
      <c:pivotFmt>
        <c:idx val="107"/>
        <c:spPr>
          <a:solidFill>
            <a:schemeClr val="accent1"/>
          </a:solidFill>
          <a:ln w="28575" cap="rnd">
            <a:solidFill>
              <a:schemeClr val="accent1"/>
            </a:solidFill>
            <a:round/>
          </a:ln>
          <a:effectLst/>
        </c:spPr>
        <c:marker>
          <c:symbol val="none"/>
        </c:marker>
      </c:pivotFmt>
      <c:pivotFmt>
        <c:idx val="108"/>
        <c:spPr>
          <a:solidFill>
            <a:schemeClr val="accent1"/>
          </a:solidFill>
          <a:ln w="28575" cap="rnd">
            <a:solidFill>
              <a:schemeClr val="accent1"/>
            </a:solidFill>
            <a:round/>
          </a:ln>
          <a:effectLst/>
        </c:spPr>
        <c:marker>
          <c:symbol val="none"/>
        </c:marker>
      </c:pivotFmt>
      <c:pivotFmt>
        <c:idx val="109"/>
        <c:spPr>
          <a:solidFill>
            <a:schemeClr val="accent1"/>
          </a:solidFill>
          <a:ln w="28575" cap="rnd">
            <a:solidFill>
              <a:schemeClr val="accent1"/>
            </a:solidFill>
            <a:round/>
          </a:ln>
          <a:effectLst/>
        </c:spPr>
        <c:marker>
          <c:symbol val="none"/>
        </c:marker>
      </c:pivotFmt>
      <c:pivotFmt>
        <c:idx val="110"/>
        <c:spPr>
          <a:solidFill>
            <a:schemeClr val="accent1"/>
          </a:solidFill>
          <a:ln w="28575" cap="rnd">
            <a:solidFill>
              <a:schemeClr val="accent1"/>
            </a:solidFill>
            <a:round/>
          </a:ln>
          <a:effectLst/>
        </c:spPr>
        <c:marker>
          <c:symbol val="none"/>
        </c:marker>
      </c:pivotFmt>
      <c:pivotFmt>
        <c:idx val="111"/>
        <c:spPr>
          <a:solidFill>
            <a:schemeClr val="accent1"/>
          </a:solidFill>
          <a:ln w="28575" cap="rnd">
            <a:solidFill>
              <a:schemeClr val="accent1"/>
            </a:solidFill>
            <a:round/>
          </a:ln>
          <a:effectLst/>
        </c:spPr>
        <c:marker>
          <c:symbol val="none"/>
        </c:marker>
      </c:pivotFmt>
      <c:pivotFmt>
        <c:idx val="112"/>
        <c:spPr>
          <a:solidFill>
            <a:schemeClr val="accent1"/>
          </a:solidFill>
          <a:ln w="28575" cap="rnd">
            <a:solidFill>
              <a:schemeClr val="accent1"/>
            </a:solidFill>
            <a:round/>
          </a:ln>
          <a:effectLst/>
        </c:spPr>
        <c:marker>
          <c:symbol val="none"/>
        </c:marker>
      </c:pivotFmt>
      <c:pivotFmt>
        <c:idx val="113"/>
        <c:spPr>
          <a:solidFill>
            <a:schemeClr val="accent1"/>
          </a:solidFill>
          <a:ln w="28575" cap="rnd">
            <a:solidFill>
              <a:schemeClr val="accent1"/>
            </a:solidFill>
            <a:round/>
          </a:ln>
          <a:effectLst/>
        </c:spPr>
        <c:marker>
          <c:symbol val="none"/>
        </c:marker>
      </c:pivotFmt>
      <c:pivotFmt>
        <c:idx val="114"/>
        <c:spPr>
          <a:solidFill>
            <a:schemeClr val="accent1"/>
          </a:solidFill>
          <a:ln w="28575" cap="rnd">
            <a:solidFill>
              <a:schemeClr val="accent1"/>
            </a:solidFill>
            <a:round/>
          </a:ln>
          <a:effectLst/>
        </c:spPr>
        <c:marker>
          <c:symbol val="none"/>
        </c:marker>
      </c:pivotFmt>
      <c:pivotFmt>
        <c:idx val="115"/>
        <c:spPr>
          <a:solidFill>
            <a:schemeClr val="accent1"/>
          </a:solidFill>
          <a:ln w="28575" cap="rnd">
            <a:solidFill>
              <a:schemeClr val="accent1"/>
            </a:solidFill>
            <a:round/>
          </a:ln>
          <a:effectLst/>
        </c:spPr>
        <c:marker>
          <c:symbol val="none"/>
        </c:marker>
      </c:pivotFmt>
      <c:pivotFmt>
        <c:idx val="116"/>
        <c:spPr>
          <a:solidFill>
            <a:schemeClr val="accent1"/>
          </a:solidFill>
          <a:ln w="28575" cap="rnd">
            <a:solidFill>
              <a:schemeClr val="accent1"/>
            </a:solidFill>
            <a:round/>
          </a:ln>
          <a:effectLst/>
        </c:spPr>
        <c:marker>
          <c:symbol val="none"/>
        </c:marker>
      </c:pivotFmt>
      <c:pivotFmt>
        <c:idx val="117"/>
        <c:spPr>
          <a:solidFill>
            <a:schemeClr val="accent1"/>
          </a:solidFill>
          <a:ln w="28575" cap="rnd">
            <a:solidFill>
              <a:schemeClr val="accent1"/>
            </a:solidFill>
            <a:round/>
          </a:ln>
          <a:effectLst/>
        </c:spPr>
        <c:marker>
          <c:symbol val="none"/>
        </c:marker>
      </c:pivotFmt>
      <c:pivotFmt>
        <c:idx val="118"/>
        <c:spPr>
          <a:solidFill>
            <a:schemeClr val="accent1"/>
          </a:solidFill>
          <a:ln w="28575" cap="rnd">
            <a:solidFill>
              <a:schemeClr val="accent1"/>
            </a:solidFill>
            <a:round/>
          </a:ln>
          <a:effectLst/>
        </c:spPr>
        <c:marker>
          <c:symbol val="none"/>
        </c:marker>
      </c:pivotFmt>
      <c:pivotFmt>
        <c:idx val="119"/>
        <c:spPr>
          <a:solidFill>
            <a:schemeClr val="accent1"/>
          </a:solidFill>
          <a:ln w="28575" cap="rnd">
            <a:solidFill>
              <a:schemeClr val="accent1"/>
            </a:solidFill>
            <a:round/>
          </a:ln>
          <a:effectLst/>
        </c:spPr>
        <c:marker>
          <c:symbol val="none"/>
        </c:marker>
      </c:pivotFmt>
      <c:pivotFmt>
        <c:idx val="120"/>
        <c:spPr>
          <a:solidFill>
            <a:schemeClr val="accent1"/>
          </a:solidFill>
          <a:ln w="28575" cap="rnd">
            <a:solidFill>
              <a:schemeClr val="accent1"/>
            </a:solidFill>
            <a:round/>
          </a:ln>
          <a:effectLst/>
        </c:spPr>
        <c:marker>
          <c:symbol val="none"/>
        </c:marker>
      </c:pivotFmt>
      <c:pivotFmt>
        <c:idx val="121"/>
        <c:spPr>
          <a:solidFill>
            <a:schemeClr val="accent1"/>
          </a:solidFill>
          <a:ln w="28575" cap="rnd">
            <a:solidFill>
              <a:schemeClr val="accent1"/>
            </a:solidFill>
            <a:round/>
          </a:ln>
          <a:effectLst/>
        </c:spPr>
        <c:marker>
          <c:symbol val="none"/>
        </c:marker>
      </c:pivotFmt>
      <c:pivotFmt>
        <c:idx val="122"/>
        <c:spPr>
          <a:solidFill>
            <a:schemeClr val="accent1"/>
          </a:solidFill>
          <a:ln w="28575" cap="rnd">
            <a:solidFill>
              <a:schemeClr val="accent1"/>
            </a:solidFill>
            <a:round/>
          </a:ln>
          <a:effectLst/>
        </c:spPr>
        <c:marker>
          <c:symbol val="none"/>
        </c:marker>
      </c:pivotFmt>
      <c:pivotFmt>
        <c:idx val="123"/>
        <c:spPr>
          <a:solidFill>
            <a:schemeClr val="accent1"/>
          </a:solidFill>
          <a:ln w="28575" cap="rnd">
            <a:solidFill>
              <a:schemeClr val="accent1"/>
            </a:solidFill>
            <a:round/>
          </a:ln>
          <a:effectLst/>
        </c:spPr>
        <c:marker>
          <c:symbol val="none"/>
        </c:marker>
      </c:pivotFmt>
      <c:pivotFmt>
        <c:idx val="124"/>
        <c:spPr>
          <a:solidFill>
            <a:schemeClr val="accent1"/>
          </a:solidFill>
          <a:ln w="28575" cap="rnd">
            <a:solidFill>
              <a:schemeClr val="accent1"/>
            </a:solidFill>
            <a:round/>
          </a:ln>
          <a:effectLst/>
        </c:spPr>
        <c:marker>
          <c:symbol val="none"/>
        </c:marker>
      </c:pivotFmt>
      <c:pivotFmt>
        <c:idx val="125"/>
        <c:spPr>
          <a:solidFill>
            <a:schemeClr val="accent1"/>
          </a:solidFill>
          <a:ln w="28575" cap="rnd">
            <a:solidFill>
              <a:schemeClr val="accent1"/>
            </a:solidFill>
            <a:round/>
          </a:ln>
          <a:effectLst/>
        </c:spPr>
        <c:marker>
          <c:symbol val="none"/>
        </c:marker>
      </c:pivotFmt>
      <c:pivotFmt>
        <c:idx val="126"/>
        <c:spPr>
          <a:solidFill>
            <a:schemeClr val="accent1"/>
          </a:solidFill>
          <a:ln w="28575" cap="rnd">
            <a:solidFill>
              <a:schemeClr val="accent1"/>
            </a:solidFill>
            <a:round/>
          </a:ln>
          <a:effectLst/>
        </c:spPr>
        <c:marker>
          <c:symbol val="none"/>
        </c:marker>
      </c:pivotFmt>
      <c:pivotFmt>
        <c:idx val="127"/>
        <c:spPr>
          <a:solidFill>
            <a:schemeClr val="accent1"/>
          </a:solidFill>
          <a:ln w="28575" cap="rnd">
            <a:solidFill>
              <a:schemeClr val="accent1"/>
            </a:solidFill>
            <a:round/>
          </a:ln>
          <a:effectLst/>
        </c:spPr>
        <c:marker>
          <c:symbol val="none"/>
        </c:marker>
      </c:pivotFmt>
      <c:pivotFmt>
        <c:idx val="128"/>
        <c:spPr>
          <a:solidFill>
            <a:schemeClr val="accent1"/>
          </a:solidFill>
          <a:ln w="28575" cap="rnd">
            <a:solidFill>
              <a:schemeClr val="accent1"/>
            </a:solidFill>
            <a:round/>
          </a:ln>
          <a:effectLst/>
        </c:spPr>
        <c:marker>
          <c:symbol val="none"/>
        </c:marker>
      </c:pivotFmt>
      <c:pivotFmt>
        <c:idx val="129"/>
        <c:spPr>
          <a:solidFill>
            <a:schemeClr val="accent1"/>
          </a:solidFill>
          <a:ln w="28575" cap="rnd">
            <a:solidFill>
              <a:schemeClr val="accent1"/>
            </a:solidFill>
            <a:round/>
          </a:ln>
          <a:effectLst/>
        </c:spPr>
        <c:marker>
          <c:symbol val="none"/>
        </c:marker>
      </c:pivotFmt>
      <c:pivotFmt>
        <c:idx val="130"/>
        <c:spPr>
          <a:solidFill>
            <a:schemeClr val="accent1"/>
          </a:solidFill>
          <a:ln w="28575" cap="rnd">
            <a:solidFill>
              <a:schemeClr val="accent1"/>
            </a:solidFill>
            <a:round/>
          </a:ln>
          <a:effectLst/>
        </c:spPr>
        <c:marker>
          <c:symbol val="none"/>
        </c:marker>
      </c:pivotFmt>
      <c:pivotFmt>
        <c:idx val="131"/>
        <c:spPr>
          <a:solidFill>
            <a:schemeClr val="accent1"/>
          </a:solidFill>
          <a:ln w="28575" cap="rnd">
            <a:solidFill>
              <a:schemeClr val="accent1"/>
            </a:solidFill>
            <a:round/>
          </a:ln>
          <a:effectLst/>
        </c:spPr>
        <c:marker>
          <c:symbol val="none"/>
        </c:marker>
      </c:pivotFmt>
      <c:pivotFmt>
        <c:idx val="132"/>
        <c:spPr>
          <a:solidFill>
            <a:schemeClr val="accent1"/>
          </a:solidFill>
          <a:ln w="28575" cap="rnd">
            <a:solidFill>
              <a:schemeClr val="accent1"/>
            </a:solidFill>
            <a:round/>
          </a:ln>
          <a:effectLst/>
        </c:spPr>
        <c:marker>
          <c:symbol val="none"/>
        </c:marker>
      </c:pivotFmt>
      <c:pivotFmt>
        <c:idx val="133"/>
        <c:spPr>
          <a:solidFill>
            <a:schemeClr val="accent1"/>
          </a:solidFill>
          <a:ln w="28575" cap="rnd">
            <a:solidFill>
              <a:schemeClr val="accent1"/>
            </a:solidFill>
            <a:round/>
          </a:ln>
          <a:effectLst/>
        </c:spPr>
        <c:marker>
          <c:symbol val="none"/>
        </c:marker>
      </c:pivotFmt>
      <c:pivotFmt>
        <c:idx val="134"/>
        <c:spPr>
          <a:solidFill>
            <a:schemeClr val="accent1"/>
          </a:solidFill>
          <a:ln w="28575" cap="rnd">
            <a:solidFill>
              <a:schemeClr val="accent1"/>
            </a:solidFill>
            <a:round/>
          </a:ln>
          <a:effectLst/>
        </c:spPr>
        <c:marker>
          <c:symbol val="none"/>
        </c:marker>
      </c:pivotFmt>
      <c:pivotFmt>
        <c:idx val="135"/>
        <c:spPr>
          <a:solidFill>
            <a:schemeClr val="accent1"/>
          </a:solidFill>
          <a:ln w="28575" cap="rnd">
            <a:solidFill>
              <a:schemeClr val="accent1"/>
            </a:solidFill>
            <a:round/>
          </a:ln>
          <a:effectLst/>
        </c:spPr>
        <c:marker>
          <c:symbol val="none"/>
        </c:marker>
      </c:pivotFmt>
      <c:pivotFmt>
        <c:idx val="136"/>
        <c:spPr>
          <a:solidFill>
            <a:schemeClr val="accent1"/>
          </a:solidFill>
          <a:ln w="28575" cap="rnd">
            <a:solidFill>
              <a:schemeClr val="accent1"/>
            </a:solidFill>
            <a:round/>
          </a:ln>
          <a:effectLst/>
        </c:spPr>
        <c:marker>
          <c:symbol val="none"/>
        </c:marker>
      </c:pivotFmt>
      <c:pivotFmt>
        <c:idx val="137"/>
        <c:spPr>
          <a:solidFill>
            <a:schemeClr val="accent1"/>
          </a:solidFill>
          <a:ln w="28575" cap="rnd">
            <a:solidFill>
              <a:schemeClr val="accent1"/>
            </a:solidFill>
            <a:round/>
          </a:ln>
          <a:effectLst/>
        </c:spPr>
        <c:marker>
          <c:symbol val="none"/>
        </c:marker>
      </c:pivotFmt>
      <c:pivotFmt>
        <c:idx val="138"/>
        <c:spPr>
          <a:solidFill>
            <a:schemeClr val="accent1"/>
          </a:solidFill>
          <a:ln w="28575" cap="rnd">
            <a:solidFill>
              <a:schemeClr val="accent1"/>
            </a:solidFill>
            <a:round/>
          </a:ln>
          <a:effectLst/>
        </c:spPr>
        <c:marker>
          <c:symbol val="none"/>
        </c:marker>
      </c:pivotFmt>
      <c:pivotFmt>
        <c:idx val="139"/>
        <c:spPr>
          <a:solidFill>
            <a:schemeClr val="accent1"/>
          </a:solidFill>
          <a:ln w="28575" cap="rnd">
            <a:solidFill>
              <a:schemeClr val="accent1"/>
            </a:solidFill>
            <a:round/>
          </a:ln>
          <a:effectLst/>
        </c:spPr>
        <c:marker>
          <c:symbol val="none"/>
        </c:marker>
      </c:pivotFmt>
      <c:pivotFmt>
        <c:idx val="140"/>
        <c:spPr>
          <a:solidFill>
            <a:schemeClr val="accent1"/>
          </a:solidFill>
          <a:ln w="28575" cap="rnd">
            <a:solidFill>
              <a:schemeClr val="accent1"/>
            </a:solidFill>
            <a:round/>
          </a:ln>
          <a:effectLst/>
        </c:spPr>
        <c:marker>
          <c:symbol val="none"/>
        </c:marker>
      </c:pivotFmt>
      <c:pivotFmt>
        <c:idx val="141"/>
        <c:spPr>
          <a:solidFill>
            <a:schemeClr val="accent1"/>
          </a:solidFill>
          <a:ln w="28575" cap="rnd">
            <a:solidFill>
              <a:schemeClr val="accent1"/>
            </a:solidFill>
            <a:round/>
          </a:ln>
          <a:effectLst/>
        </c:spPr>
        <c:marker>
          <c:symbol val="none"/>
        </c:marker>
      </c:pivotFmt>
      <c:pivotFmt>
        <c:idx val="142"/>
        <c:spPr>
          <a:solidFill>
            <a:schemeClr val="accent1"/>
          </a:solidFill>
          <a:ln w="28575" cap="rnd">
            <a:solidFill>
              <a:schemeClr val="accent1"/>
            </a:solidFill>
            <a:round/>
          </a:ln>
          <a:effectLst/>
        </c:spPr>
        <c:marker>
          <c:symbol val="none"/>
        </c:marker>
      </c:pivotFmt>
      <c:pivotFmt>
        <c:idx val="143"/>
        <c:spPr>
          <a:solidFill>
            <a:schemeClr val="accent1"/>
          </a:solidFill>
          <a:ln w="28575" cap="rnd">
            <a:solidFill>
              <a:schemeClr val="accent1"/>
            </a:solidFill>
            <a:round/>
          </a:ln>
          <a:effectLst/>
        </c:spPr>
        <c:marker>
          <c:symbol val="none"/>
        </c:marker>
      </c:pivotFmt>
      <c:pivotFmt>
        <c:idx val="144"/>
        <c:spPr>
          <a:solidFill>
            <a:schemeClr val="accent1"/>
          </a:solidFill>
          <a:ln w="28575" cap="rnd">
            <a:solidFill>
              <a:schemeClr val="accent1"/>
            </a:solidFill>
            <a:round/>
          </a:ln>
          <a:effectLst/>
        </c:spPr>
        <c:marker>
          <c:symbol val="none"/>
        </c:marker>
      </c:pivotFmt>
      <c:pivotFmt>
        <c:idx val="145"/>
        <c:spPr>
          <a:solidFill>
            <a:schemeClr val="accent1"/>
          </a:solidFill>
          <a:ln w="28575" cap="rnd">
            <a:solidFill>
              <a:schemeClr val="accent1"/>
            </a:solidFill>
            <a:round/>
          </a:ln>
          <a:effectLst/>
        </c:spPr>
        <c:marker>
          <c:symbol val="none"/>
        </c:marker>
      </c:pivotFmt>
      <c:pivotFmt>
        <c:idx val="146"/>
        <c:spPr>
          <a:solidFill>
            <a:schemeClr val="accent1"/>
          </a:solidFill>
          <a:ln w="28575" cap="rnd">
            <a:solidFill>
              <a:schemeClr val="accent1"/>
            </a:solidFill>
            <a:round/>
          </a:ln>
          <a:effectLst/>
        </c:spPr>
        <c:marker>
          <c:symbol val="none"/>
        </c:marker>
      </c:pivotFmt>
      <c:pivotFmt>
        <c:idx val="147"/>
        <c:spPr>
          <a:solidFill>
            <a:schemeClr val="accent1"/>
          </a:solidFill>
          <a:ln w="28575" cap="rnd">
            <a:solidFill>
              <a:schemeClr val="accent1"/>
            </a:solidFill>
            <a:round/>
          </a:ln>
          <a:effectLst/>
        </c:spPr>
        <c:marker>
          <c:symbol val="none"/>
        </c:marker>
      </c:pivotFmt>
      <c:pivotFmt>
        <c:idx val="148"/>
        <c:spPr>
          <a:solidFill>
            <a:schemeClr val="accent1"/>
          </a:solidFill>
          <a:ln w="28575" cap="rnd">
            <a:solidFill>
              <a:schemeClr val="accent1"/>
            </a:solidFill>
            <a:round/>
          </a:ln>
          <a:effectLst/>
        </c:spPr>
        <c:marker>
          <c:symbol val="none"/>
        </c:marker>
      </c:pivotFmt>
      <c:pivotFmt>
        <c:idx val="149"/>
        <c:spPr>
          <a:solidFill>
            <a:schemeClr val="accent1"/>
          </a:solidFill>
          <a:ln w="28575" cap="rnd">
            <a:solidFill>
              <a:schemeClr val="accent1"/>
            </a:solidFill>
            <a:round/>
          </a:ln>
          <a:effectLst/>
        </c:spPr>
        <c:marker>
          <c:symbol val="none"/>
        </c:marker>
      </c:pivotFmt>
      <c:pivotFmt>
        <c:idx val="150"/>
        <c:spPr>
          <a:solidFill>
            <a:schemeClr val="accent1"/>
          </a:solidFill>
          <a:ln w="28575" cap="rnd">
            <a:solidFill>
              <a:schemeClr val="accent1"/>
            </a:solidFill>
            <a:round/>
          </a:ln>
          <a:effectLst/>
        </c:spPr>
        <c:marker>
          <c:symbol val="none"/>
        </c:marker>
      </c:pivotFmt>
      <c:pivotFmt>
        <c:idx val="151"/>
        <c:spPr>
          <a:solidFill>
            <a:schemeClr val="accent1"/>
          </a:solidFill>
          <a:ln w="28575" cap="rnd">
            <a:solidFill>
              <a:schemeClr val="accent1"/>
            </a:solidFill>
            <a:round/>
          </a:ln>
          <a:effectLst/>
        </c:spPr>
        <c:marker>
          <c:symbol val="none"/>
        </c:marker>
      </c:pivotFmt>
      <c:pivotFmt>
        <c:idx val="152"/>
        <c:spPr>
          <a:solidFill>
            <a:schemeClr val="accent1"/>
          </a:solidFill>
          <a:ln w="28575" cap="rnd">
            <a:solidFill>
              <a:schemeClr val="accent1"/>
            </a:solidFill>
            <a:round/>
          </a:ln>
          <a:effectLst/>
        </c:spPr>
        <c:marker>
          <c:symbol val="none"/>
        </c:marker>
      </c:pivotFmt>
      <c:pivotFmt>
        <c:idx val="153"/>
        <c:spPr>
          <a:solidFill>
            <a:schemeClr val="accent1"/>
          </a:solidFill>
          <a:ln w="28575" cap="rnd">
            <a:solidFill>
              <a:schemeClr val="accent1"/>
            </a:solidFill>
            <a:round/>
          </a:ln>
          <a:effectLst/>
        </c:spPr>
        <c:marker>
          <c:symbol val="none"/>
        </c:marker>
      </c:pivotFmt>
      <c:pivotFmt>
        <c:idx val="154"/>
        <c:spPr>
          <a:solidFill>
            <a:schemeClr val="accent1"/>
          </a:solidFill>
          <a:ln w="28575" cap="rnd">
            <a:solidFill>
              <a:schemeClr val="accent1"/>
            </a:solidFill>
            <a:round/>
          </a:ln>
          <a:effectLst/>
        </c:spPr>
        <c:marker>
          <c:symbol val="none"/>
        </c:marker>
      </c:pivotFmt>
      <c:pivotFmt>
        <c:idx val="155"/>
        <c:spPr>
          <a:solidFill>
            <a:schemeClr val="accent1"/>
          </a:solidFill>
          <a:ln w="28575" cap="rnd">
            <a:solidFill>
              <a:schemeClr val="accent1"/>
            </a:solidFill>
            <a:round/>
          </a:ln>
          <a:effectLst/>
        </c:spPr>
        <c:marker>
          <c:symbol val="none"/>
        </c:marker>
      </c:pivotFmt>
      <c:pivotFmt>
        <c:idx val="156"/>
        <c:spPr>
          <a:solidFill>
            <a:schemeClr val="accent1"/>
          </a:solidFill>
          <a:ln w="28575" cap="rnd">
            <a:solidFill>
              <a:schemeClr val="accent1"/>
            </a:solidFill>
            <a:round/>
          </a:ln>
          <a:effectLst/>
        </c:spPr>
        <c:marker>
          <c:symbol val="none"/>
        </c:marker>
      </c:pivotFmt>
      <c:pivotFmt>
        <c:idx val="157"/>
        <c:spPr>
          <a:solidFill>
            <a:schemeClr val="accent1"/>
          </a:solidFill>
          <a:ln w="28575" cap="rnd">
            <a:solidFill>
              <a:schemeClr val="accent1"/>
            </a:solidFill>
            <a:round/>
          </a:ln>
          <a:effectLst/>
        </c:spPr>
        <c:marker>
          <c:symbol val="none"/>
        </c:marker>
      </c:pivotFmt>
      <c:pivotFmt>
        <c:idx val="158"/>
        <c:spPr>
          <a:solidFill>
            <a:schemeClr val="accent1"/>
          </a:solidFill>
          <a:ln w="28575" cap="rnd">
            <a:solidFill>
              <a:schemeClr val="accent1"/>
            </a:solidFill>
            <a:round/>
          </a:ln>
          <a:effectLst/>
        </c:spPr>
        <c:marker>
          <c:symbol val="none"/>
        </c:marker>
      </c:pivotFmt>
      <c:pivotFmt>
        <c:idx val="159"/>
        <c:spPr>
          <a:solidFill>
            <a:schemeClr val="accent1"/>
          </a:solidFill>
          <a:ln w="28575" cap="rnd">
            <a:solidFill>
              <a:schemeClr val="accent1"/>
            </a:solidFill>
            <a:round/>
          </a:ln>
          <a:effectLst/>
        </c:spPr>
        <c:marker>
          <c:symbol val="none"/>
        </c:marker>
      </c:pivotFmt>
      <c:pivotFmt>
        <c:idx val="160"/>
        <c:spPr>
          <a:solidFill>
            <a:schemeClr val="accent1"/>
          </a:solidFill>
          <a:ln w="28575" cap="rnd">
            <a:solidFill>
              <a:schemeClr val="accent1"/>
            </a:solidFill>
            <a:round/>
          </a:ln>
          <a:effectLst/>
        </c:spPr>
        <c:marker>
          <c:symbol val="none"/>
        </c:marker>
      </c:pivotFmt>
      <c:pivotFmt>
        <c:idx val="161"/>
        <c:spPr>
          <a:solidFill>
            <a:schemeClr val="accent1"/>
          </a:solidFill>
          <a:ln w="28575" cap="rnd">
            <a:solidFill>
              <a:schemeClr val="accent1"/>
            </a:solidFill>
            <a:round/>
          </a:ln>
          <a:effectLst/>
        </c:spPr>
        <c:marker>
          <c:symbol val="none"/>
        </c:marker>
      </c:pivotFmt>
      <c:pivotFmt>
        <c:idx val="162"/>
        <c:spPr>
          <a:solidFill>
            <a:schemeClr val="accent1"/>
          </a:solidFill>
          <a:ln w="28575" cap="rnd">
            <a:solidFill>
              <a:schemeClr val="accent1"/>
            </a:solidFill>
            <a:round/>
          </a:ln>
          <a:effectLst/>
        </c:spPr>
        <c:marker>
          <c:symbol val="none"/>
        </c:marker>
      </c:pivotFmt>
      <c:pivotFmt>
        <c:idx val="163"/>
        <c:spPr>
          <a:solidFill>
            <a:schemeClr val="accent1"/>
          </a:solidFill>
          <a:ln w="28575" cap="rnd">
            <a:solidFill>
              <a:schemeClr val="accent1"/>
            </a:solidFill>
            <a:round/>
          </a:ln>
          <a:effectLst/>
        </c:spPr>
        <c:marker>
          <c:symbol val="none"/>
        </c:marker>
      </c:pivotFmt>
      <c:pivotFmt>
        <c:idx val="164"/>
        <c:spPr>
          <a:solidFill>
            <a:schemeClr val="accent1"/>
          </a:solidFill>
          <a:ln w="28575" cap="rnd">
            <a:solidFill>
              <a:schemeClr val="accent1"/>
            </a:solidFill>
            <a:round/>
          </a:ln>
          <a:effectLst/>
        </c:spPr>
        <c:marker>
          <c:symbol val="none"/>
        </c:marker>
      </c:pivotFmt>
      <c:pivotFmt>
        <c:idx val="165"/>
        <c:spPr>
          <a:solidFill>
            <a:schemeClr val="accent1"/>
          </a:solidFill>
          <a:ln w="28575" cap="rnd">
            <a:solidFill>
              <a:schemeClr val="accent1"/>
            </a:solidFill>
            <a:round/>
          </a:ln>
          <a:effectLst/>
        </c:spPr>
        <c:marker>
          <c:symbol val="none"/>
        </c:marker>
      </c:pivotFmt>
      <c:pivotFmt>
        <c:idx val="166"/>
        <c:spPr>
          <a:solidFill>
            <a:schemeClr val="accent1"/>
          </a:solidFill>
          <a:ln w="28575" cap="rnd">
            <a:solidFill>
              <a:schemeClr val="accent1"/>
            </a:solidFill>
            <a:round/>
          </a:ln>
          <a:effectLst/>
        </c:spPr>
        <c:marker>
          <c:symbol val="none"/>
        </c:marker>
      </c:pivotFmt>
      <c:pivotFmt>
        <c:idx val="167"/>
        <c:spPr>
          <a:solidFill>
            <a:schemeClr val="accent1"/>
          </a:solidFill>
          <a:ln w="28575" cap="rnd">
            <a:solidFill>
              <a:schemeClr val="accent1"/>
            </a:solidFill>
            <a:round/>
          </a:ln>
          <a:effectLst/>
        </c:spPr>
        <c:marker>
          <c:symbol val="none"/>
        </c:marker>
      </c:pivotFmt>
      <c:pivotFmt>
        <c:idx val="168"/>
        <c:spPr>
          <a:solidFill>
            <a:schemeClr val="accent1"/>
          </a:solidFill>
          <a:ln w="28575" cap="rnd">
            <a:solidFill>
              <a:schemeClr val="accent1"/>
            </a:solidFill>
            <a:round/>
          </a:ln>
          <a:effectLst/>
        </c:spPr>
        <c:marker>
          <c:symbol val="none"/>
        </c:marker>
      </c:pivotFmt>
      <c:pivotFmt>
        <c:idx val="169"/>
        <c:spPr>
          <a:solidFill>
            <a:schemeClr val="accent1"/>
          </a:solidFill>
          <a:ln w="28575" cap="rnd">
            <a:solidFill>
              <a:schemeClr val="accent1"/>
            </a:solidFill>
            <a:round/>
          </a:ln>
          <a:effectLst/>
        </c:spPr>
        <c:marker>
          <c:symbol val="none"/>
        </c:marker>
      </c:pivotFmt>
      <c:pivotFmt>
        <c:idx val="170"/>
        <c:spPr>
          <a:solidFill>
            <a:schemeClr val="accent1"/>
          </a:solidFill>
          <a:ln w="28575" cap="rnd">
            <a:solidFill>
              <a:schemeClr val="accent1"/>
            </a:solidFill>
            <a:round/>
          </a:ln>
          <a:effectLst/>
        </c:spPr>
        <c:marker>
          <c:symbol val="none"/>
        </c:marker>
      </c:pivotFmt>
      <c:pivotFmt>
        <c:idx val="171"/>
        <c:spPr>
          <a:solidFill>
            <a:schemeClr val="accent1"/>
          </a:solidFill>
          <a:ln w="28575" cap="rnd">
            <a:solidFill>
              <a:schemeClr val="accent1"/>
            </a:solidFill>
            <a:round/>
          </a:ln>
          <a:effectLst/>
        </c:spPr>
        <c:marker>
          <c:symbol val="none"/>
        </c:marker>
      </c:pivotFmt>
      <c:pivotFmt>
        <c:idx val="172"/>
        <c:spPr>
          <a:solidFill>
            <a:schemeClr val="accent1"/>
          </a:solidFill>
          <a:ln w="28575" cap="rnd">
            <a:solidFill>
              <a:schemeClr val="accent1"/>
            </a:solidFill>
            <a:round/>
          </a:ln>
          <a:effectLst/>
        </c:spPr>
        <c:marker>
          <c:symbol val="none"/>
        </c:marker>
      </c:pivotFmt>
      <c:pivotFmt>
        <c:idx val="173"/>
        <c:spPr>
          <a:solidFill>
            <a:schemeClr val="accent1"/>
          </a:solidFill>
          <a:ln w="28575" cap="rnd">
            <a:solidFill>
              <a:schemeClr val="accent1"/>
            </a:solidFill>
            <a:round/>
          </a:ln>
          <a:effectLst/>
        </c:spPr>
        <c:marker>
          <c:symbol val="none"/>
        </c:marker>
      </c:pivotFmt>
      <c:pivotFmt>
        <c:idx val="174"/>
        <c:spPr>
          <a:solidFill>
            <a:schemeClr val="accent1"/>
          </a:solidFill>
          <a:ln w="28575" cap="rnd">
            <a:solidFill>
              <a:schemeClr val="accent1"/>
            </a:solidFill>
            <a:round/>
          </a:ln>
          <a:effectLst/>
        </c:spPr>
        <c:marker>
          <c:symbol val="none"/>
        </c:marker>
      </c:pivotFmt>
      <c:pivotFmt>
        <c:idx val="175"/>
        <c:spPr>
          <a:solidFill>
            <a:schemeClr val="accent1"/>
          </a:solidFill>
          <a:ln w="28575" cap="rnd">
            <a:solidFill>
              <a:schemeClr val="accent1"/>
            </a:solidFill>
            <a:round/>
          </a:ln>
          <a:effectLst/>
        </c:spPr>
        <c:marker>
          <c:symbol val="none"/>
        </c:marker>
      </c:pivotFmt>
      <c:pivotFmt>
        <c:idx val="176"/>
        <c:spPr>
          <a:solidFill>
            <a:schemeClr val="accent1"/>
          </a:solidFill>
          <a:ln w="28575" cap="rnd">
            <a:solidFill>
              <a:schemeClr val="accent1"/>
            </a:solidFill>
            <a:round/>
          </a:ln>
          <a:effectLst/>
        </c:spPr>
        <c:marker>
          <c:symbol val="none"/>
        </c:marker>
      </c:pivotFmt>
      <c:pivotFmt>
        <c:idx val="177"/>
        <c:spPr>
          <a:solidFill>
            <a:schemeClr val="accent1"/>
          </a:solidFill>
          <a:ln w="28575" cap="rnd">
            <a:solidFill>
              <a:schemeClr val="accent1"/>
            </a:solidFill>
            <a:round/>
          </a:ln>
          <a:effectLst/>
        </c:spPr>
        <c:marker>
          <c:symbol val="none"/>
        </c:marker>
      </c:pivotFmt>
      <c:pivotFmt>
        <c:idx val="178"/>
        <c:spPr>
          <a:solidFill>
            <a:schemeClr val="accent1"/>
          </a:solidFill>
          <a:ln w="28575" cap="rnd">
            <a:solidFill>
              <a:schemeClr val="accent1"/>
            </a:solidFill>
            <a:round/>
          </a:ln>
          <a:effectLst/>
        </c:spPr>
        <c:marker>
          <c:symbol val="none"/>
        </c:marker>
      </c:pivotFmt>
      <c:pivotFmt>
        <c:idx val="179"/>
        <c:spPr>
          <a:solidFill>
            <a:schemeClr val="accent1"/>
          </a:solidFill>
          <a:ln w="28575" cap="rnd">
            <a:solidFill>
              <a:schemeClr val="accent1"/>
            </a:solidFill>
            <a:round/>
          </a:ln>
          <a:effectLst/>
        </c:spPr>
        <c:marker>
          <c:symbol val="none"/>
        </c:marker>
      </c:pivotFmt>
      <c:pivotFmt>
        <c:idx val="180"/>
        <c:spPr>
          <a:solidFill>
            <a:schemeClr val="accent1"/>
          </a:solidFill>
          <a:ln w="28575" cap="rnd">
            <a:solidFill>
              <a:schemeClr val="accent1"/>
            </a:solidFill>
            <a:round/>
          </a:ln>
          <a:effectLst/>
        </c:spPr>
        <c:marker>
          <c:symbol val="none"/>
        </c:marker>
      </c:pivotFmt>
      <c:pivotFmt>
        <c:idx val="181"/>
        <c:spPr>
          <a:solidFill>
            <a:schemeClr val="accent1"/>
          </a:solidFill>
          <a:ln w="28575" cap="rnd">
            <a:solidFill>
              <a:schemeClr val="accent1"/>
            </a:solidFill>
            <a:round/>
          </a:ln>
          <a:effectLst/>
        </c:spPr>
        <c:marker>
          <c:symbol val="none"/>
        </c:marker>
      </c:pivotFmt>
      <c:pivotFmt>
        <c:idx val="182"/>
        <c:spPr>
          <a:solidFill>
            <a:schemeClr val="accent1"/>
          </a:solidFill>
          <a:ln w="28575" cap="rnd">
            <a:solidFill>
              <a:schemeClr val="accent1"/>
            </a:solidFill>
            <a:round/>
          </a:ln>
          <a:effectLst/>
        </c:spPr>
        <c:marker>
          <c:symbol val="none"/>
        </c:marker>
      </c:pivotFmt>
      <c:pivotFmt>
        <c:idx val="183"/>
        <c:spPr>
          <a:solidFill>
            <a:schemeClr val="accent1"/>
          </a:solidFill>
          <a:ln w="28575" cap="rnd">
            <a:solidFill>
              <a:schemeClr val="accent1"/>
            </a:solidFill>
            <a:round/>
          </a:ln>
          <a:effectLst/>
        </c:spPr>
        <c:marker>
          <c:symbol val="none"/>
        </c:marker>
      </c:pivotFmt>
      <c:pivotFmt>
        <c:idx val="184"/>
        <c:spPr>
          <a:solidFill>
            <a:schemeClr val="accent1"/>
          </a:solidFill>
          <a:ln w="28575" cap="rnd">
            <a:solidFill>
              <a:schemeClr val="accent1"/>
            </a:solidFill>
            <a:round/>
          </a:ln>
          <a:effectLst/>
        </c:spPr>
        <c:marker>
          <c:symbol val="none"/>
        </c:marker>
      </c:pivotFmt>
      <c:pivotFmt>
        <c:idx val="185"/>
        <c:spPr>
          <a:solidFill>
            <a:schemeClr val="accent1"/>
          </a:solidFill>
          <a:ln w="28575" cap="rnd">
            <a:solidFill>
              <a:schemeClr val="accent1"/>
            </a:solidFill>
            <a:round/>
          </a:ln>
          <a:effectLst/>
        </c:spPr>
        <c:marker>
          <c:symbol val="none"/>
        </c:marker>
      </c:pivotFmt>
      <c:pivotFmt>
        <c:idx val="186"/>
        <c:spPr>
          <a:solidFill>
            <a:schemeClr val="accent1"/>
          </a:solidFill>
          <a:ln w="28575" cap="rnd">
            <a:solidFill>
              <a:schemeClr val="accent1"/>
            </a:solidFill>
            <a:round/>
          </a:ln>
          <a:effectLst/>
        </c:spPr>
        <c:marker>
          <c:symbol val="none"/>
        </c:marker>
      </c:pivotFmt>
      <c:pivotFmt>
        <c:idx val="187"/>
        <c:spPr>
          <a:solidFill>
            <a:schemeClr val="accent1"/>
          </a:solidFill>
          <a:ln w="28575" cap="rnd">
            <a:solidFill>
              <a:schemeClr val="accent1"/>
            </a:solidFill>
            <a:round/>
          </a:ln>
          <a:effectLst/>
        </c:spPr>
        <c:marker>
          <c:symbol val="none"/>
        </c:marker>
      </c:pivotFmt>
      <c:pivotFmt>
        <c:idx val="188"/>
        <c:spPr>
          <a:solidFill>
            <a:schemeClr val="accent1"/>
          </a:solidFill>
          <a:ln w="28575" cap="rnd">
            <a:solidFill>
              <a:schemeClr val="accent1"/>
            </a:solidFill>
            <a:round/>
          </a:ln>
          <a:effectLst/>
        </c:spPr>
        <c:marker>
          <c:symbol val="none"/>
        </c:marker>
      </c:pivotFmt>
      <c:pivotFmt>
        <c:idx val="189"/>
        <c:spPr>
          <a:solidFill>
            <a:schemeClr val="accent1"/>
          </a:solidFill>
          <a:ln w="28575" cap="rnd">
            <a:solidFill>
              <a:schemeClr val="accent1"/>
            </a:solidFill>
            <a:round/>
          </a:ln>
          <a:effectLst/>
        </c:spPr>
        <c:marker>
          <c:symbol val="none"/>
        </c:marker>
      </c:pivotFmt>
      <c:pivotFmt>
        <c:idx val="190"/>
        <c:spPr>
          <a:solidFill>
            <a:schemeClr val="accent1"/>
          </a:solidFill>
          <a:ln w="28575" cap="rnd">
            <a:solidFill>
              <a:schemeClr val="accent1"/>
            </a:solidFill>
            <a:round/>
          </a:ln>
          <a:effectLst/>
        </c:spPr>
        <c:marker>
          <c:symbol val="none"/>
        </c:marker>
      </c:pivotFmt>
      <c:pivotFmt>
        <c:idx val="191"/>
        <c:spPr>
          <a:solidFill>
            <a:schemeClr val="accent1"/>
          </a:solidFill>
          <a:ln w="28575" cap="rnd">
            <a:solidFill>
              <a:schemeClr val="accent1"/>
            </a:solidFill>
            <a:round/>
          </a:ln>
          <a:effectLst/>
        </c:spPr>
        <c:marker>
          <c:symbol val="none"/>
        </c:marker>
      </c:pivotFmt>
      <c:pivotFmt>
        <c:idx val="192"/>
        <c:spPr>
          <a:solidFill>
            <a:schemeClr val="accent1"/>
          </a:solidFill>
          <a:ln w="28575" cap="rnd">
            <a:solidFill>
              <a:schemeClr val="accent1"/>
            </a:solidFill>
            <a:round/>
          </a:ln>
          <a:effectLst/>
        </c:spPr>
        <c:marker>
          <c:symbol val="none"/>
        </c:marker>
      </c:pivotFmt>
      <c:pivotFmt>
        <c:idx val="193"/>
        <c:spPr>
          <a:solidFill>
            <a:schemeClr val="accent1"/>
          </a:solidFill>
          <a:ln w="28575" cap="rnd">
            <a:solidFill>
              <a:schemeClr val="accent1"/>
            </a:solidFill>
            <a:round/>
          </a:ln>
          <a:effectLst/>
        </c:spPr>
        <c:marker>
          <c:symbol val="none"/>
        </c:marker>
      </c:pivotFmt>
      <c:pivotFmt>
        <c:idx val="194"/>
        <c:spPr>
          <a:solidFill>
            <a:schemeClr val="accent1"/>
          </a:solidFill>
          <a:ln w="28575" cap="rnd">
            <a:solidFill>
              <a:schemeClr val="accent1"/>
            </a:solidFill>
            <a:round/>
          </a:ln>
          <a:effectLst/>
        </c:spPr>
        <c:marker>
          <c:symbol val="none"/>
        </c:marker>
      </c:pivotFmt>
      <c:pivotFmt>
        <c:idx val="195"/>
        <c:spPr>
          <a:solidFill>
            <a:schemeClr val="accent1"/>
          </a:solidFill>
          <a:ln w="28575" cap="rnd">
            <a:solidFill>
              <a:schemeClr val="accent1"/>
            </a:solidFill>
            <a:round/>
          </a:ln>
          <a:effectLst/>
        </c:spPr>
        <c:marker>
          <c:symbol val="none"/>
        </c:marker>
      </c:pivotFmt>
      <c:pivotFmt>
        <c:idx val="196"/>
        <c:spPr>
          <a:solidFill>
            <a:schemeClr val="accent1"/>
          </a:solidFill>
          <a:ln w="28575" cap="rnd">
            <a:solidFill>
              <a:schemeClr val="accent1"/>
            </a:solidFill>
            <a:round/>
          </a:ln>
          <a:effectLst/>
        </c:spPr>
        <c:marker>
          <c:symbol val="none"/>
        </c:marker>
      </c:pivotFmt>
      <c:pivotFmt>
        <c:idx val="197"/>
        <c:spPr>
          <a:solidFill>
            <a:schemeClr val="accent1"/>
          </a:solidFill>
          <a:ln w="28575" cap="rnd">
            <a:solidFill>
              <a:schemeClr val="accent1"/>
            </a:solidFill>
            <a:round/>
          </a:ln>
          <a:effectLst/>
        </c:spPr>
        <c:marker>
          <c:symbol val="none"/>
        </c:marker>
      </c:pivotFmt>
      <c:pivotFmt>
        <c:idx val="198"/>
        <c:spPr>
          <a:solidFill>
            <a:schemeClr val="accent1"/>
          </a:solidFill>
          <a:ln w="28575" cap="rnd">
            <a:solidFill>
              <a:schemeClr val="accent1"/>
            </a:solidFill>
            <a:round/>
          </a:ln>
          <a:effectLst/>
        </c:spPr>
        <c:marker>
          <c:symbol val="none"/>
        </c:marker>
      </c:pivotFmt>
      <c:pivotFmt>
        <c:idx val="199"/>
        <c:spPr>
          <a:solidFill>
            <a:schemeClr val="accent1"/>
          </a:solidFill>
          <a:ln w="28575" cap="rnd">
            <a:solidFill>
              <a:schemeClr val="accent1"/>
            </a:solidFill>
            <a:round/>
          </a:ln>
          <a:effectLst/>
        </c:spPr>
        <c:marker>
          <c:symbol val="none"/>
        </c:marker>
      </c:pivotFmt>
      <c:pivotFmt>
        <c:idx val="200"/>
        <c:spPr>
          <a:solidFill>
            <a:schemeClr val="accent1"/>
          </a:solidFill>
          <a:ln w="28575" cap="rnd">
            <a:solidFill>
              <a:schemeClr val="accent1"/>
            </a:solidFill>
            <a:round/>
          </a:ln>
          <a:effectLst/>
        </c:spPr>
        <c:marker>
          <c:symbol val="none"/>
        </c:marker>
      </c:pivotFmt>
      <c:pivotFmt>
        <c:idx val="201"/>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202"/>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203"/>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204"/>
        <c:spPr>
          <a:solidFill>
            <a:schemeClr val="accent1"/>
          </a:solidFill>
          <a:ln>
            <a:noFill/>
          </a:ln>
          <a:effectLst/>
        </c:spPr>
        <c:marker>
          <c:symbol val="none"/>
        </c:marker>
      </c:pivotFmt>
      <c:pivotFmt>
        <c:idx val="205"/>
        <c:spPr>
          <a:solidFill>
            <a:schemeClr val="accent2"/>
          </a:solidFill>
          <a:ln>
            <a:noFill/>
          </a:ln>
          <a:effectLst/>
        </c:spPr>
        <c:marker>
          <c:symbol val="none"/>
        </c:marker>
      </c:pivotFmt>
      <c:pivotFmt>
        <c:idx val="206"/>
        <c:spPr>
          <a:solidFill>
            <a:schemeClr val="accent1"/>
          </a:solidFill>
          <a:ln>
            <a:noFill/>
          </a:ln>
          <a:effectLst/>
        </c:spPr>
        <c:marker>
          <c:symbol val="none"/>
        </c:marker>
      </c:pivotFmt>
      <c:pivotFmt>
        <c:idx val="207"/>
        <c:spPr>
          <a:solidFill>
            <a:schemeClr val="accent2"/>
          </a:solidFill>
          <a:ln>
            <a:noFill/>
          </a:ln>
          <a:effectLst/>
        </c:spPr>
        <c:marker>
          <c:symbol val="none"/>
        </c:marker>
      </c:pivotFmt>
      <c:pivotFmt>
        <c:idx val="208"/>
        <c:spPr>
          <a:solidFill>
            <a:schemeClr val="accent1"/>
          </a:solidFill>
          <a:ln>
            <a:noFill/>
          </a:ln>
          <a:effectLst/>
        </c:spPr>
        <c:marker>
          <c:symbol val="none"/>
        </c:marker>
      </c:pivotFmt>
      <c:pivotFmt>
        <c:idx val="209"/>
        <c:spPr>
          <a:solidFill>
            <a:schemeClr val="accent2"/>
          </a:solidFill>
          <a:ln>
            <a:noFill/>
          </a:ln>
          <a:effectLst/>
        </c:spPr>
        <c:marker>
          <c:symbol val="none"/>
        </c:marker>
      </c:pivotFmt>
    </c:pivotFmts>
    <c:plotArea>
      <c:layout/>
      <c:barChart>
        <c:barDir val="col"/>
        <c:grouping val="clustered"/>
        <c:ser>
          <c:idx val="0"/>
          <c:order val="0"/>
          <c:tx>
            <c:strRef>
              <c:f>'Avg OHC Damage Per Heg'!$Y$6</c:f>
              <c:strCache>
                <c:ptCount val="1"/>
                <c:pt idx="0">
                  <c:v>Avg OHC Damage Index Both Ears</c:v>
                </c:pt>
              </c:strCache>
            </c:strRef>
          </c:tx>
          <c:spPr>
            <a:solidFill>
              <a:schemeClr val="accent1"/>
            </a:solidFill>
            <a:ln>
              <a:noFill/>
            </a:ln>
            <a:effectLst/>
          </c:spPr>
          <c:cat>
            <c:multiLvlStrRef>
              <c:f>'Avg OHC Damage Per Heg'!$W$7:$X$18</c:f>
              <c:multiLvlStrCache>
                <c:ptCount val="6"/>
                <c:lvl>
                  <c:pt idx="0">
                    <c:v>Trackless</c:v>
                  </c:pt>
                  <c:pt idx="1">
                    <c:v>Ground Handling</c:v>
                  </c:pt>
                  <c:pt idx="2">
                    <c:v>Roving Underground</c:v>
                  </c:pt>
                  <c:pt idx="3">
                    <c:v>Roving Surface</c:v>
                  </c:pt>
                  <c:pt idx="4">
                    <c:v>Workshop Engineering</c:v>
                  </c:pt>
                  <c:pt idx="5">
                    <c:v>Unknown</c:v>
                  </c:pt>
                </c:lvl>
                <c:lvl>
                  <c:pt idx="0">
                    <c:v>13</c:v>
                  </c:pt>
                  <c:pt idx="1">
                    <c:v>15</c:v>
                  </c:pt>
                  <c:pt idx="2">
                    <c:v>17</c:v>
                  </c:pt>
                  <c:pt idx="3">
                    <c:v>33</c:v>
                  </c:pt>
                  <c:pt idx="5">
                    <c:v>Unknown</c:v>
                  </c:pt>
                </c:lvl>
              </c:multiLvlStrCache>
            </c:multiLvlStrRef>
          </c:cat>
          <c:val>
            <c:numRef>
              <c:f>'Avg OHC Damage Per Heg'!$Y$7:$Y$18</c:f>
              <c:numCache>
                <c:formatCode>0.00</c:formatCode>
                <c:ptCount val="6"/>
                <c:pt idx="0">
                  <c:v>49.266816143497763</c:v>
                </c:pt>
                <c:pt idx="1">
                  <c:v>43.294444444444444</c:v>
                </c:pt>
                <c:pt idx="2">
                  <c:v>46.092592592592602</c:v>
                </c:pt>
                <c:pt idx="3">
                  <c:v>54.5</c:v>
                </c:pt>
                <c:pt idx="4">
                  <c:v>79</c:v>
                </c:pt>
                <c:pt idx="5">
                  <c:v>44.755208333333336</c:v>
                </c:pt>
              </c:numCache>
            </c:numRef>
          </c:val>
        </c:ser>
        <c:ser>
          <c:idx val="1"/>
          <c:order val="1"/>
          <c:tx>
            <c:strRef>
              <c:f>'Avg OHC Damage Per Heg'!$Z$6</c:f>
              <c:strCache>
                <c:ptCount val="1"/>
                <c:pt idx="0">
                  <c:v>Record Count</c:v>
                </c:pt>
              </c:strCache>
            </c:strRef>
          </c:tx>
          <c:spPr>
            <a:solidFill>
              <a:schemeClr val="accent2"/>
            </a:solidFill>
            <a:ln>
              <a:noFill/>
            </a:ln>
            <a:effectLst/>
          </c:spPr>
          <c:cat>
            <c:multiLvlStrRef>
              <c:f>'Avg OHC Damage Per Heg'!$W$7:$X$18</c:f>
              <c:multiLvlStrCache>
                <c:ptCount val="6"/>
                <c:lvl>
                  <c:pt idx="0">
                    <c:v>Trackless</c:v>
                  </c:pt>
                  <c:pt idx="1">
                    <c:v>Ground Handling</c:v>
                  </c:pt>
                  <c:pt idx="2">
                    <c:v>Roving Underground</c:v>
                  </c:pt>
                  <c:pt idx="3">
                    <c:v>Roving Surface</c:v>
                  </c:pt>
                  <c:pt idx="4">
                    <c:v>Workshop Engineering</c:v>
                  </c:pt>
                  <c:pt idx="5">
                    <c:v>Unknown</c:v>
                  </c:pt>
                </c:lvl>
                <c:lvl>
                  <c:pt idx="0">
                    <c:v>13</c:v>
                  </c:pt>
                  <c:pt idx="1">
                    <c:v>15</c:v>
                  </c:pt>
                  <c:pt idx="2">
                    <c:v>17</c:v>
                  </c:pt>
                  <c:pt idx="3">
                    <c:v>33</c:v>
                  </c:pt>
                  <c:pt idx="5">
                    <c:v>Unknown</c:v>
                  </c:pt>
                </c:lvl>
              </c:multiLvlStrCache>
            </c:multiLvlStrRef>
          </c:cat>
          <c:val>
            <c:numRef>
              <c:f>'Avg OHC Damage Per Heg'!$Z$7:$Z$18</c:f>
              <c:numCache>
                <c:formatCode>General</c:formatCode>
                <c:ptCount val="6"/>
                <c:pt idx="0">
                  <c:v>223</c:v>
                </c:pt>
                <c:pt idx="1">
                  <c:v>90</c:v>
                </c:pt>
                <c:pt idx="2">
                  <c:v>27</c:v>
                </c:pt>
                <c:pt idx="3">
                  <c:v>1</c:v>
                </c:pt>
                <c:pt idx="4">
                  <c:v>1</c:v>
                </c:pt>
                <c:pt idx="5">
                  <c:v>96</c:v>
                </c:pt>
              </c:numCache>
            </c:numRef>
          </c:val>
        </c:ser>
        <c:dLbls/>
        <c:axId val="55216384"/>
        <c:axId val="55230464"/>
      </c:barChart>
      <c:catAx>
        <c:axId val="55216384"/>
        <c:scaling>
          <c:orientation val="minMax"/>
        </c:scaling>
        <c:axPos val="b"/>
        <c:numFmt formatCode="#,##0" sourceLinked="0"/>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55230464"/>
        <c:crosses val="autoZero"/>
        <c:auto val="1"/>
        <c:lblAlgn val="ctr"/>
        <c:lblOffset val="100"/>
      </c:catAx>
      <c:valAx>
        <c:axId val="55230464"/>
        <c:scaling>
          <c:orientation val="minMax"/>
        </c:scaling>
        <c:axPos val="l"/>
        <c:majorGridlines>
          <c:spPr>
            <a:ln w="9525" cap="flat" cmpd="sng" algn="ctr">
              <a:solidFill>
                <a:schemeClr val="tx1">
                  <a:lumMod val="15000"/>
                  <a:lumOff val="85000"/>
                </a:schemeClr>
              </a:solidFill>
              <a:round/>
            </a:ln>
            <a:effectLst/>
          </c:spPr>
        </c:majorGridlines>
        <c:numFmt formatCode="0.00" sourceLinked="1"/>
        <c:majorTickMark val="none"/>
        <c:tickLblPos val="nextTo"/>
        <c:spPr>
          <a:noFill/>
          <a:ln>
            <a:noFill/>
          </a:ln>
          <a:effectLst/>
        </c:spPr>
        <c:txPr>
          <a:bodyPr rot="-60000000" vert="horz"/>
          <a:lstStyle/>
          <a:p>
            <a:pPr>
              <a:defRPr lang="en-GB"/>
            </a:pPr>
            <a:endParaRPr lang="en-US"/>
          </a:p>
        </c:txPr>
        <c:crossAx val="55216384"/>
        <c:crosses val="autoZero"/>
        <c:crossBetween val="between"/>
      </c:valAx>
      <c:spPr>
        <a:noFill/>
        <a:ln>
          <a:noFill/>
        </a:ln>
        <a:effectLst/>
      </c:spPr>
    </c:plotArea>
    <c:legend>
      <c:legendPos val="r"/>
      <c:spPr>
        <a:noFill/>
        <a:ln>
          <a:noFill/>
        </a:ln>
        <a:effectLst/>
      </c:spPr>
      <c:txPr>
        <a:bodyPr rot="0" vert="horz"/>
        <a:lstStyle/>
        <a:p>
          <a:pPr>
            <a:defRPr lang="en-GB"/>
          </a:pPr>
          <a:endParaRPr lang="en-US"/>
        </a:p>
      </c:txPr>
    </c:legend>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1"/>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11.xml><?xml version="1.0" encoding="utf-8"?>
<c:chartSpace xmlns:c="http://schemas.openxmlformats.org/drawingml/2006/chart" xmlns:a="http://schemas.openxmlformats.org/drawingml/2006/main" xmlns:r="http://schemas.openxmlformats.org/officeDocument/2006/relationships">
  <c:lang val="en-US"/>
  <c:pivotSource>
    <c:name>[AudiologyAnalysis_02_Send03.xlsx]Avg OHC Damage Per Heg!PivotTable2</c:name>
    <c:fmtId val="-1"/>
  </c:pivotSource>
  <c:chart>
    <c:title>
      <c:tx>
        <c:rich>
          <a:bodyPr rot="0" vert="horz"/>
          <a:lstStyle/>
          <a:p>
            <a:pPr algn="ctr" rtl="0">
              <a:defRPr lang="en-GB"/>
            </a:pPr>
            <a:r>
              <a:rPr lang="en-ZA" dirty="0" smtClean="0"/>
              <a:t>Average </a:t>
            </a:r>
            <a:r>
              <a:rPr lang="en-ZA" dirty="0"/>
              <a:t>OHC </a:t>
            </a:r>
            <a:r>
              <a:rPr lang="en-ZA" dirty="0" smtClean="0"/>
              <a:t>damage </a:t>
            </a:r>
            <a:r>
              <a:rPr lang="en-ZA" dirty="0"/>
              <a:t>per </a:t>
            </a:r>
            <a:r>
              <a:rPr lang="en-ZA" dirty="0" smtClean="0"/>
              <a:t>HEG</a:t>
            </a:r>
            <a:endParaRPr lang="en-ZA" dirty="0"/>
          </a:p>
        </c:rich>
      </c:tx>
      <c:spPr>
        <a:noFill/>
        <a:ln>
          <a:noFill/>
        </a:ln>
        <a:effectLst/>
      </c:spPr>
    </c:title>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pivotFmt>
      <c:pivotFmt>
        <c:idx val="8"/>
        <c:spPr>
          <a:solidFill>
            <a:schemeClr val="accent1"/>
          </a:solidFill>
          <a:ln w="28575" cap="rnd">
            <a:solidFill>
              <a:schemeClr val="accent1"/>
            </a:solidFill>
            <a:round/>
          </a:ln>
          <a:effectLst/>
        </c:spPr>
        <c:marker>
          <c:symbol val="none"/>
        </c:marker>
      </c:pivotFmt>
      <c:pivotFmt>
        <c:idx val="9"/>
        <c:spPr>
          <a:solidFill>
            <a:schemeClr val="accent1"/>
          </a:solidFill>
          <a:ln w="28575" cap="rnd">
            <a:solidFill>
              <a:schemeClr val="accent1"/>
            </a:solidFill>
            <a:round/>
          </a:ln>
          <a:effectLst/>
        </c:spPr>
        <c:marker>
          <c:symbol val="none"/>
        </c:marker>
      </c:pivotFmt>
      <c:pivotFmt>
        <c:idx val="10"/>
        <c:spPr>
          <a:solidFill>
            <a:schemeClr val="accent1"/>
          </a:solidFill>
          <a:ln w="28575" cap="rnd">
            <a:solidFill>
              <a:schemeClr val="accent1"/>
            </a:solidFill>
            <a:round/>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
        <c:idx val="18"/>
        <c:spPr>
          <a:solidFill>
            <a:schemeClr val="accent1"/>
          </a:solidFill>
          <a:ln>
            <a:noFill/>
          </a:ln>
          <a:effectLst/>
        </c:spPr>
        <c:marker>
          <c:symbol val="none"/>
        </c:marker>
      </c:pivotFmt>
      <c:pivotFmt>
        <c:idx val="19"/>
        <c:spPr>
          <a:solidFill>
            <a:schemeClr val="accent1"/>
          </a:solidFill>
          <a:ln>
            <a:noFill/>
          </a:ln>
          <a:effectLst/>
        </c:spPr>
        <c:marker>
          <c:symbol val="none"/>
        </c:marker>
      </c:pivotFmt>
      <c:pivotFmt>
        <c:idx val="20"/>
        <c:spPr>
          <a:solidFill>
            <a:schemeClr val="accent1"/>
          </a:solidFill>
          <a:ln>
            <a:noFill/>
          </a:ln>
          <a:effectLst/>
        </c:spPr>
        <c:marker>
          <c:symbol val="none"/>
        </c:marker>
      </c:pivotFmt>
      <c:pivotFmt>
        <c:idx val="21"/>
        <c:spPr>
          <a:solidFill>
            <a:schemeClr val="accent1"/>
          </a:solidFill>
          <a:ln>
            <a:noFill/>
          </a:ln>
          <a:effectLst/>
        </c:spPr>
        <c:marker>
          <c:symbol val="none"/>
        </c:marker>
      </c:pivotFmt>
      <c:pivotFmt>
        <c:idx val="22"/>
        <c:spPr>
          <a:solidFill>
            <a:schemeClr val="accent1"/>
          </a:solidFill>
          <a:ln>
            <a:noFill/>
          </a:ln>
          <a:effectLst/>
        </c:spPr>
        <c:marker>
          <c:symbol val="none"/>
        </c:marker>
      </c:pivotFmt>
      <c:pivotFmt>
        <c:idx val="23"/>
        <c:spPr>
          <a:solidFill>
            <a:schemeClr val="accent1"/>
          </a:solidFill>
          <a:ln>
            <a:noFill/>
          </a:ln>
          <a:effectLst/>
        </c:spPr>
        <c:marker>
          <c:symbol val="none"/>
        </c:marker>
      </c:pivotFmt>
      <c:pivotFmt>
        <c:idx val="24"/>
        <c:spPr>
          <a:solidFill>
            <a:schemeClr val="accent1"/>
          </a:solidFill>
          <a:ln>
            <a:noFill/>
          </a:ln>
          <a:effectLst/>
        </c:spPr>
        <c:marker>
          <c:symbol val="none"/>
        </c:marker>
      </c:pivotFmt>
      <c:pivotFmt>
        <c:idx val="25"/>
        <c:spPr>
          <a:solidFill>
            <a:schemeClr val="accent1"/>
          </a:solidFill>
          <a:ln>
            <a:noFill/>
          </a:ln>
          <a:effectLst/>
        </c:spPr>
        <c:marker>
          <c:symbol val="none"/>
        </c:marker>
      </c:pivotFmt>
      <c:pivotFmt>
        <c:idx val="26"/>
        <c:spPr>
          <a:solidFill>
            <a:schemeClr val="accent1"/>
          </a:solidFill>
          <a:ln>
            <a:noFill/>
          </a:ln>
          <a:effectLst/>
        </c:spPr>
        <c:marker>
          <c:symbol val="none"/>
        </c:marker>
      </c:pivotFmt>
      <c:pivotFmt>
        <c:idx val="27"/>
        <c:spPr>
          <a:solidFill>
            <a:schemeClr val="accent1"/>
          </a:solidFill>
          <a:ln>
            <a:noFill/>
          </a:ln>
          <a:effectLst/>
        </c:spPr>
        <c:marker>
          <c:symbol val="none"/>
        </c:marker>
      </c:pivotFmt>
      <c:pivotFmt>
        <c:idx val="28"/>
        <c:spPr>
          <a:solidFill>
            <a:schemeClr val="accent1"/>
          </a:solidFill>
          <a:ln>
            <a:noFill/>
          </a:ln>
          <a:effectLst/>
        </c:spPr>
        <c:marker>
          <c:symbol val="none"/>
        </c:marker>
      </c:pivotFmt>
      <c:pivotFmt>
        <c:idx val="29"/>
        <c:spPr>
          <a:solidFill>
            <a:schemeClr val="accent1"/>
          </a:solidFill>
          <a:ln>
            <a:noFill/>
          </a:ln>
          <a:effectLst/>
        </c:spPr>
        <c:marker>
          <c:symbol val="none"/>
        </c:marker>
      </c:pivotFmt>
      <c:pivotFmt>
        <c:idx val="30"/>
        <c:spPr>
          <a:solidFill>
            <a:schemeClr val="accent1"/>
          </a:solidFill>
          <a:ln>
            <a:noFill/>
          </a:ln>
          <a:effectLst/>
        </c:spPr>
        <c:marker>
          <c:symbol val="none"/>
        </c:marker>
      </c:pivotFmt>
      <c:pivotFmt>
        <c:idx val="31"/>
        <c:spPr>
          <a:solidFill>
            <a:schemeClr val="accent1"/>
          </a:solidFill>
          <a:ln>
            <a:noFill/>
          </a:ln>
          <a:effectLst/>
        </c:spPr>
        <c:marker>
          <c:symbol val="none"/>
        </c:marker>
      </c:pivotFmt>
      <c:pivotFmt>
        <c:idx val="32"/>
        <c:spPr>
          <a:solidFill>
            <a:schemeClr val="accent1"/>
          </a:solidFill>
          <a:ln>
            <a:noFill/>
          </a:ln>
          <a:effectLst/>
        </c:spPr>
        <c:marker>
          <c:symbol val="none"/>
        </c:marker>
      </c:pivotFmt>
      <c:pivotFmt>
        <c:idx val="33"/>
        <c:spPr>
          <a:solidFill>
            <a:schemeClr val="accent1"/>
          </a:solidFill>
          <a:ln>
            <a:noFill/>
          </a:ln>
          <a:effectLst/>
        </c:spPr>
        <c:marker>
          <c:symbol val="none"/>
        </c:marker>
      </c:pivotFmt>
      <c:pivotFmt>
        <c:idx val="34"/>
        <c:spPr>
          <a:solidFill>
            <a:schemeClr val="accent1"/>
          </a:solidFill>
          <a:ln>
            <a:noFill/>
          </a:ln>
          <a:effectLst/>
        </c:spPr>
        <c:marker>
          <c:symbol val="none"/>
        </c:marker>
      </c:pivotFmt>
      <c:pivotFmt>
        <c:idx val="35"/>
        <c:spPr>
          <a:solidFill>
            <a:schemeClr val="accent1"/>
          </a:solidFill>
          <a:ln>
            <a:noFill/>
          </a:ln>
          <a:effectLst/>
        </c:spPr>
        <c:marker>
          <c:symbol val="none"/>
        </c:marker>
      </c:pivotFmt>
      <c:pivotFmt>
        <c:idx val="36"/>
        <c:spPr>
          <a:solidFill>
            <a:schemeClr val="accent1"/>
          </a:solidFill>
          <a:ln>
            <a:noFill/>
          </a:ln>
          <a:effectLst/>
        </c:spPr>
        <c:marker>
          <c:symbol val="none"/>
        </c:marker>
      </c:pivotFmt>
      <c:pivotFmt>
        <c:idx val="37"/>
        <c:spPr>
          <a:solidFill>
            <a:schemeClr val="accent1"/>
          </a:solidFill>
          <a:ln>
            <a:noFill/>
          </a:ln>
          <a:effectLst/>
        </c:spPr>
        <c:marker>
          <c:symbol val="none"/>
        </c:marker>
      </c:pivotFmt>
      <c:pivotFmt>
        <c:idx val="38"/>
        <c:spPr>
          <a:solidFill>
            <a:schemeClr val="accent1"/>
          </a:solidFill>
          <a:ln>
            <a:noFill/>
          </a:ln>
          <a:effectLst/>
        </c:spPr>
        <c:marker>
          <c:symbol val="none"/>
        </c:marker>
      </c:pivotFmt>
      <c:pivotFmt>
        <c:idx val="39"/>
        <c:spPr>
          <a:solidFill>
            <a:schemeClr val="accent1"/>
          </a:solidFill>
          <a:ln>
            <a:noFill/>
          </a:ln>
          <a:effectLst/>
        </c:spPr>
        <c:marker>
          <c:symbol val="none"/>
        </c:marker>
      </c:pivotFmt>
      <c:pivotFmt>
        <c:idx val="40"/>
        <c:spPr>
          <a:solidFill>
            <a:schemeClr val="accent1"/>
          </a:solidFill>
          <a:ln>
            <a:noFill/>
          </a:ln>
          <a:effectLst/>
        </c:spPr>
        <c:marker>
          <c:symbol val="none"/>
        </c:marker>
      </c:pivotFmt>
      <c:pivotFmt>
        <c:idx val="41"/>
        <c:spPr>
          <a:solidFill>
            <a:schemeClr val="accent1"/>
          </a:solidFill>
          <a:ln>
            <a:noFill/>
          </a:ln>
          <a:effectLst/>
        </c:spPr>
        <c:marker>
          <c:symbol val="none"/>
        </c:marker>
      </c:pivotFmt>
      <c:pivotFmt>
        <c:idx val="42"/>
        <c:spPr>
          <a:solidFill>
            <a:schemeClr val="accent1"/>
          </a:solidFill>
          <a:ln>
            <a:noFill/>
          </a:ln>
          <a:effectLst/>
        </c:spPr>
        <c:marker>
          <c:symbol val="none"/>
        </c:marker>
      </c:pivotFmt>
      <c:pivotFmt>
        <c:idx val="43"/>
        <c:spPr>
          <a:solidFill>
            <a:schemeClr val="accent1"/>
          </a:solidFill>
          <a:ln>
            <a:noFill/>
          </a:ln>
          <a:effectLst/>
        </c:spPr>
        <c:marker>
          <c:symbol val="none"/>
        </c:marker>
      </c:pivotFmt>
      <c:pivotFmt>
        <c:idx val="44"/>
        <c:spPr>
          <a:solidFill>
            <a:schemeClr val="accent1"/>
          </a:solidFill>
          <a:ln>
            <a:noFill/>
          </a:ln>
          <a:effectLst/>
        </c:spPr>
        <c:marker>
          <c:symbol val="none"/>
        </c:marker>
      </c:pivotFmt>
      <c:pivotFmt>
        <c:idx val="45"/>
        <c:spPr>
          <a:solidFill>
            <a:schemeClr val="accent1"/>
          </a:solidFill>
          <a:ln>
            <a:noFill/>
          </a:ln>
          <a:effectLst/>
        </c:spPr>
        <c:marker>
          <c:symbol val="none"/>
        </c:marker>
      </c:pivotFmt>
      <c:pivotFmt>
        <c:idx val="46"/>
        <c:spPr>
          <a:solidFill>
            <a:schemeClr val="accent1"/>
          </a:solidFill>
          <a:ln>
            <a:noFill/>
          </a:ln>
          <a:effectLst/>
        </c:spPr>
        <c:marker>
          <c:symbol val="none"/>
        </c:marker>
      </c:pivotFmt>
      <c:pivotFmt>
        <c:idx val="47"/>
        <c:spPr>
          <a:solidFill>
            <a:schemeClr val="accent1"/>
          </a:solidFill>
          <a:ln>
            <a:noFill/>
          </a:ln>
          <a:effectLst/>
        </c:spPr>
        <c:marker>
          <c:symbol val="none"/>
        </c:marker>
      </c:pivotFmt>
      <c:pivotFmt>
        <c:idx val="48"/>
        <c:spPr>
          <a:solidFill>
            <a:schemeClr val="accent1"/>
          </a:solidFill>
          <a:ln>
            <a:noFill/>
          </a:ln>
          <a:effectLst/>
        </c:spPr>
        <c:marker>
          <c:symbol val="none"/>
        </c:marker>
      </c:pivotFmt>
      <c:pivotFmt>
        <c:idx val="49"/>
        <c:spPr>
          <a:solidFill>
            <a:schemeClr val="accent1"/>
          </a:solidFill>
          <a:ln>
            <a:noFill/>
          </a:ln>
          <a:effectLst/>
        </c:spPr>
        <c:marker>
          <c:symbol val="none"/>
        </c:marker>
      </c:pivotFmt>
      <c:pivotFmt>
        <c:idx val="50"/>
        <c:spPr>
          <a:solidFill>
            <a:schemeClr val="accent1"/>
          </a:solidFill>
          <a:ln>
            <a:noFill/>
          </a:ln>
          <a:effectLst/>
        </c:spPr>
        <c:marker>
          <c:symbol val="none"/>
        </c:marker>
      </c:pivotFmt>
      <c:pivotFmt>
        <c:idx val="51"/>
        <c:spPr>
          <a:solidFill>
            <a:schemeClr val="accent1"/>
          </a:solidFill>
          <a:ln>
            <a:noFill/>
          </a:ln>
          <a:effectLst/>
        </c:spPr>
        <c:marker>
          <c:symbol val="none"/>
        </c:marker>
      </c:pivotFmt>
      <c:pivotFmt>
        <c:idx val="52"/>
        <c:spPr>
          <a:solidFill>
            <a:schemeClr val="accent1"/>
          </a:solidFill>
          <a:ln>
            <a:noFill/>
          </a:ln>
          <a:effectLst/>
        </c:spPr>
        <c:marker>
          <c:symbol val="none"/>
        </c:marker>
      </c:pivotFmt>
      <c:pivotFmt>
        <c:idx val="53"/>
        <c:spPr>
          <a:solidFill>
            <a:schemeClr val="accent1"/>
          </a:solidFill>
          <a:ln>
            <a:noFill/>
          </a:ln>
          <a:effectLst/>
        </c:spPr>
        <c:marker>
          <c:symbol val="none"/>
        </c:marker>
      </c:pivotFmt>
      <c:pivotFmt>
        <c:idx val="54"/>
        <c:spPr>
          <a:solidFill>
            <a:schemeClr val="accent1"/>
          </a:solidFill>
          <a:ln>
            <a:noFill/>
          </a:ln>
          <a:effectLst/>
        </c:spPr>
        <c:marker>
          <c:symbol val="none"/>
        </c:marker>
      </c:pivotFmt>
      <c:pivotFmt>
        <c:idx val="55"/>
        <c:spPr>
          <a:solidFill>
            <a:schemeClr val="accent1"/>
          </a:solidFill>
          <a:ln>
            <a:noFill/>
          </a:ln>
          <a:effectLst/>
        </c:spPr>
        <c:marker>
          <c:symbol val="none"/>
        </c:marker>
      </c:pivotFmt>
      <c:pivotFmt>
        <c:idx val="56"/>
        <c:spPr>
          <a:solidFill>
            <a:schemeClr val="accent1"/>
          </a:solidFill>
          <a:ln>
            <a:noFill/>
          </a:ln>
          <a:effectLst/>
        </c:spPr>
        <c:marker>
          <c:symbol val="none"/>
        </c:marker>
      </c:pivotFmt>
      <c:pivotFmt>
        <c:idx val="57"/>
        <c:spPr>
          <a:solidFill>
            <a:schemeClr val="accent1"/>
          </a:solidFill>
          <a:ln>
            <a:noFill/>
          </a:ln>
          <a:effectLst/>
        </c:spPr>
        <c:marker>
          <c:symbol val="none"/>
        </c:marker>
      </c:pivotFmt>
      <c:pivotFmt>
        <c:idx val="58"/>
        <c:spPr>
          <a:solidFill>
            <a:schemeClr val="accent1"/>
          </a:solidFill>
          <a:ln>
            <a:noFill/>
          </a:ln>
          <a:effectLst/>
        </c:spPr>
        <c:marker>
          <c:symbol val="none"/>
        </c:marker>
      </c:pivotFmt>
      <c:pivotFmt>
        <c:idx val="59"/>
        <c:spPr>
          <a:solidFill>
            <a:schemeClr val="accent1"/>
          </a:solidFill>
          <a:ln w="28575" cap="rnd">
            <a:solidFill>
              <a:schemeClr val="accent1"/>
            </a:solidFill>
            <a:round/>
          </a:ln>
          <a:effectLst/>
        </c:spPr>
      </c:pivotFmt>
      <c:pivotFmt>
        <c:idx val="60"/>
        <c:spPr>
          <a:solidFill>
            <a:schemeClr val="accent1"/>
          </a:solidFill>
          <a:ln w="28575" cap="rnd">
            <a:solidFill>
              <a:schemeClr val="accent1"/>
            </a:solidFill>
            <a:round/>
          </a:ln>
          <a:effectLst/>
        </c:spPr>
      </c:pivotFmt>
      <c:pivotFmt>
        <c:idx val="61"/>
        <c:spPr>
          <a:solidFill>
            <a:schemeClr val="accent1"/>
          </a:solidFill>
          <a:ln w="28575" cap="rnd">
            <a:solidFill>
              <a:schemeClr val="accent1"/>
            </a:solidFill>
            <a:round/>
          </a:ln>
          <a:effectLst/>
        </c:spPr>
      </c:pivotFmt>
      <c:pivotFmt>
        <c:idx val="62"/>
        <c:spPr>
          <a:solidFill>
            <a:schemeClr val="accent1"/>
          </a:solidFill>
          <a:ln w="28575" cap="rnd">
            <a:solidFill>
              <a:schemeClr val="accent1"/>
            </a:solidFill>
            <a:round/>
          </a:ln>
          <a:effectLst/>
        </c:spPr>
      </c:pivotFmt>
      <c:pivotFmt>
        <c:idx val="63"/>
        <c:spPr>
          <a:solidFill>
            <a:schemeClr val="accent1"/>
          </a:solidFill>
          <a:ln w="28575" cap="rnd">
            <a:solidFill>
              <a:schemeClr val="accent1"/>
            </a:solidFill>
            <a:round/>
          </a:ln>
          <a:effectLst/>
        </c:spPr>
        <c:marker>
          <c:symbol val="none"/>
        </c:marker>
      </c:pivotFmt>
      <c:pivotFmt>
        <c:idx val="64"/>
        <c:spPr>
          <a:solidFill>
            <a:schemeClr val="accent1"/>
          </a:solidFill>
          <a:ln w="28575" cap="rnd">
            <a:solidFill>
              <a:schemeClr val="accent1"/>
            </a:solidFill>
            <a:round/>
          </a:ln>
          <a:effectLst/>
        </c:spPr>
        <c:marker>
          <c:symbol val="none"/>
        </c:marker>
      </c:pivotFmt>
      <c:pivotFmt>
        <c:idx val="65"/>
        <c:spPr>
          <a:solidFill>
            <a:schemeClr val="accent1"/>
          </a:solidFill>
          <a:ln w="28575" cap="rnd">
            <a:solidFill>
              <a:schemeClr val="accent1"/>
            </a:solidFill>
            <a:round/>
          </a:ln>
          <a:effectLst/>
        </c:spPr>
        <c:marker>
          <c:symbol val="none"/>
        </c:marker>
      </c:pivotFmt>
      <c:pivotFmt>
        <c:idx val="66"/>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68"/>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69"/>
        <c:spPr>
          <a:solidFill>
            <a:schemeClr val="accent1"/>
          </a:solidFill>
          <a:ln w="28575" cap="rnd">
            <a:solidFill>
              <a:schemeClr val="accent1"/>
            </a:solidFill>
            <a:round/>
          </a:ln>
          <a:effectLst/>
        </c:spPr>
        <c:marker>
          <c:symbol val="none"/>
        </c:marker>
      </c:pivotFmt>
      <c:pivotFmt>
        <c:idx val="70"/>
        <c:spPr>
          <a:solidFill>
            <a:schemeClr val="accent1"/>
          </a:solidFill>
          <a:ln w="28575" cap="rnd">
            <a:solidFill>
              <a:schemeClr val="accent1"/>
            </a:solidFill>
            <a:round/>
          </a:ln>
          <a:effectLst/>
        </c:spPr>
        <c:marker>
          <c:symbol val="none"/>
        </c:marker>
      </c:pivotFmt>
      <c:pivotFmt>
        <c:idx val="71"/>
        <c:spPr>
          <a:solidFill>
            <a:schemeClr val="accent1"/>
          </a:solidFill>
          <a:ln w="28575" cap="rnd">
            <a:solidFill>
              <a:schemeClr val="accent1"/>
            </a:solidFill>
            <a:round/>
          </a:ln>
          <a:effectLst/>
        </c:spPr>
        <c:marker>
          <c:symbol val="none"/>
        </c:marker>
      </c:pivotFmt>
      <c:pivotFmt>
        <c:idx val="72"/>
        <c:spPr>
          <a:solidFill>
            <a:schemeClr val="accent1"/>
          </a:solidFill>
          <a:ln w="28575" cap="rnd">
            <a:solidFill>
              <a:schemeClr val="accent1"/>
            </a:solidFill>
            <a:round/>
          </a:ln>
          <a:effectLst/>
        </c:spPr>
        <c:marker>
          <c:symbol val="none"/>
        </c:marker>
      </c:pivotFmt>
      <c:pivotFmt>
        <c:idx val="73"/>
        <c:spPr>
          <a:solidFill>
            <a:schemeClr val="accent1"/>
          </a:solidFill>
          <a:ln w="28575" cap="rnd">
            <a:solidFill>
              <a:schemeClr val="accent1"/>
            </a:solidFill>
            <a:round/>
          </a:ln>
          <a:effectLst/>
        </c:spPr>
        <c:marker>
          <c:symbol val="none"/>
        </c:marker>
      </c:pivotFmt>
      <c:pivotFmt>
        <c:idx val="74"/>
        <c:spPr>
          <a:solidFill>
            <a:schemeClr val="accent1"/>
          </a:solidFill>
          <a:ln w="28575" cap="rnd">
            <a:solidFill>
              <a:schemeClr val="accent1"/>
            </a:solidFill>
            <a:round/>
          </a:ln>
          <a:effectLst/>
        </c:spPr>
        <c:marker>
          <c:symbol val="none"/>
        </c:marker>
      </c:pivotFmt>
      <c:pivotFmt>
        <c:idx val="75"/>
        <c:spPr>
          <a:solidFill>
            <a:schemeClr val="accent1"/>
          </a:solidFill>
          <a:ln w="28575" cap="rnd">
            <a:solidFill>
              <a:schemeClr val="accent1"/>
            </a:solidFill>
            <a:round/>
          </a:ln>
          <a:effectLst/>
        </c:spPr>
        <c:marker>
          <c:symbol val="none"/>
        </c:marker>
      </c:pivotFmt>
      <c:pivotFmt>
        <c:idx val="76"/>
        <c:spPr>
          <a:solidFill>
            <a:schemeClr val="accent1"/>
          </a:solidFill>
          <a:ln w="28575" cap="rnd">
            <a:solidFill>
              <a:schemeClr val="accent1"/>
            </a:solidFill>
            <a:round/>
          </a:ln>
          <a:effectLst/>
        </c:spPr>
        <c:marker>
          <c:symbol val="none"/>
        </c:marker>
      </c:pivotFmt>
      <c:pivotFmt>
        <c:idx val="77"/>
        <c:spPr>
          <a:solidFill>
            <a:schemeClr val="accent1"/>
          </a:solidFill>
          <a:ln w="28575" cap="rnd">
            <a:solidFill>
              <a:schemeClr val="accent1"/>
            </a:solidFill>
            <a:round/>
          </a:ln>
          <a:effectLst/>
        </c:spPr>
        <c:marker>
          <c:symbol val="none"/>
        </c:marker>
      </c:pivotFmt>
      <c:pivotFmt>
        <c:idx val="78"/>
        <c:spPr>
          <a:solidFill>
            <a:schemeClr val="accent1"/>
          </a:solidFill>
          <a:ln w="28575" cap="rnd">
            <a:solidFill>
              <a:schemeClr val="accent1"/>
            </a:solidFill>
            <a:round/>
          </a:ln>
          <a:effectLst/>
        </c:spPr>
        <c:marker>
          <c:symbol val="none"/>
        </c:marker>
      </c:pivotFmt>
      <c:pivotFmt>
        <c:idx val="79"/>
        <c:spPr>
          <a:solidFill>
            <a:schemeClr val="accent1"/>
          </a:solidFill>
          <a:ln w="28575" cap="rnd">
            <a:solidFill>
              <a:schemeClr val="accent1"/>
            </a:solidFill>
            <a:round/>
          </a:ln>
          <a:effectLst/>
        </c:spPr>
        <c:marker>
          <c:symbol val="none"/>
        </c:marker>
      </c:pivotFmt>
      <c:pivotFmt>
        <c:idx val="80"/>
        <c:spPr>
          <a:solidFill>
            <a:schemeClr val="accent1"/>
          </a:solidFill>
          <a:ln w="28575" cap="rnd">
            <a:solidFill>
              <a:schemeClr val="accent1"/>
            </a:solidFill>
            <a:round/>
          </a:ln>
          <a:effectLst/>
        </c:spPr>
        <c:marker>
          <c:symbol val="none"/>
        </c:marker>
      </c:pivotFmt>
      <c:pivotFmt>
        <c:idx val="81"/>
        <c:spPr>
          <a:solidFill>
            <a:schemeClr val="accent1"/>
          </a:solidFill>
          <a:ln w="28575" cap="rnd">
            <a:solidFill>
              <a:schemeClr val="accent1"/>
            </a:solidFill>
            <a:round/>
          </a:ln>
          <a:effectLst/>
        </c:spPr>
        <c:marker>
          <c:symbol val="none"/>
        </c:marker>
      </c:pivotFmt>
      <c:pivotFmt>
        <c:idx val="82"/>
        <c:spPr>
          <a:solidFill>
            <a:schemeClr val="accent1"/>
          </a:solidFill>
          <a:ln w="28575" cap="rnd">
            <a:solidFill>
              <a:schemeClr val="accent1"/>
            </a:solidFill>
            <a:round/>
          </a:ln>
          <a:effectLst/>
        </c:spPr>
        <c:marker>
          <c:symbol val="none"/>
        </c:marker>
      </c:pivotFmt>
      <c:pivotFmt>
        <c:idx val="83"/>
        <c:spPr>
          <a:solidFill>
            <a:schemeClr val="accent1"/>
          </a:solidFill>
          <a:ln w="28575" cap="rnd">
            <a:solidFill>
              <a:schemeClr val="accent1"/>
            </a:solidFill>
            <a:round/>
          </a:ln>
          <a:effectLst/>
        </c:spPr>
        <c:marker>
          <c:symbol val="none"/>
        </c:marker>
      </c:pivotFmt>
      <c:pivotFmt>
        <c:idx val="84"/>
        <c:spPr>
          <a:solidFill>
            <a:schemeClr val="accent1"/>
          </a:solidFill>
          <a:ln w="28575" cap="rnd">
            <a:solidFill>
              <a:schemeClr val="accent1"/>
            </a:solidFill>
            <a:round/>
          </a:ln>
          <a:effectLst/>
        </c:spPr>
        <c:marker>
          <c:symbol val="none"/>
        </c:marker>
      </c:pivotFmt>
      <c:pivotFmt>
        <c:idx val="85"/>
        <c:spPr>
          <a:solidFill>
            <a:schemeClr val="accent1"/>
          </a:solidFill>
          <a:ln w="28575" cap="rnd">
            <a:solidFill>
              <a:schemeClr val="accent1"/>
            </a:solidFill>
            <a:round/>
          </a:ln>
          <a:effectLst/>
        </c:spPr>
        <c:marker>
          <c:symbol val="none"/>
        </c:marker>
      </c:pivotFmt>
      <c:pivotFmt>
        <c:idx val="86"/>
        <c:spPr>
          <a:solidFill>
            <a:schemeClr val="accent1"/>
          </a:solidFill>
          <a:ln w="28575" cap="rnd">
            <a:solidFill>
              <a:schemeClr val="accent1"/>
            </a:solidFill>
            <a:round/>
          </a:ln>
          <a:effectLst/>
        </c:spPr>
        <c:marker>
          <c:symbol val="none"/>
        </c:marker>
      </c:pivotFmt>
      <c:pivotFmt>
        <c:idx val="87"/>
        <c:spPr>
          <a:solidFill>
            <a:schemeClr val="accent1"/>
          </a:solidFill>
          <a:ln w="28575" cap="rnd">
            <a:solidFill>
              <a:schemeClr val="accent1"/>
            </a:solidFill>
            <a:round/>
          </a:ln>
          <a:effectLst/>
        </c:spPr>
        <c:marker>
          <c:symbol val="none"/>
        </c:marker>
      </c:pivotFmt>
      <c:pivotFmt>
        <c:idx val="88"/>
        <c:spPr>
          <a:solidFill>
            <a:schemeClr val="accent1"/>
          </a:solidFill>
          <a:ln w="28575" cap="rnd">
            <a:solidFill>
              <a:schemeClr val="accent1"/>
            </a:solidFill>
            <a:round/>
          </a:ln>
          <a:effectLst/>
        </c:spPr>
        <c:marker>
          <c:symbol val="none"/>
        </c:marker>
      </c:pivotFmt>
      <c:pivotFmt>
        <c:idx val="89"/>
        <c:spPr>
          <a:solidFill>
            <a:schemeClr val="accent1"/>
          </a:solidFill>
          <a:ln w="28575" cap="rnd">
            <a:solidFill>
              <a:schemeClr val="accent1"/>
            </a:solidFill>
            <a:round/>
          </a:ln>
          <a:effectLst/>
        </c:spPr>
        <c:marker>
          <c:symbol val="none"/>
        </c:marker>
      </c:pivotFmt>
      <c:pivotFmt>
        <c:idx val="90"/>
        <c:spPr>
          <a:solidFill>
            <a:schemeClr val="accent1"/>
          </a:solidFill>
          <a:ln w="28575" cap="rnd">
            <a:solidFill>
              <a:schemeClr val="accent1"/>
            </a:solidFill>
            <a:round/>
          </a:ln>
          <a:effectLst/>
        </c:spPr>
        <c:marker>
          <c:symbol val="none"/>
        </c:marker>
      </c:pivotFmt>
      <c:pivotFmt>
        <c:idx val="91"/>
        <c:spPr>
          <a:solidFill>
            <a:schemeClr val="accent1"/>
          </a:solidFill>
          <a:ln w="28575" cap="rnd">
            <a:solidFill>
              <a:schemeClr val="accent1"/>
            </a:solidFill>
            <a:round/>
          </a:ln>
          <a:effectLst/>
        </c:spPr>
        <c:marker>
          <c:symbol val="none"/>
        </c:marker>
      </c:pivotFmt>
      <c:pivotFmt>
        <c:idx val="92"/>
        <c:spPr>
          <a:solidFill>
            <a:schemeClr val="accent1"/>
          </a:solidFill>
          <a:ln w="28575" cap="rnd">
            <a:solidFill>
              <a:schemeClr val="accent1"/>
            </a:solidFill>
            <a:round/>
          </a:ln>
          <a:effectLst/>
        </c:spPr>
        <c:marker>
          <c:symbol val="none"/>
        </c:marker>
      </c:pivotFmt>
      <c:pivotFmt>
        <c:idx val="93"/>
        <c:spPr>
          <a:solidFill>
            <a:schemeClr val="accent1"/>
          </a:solidFill>
          <a:ln w="28575" cap="rnd">
            <a:solidFill>
              <a:schemeClr val="accent1"/>
            </a:solidFill>
            <a:round/>
          </a:ln>
          <a:effectLst/>
        </c:spPr>
        <c:marker>
          <c:symbol val="none"/>
        </c:marker>
      </c:pivotFmt>
      <c:pivotFmt>
        <c:idx val="94"/>
        <c:spPr>
          <a:solidFill>
            <a:schemeClr val="accent1"/>
          </a:solidFill>
          <a:ln w="28575" cap="rnd">
            <a:solidFill>
              <a:schemeClr val="accent1"/>
            </a:solidFill>
            <a:round/>
          </a:ln>
          <a:effectLst/>
        </c:spPr>
        <c:marker>
          <c:symbol val="none"/>
        </c:marker>
      </c:pivotFmt>
      <c:pivotFmt>
        <c:idx val="95"/>
        <c:spPr>
          <a:solidFill>
            <a:schemeClr val="accent1"/>
          </a:solidFill>
          <a:ln w="28575" cap="rnd">
            <a:solidFill>
              <a:schemeClr val="accent1"/>
            </a:solidFill>
            <a:round/>
          </a:ln>
          <a:effectLst/>
        </c:spPr>
        <c:marker>
          <c:symbol val="none"/>
        </c:marker>
      </c:pivotFmt>
      <c:pivotFmt>
        <c:idx val="96"/>
        <c:spPr>
          <a:solidFill>
            <a:schemeClr val="accent1"/>
          </a:solidFill>
          <a:ln w="28575" cap="rnd">
            <a:solidFill>
              <a:schemeClr val="accent1"/>
            </a:solidFill>
            <a:round/>
          </a:ln>
          <a:effectLst/>
        </c:spPr>
        <c:marker>
          <c:symbol val="none"/>
        </c:marker>
      </c:pivotFmt>
      <c:pivotFmt>
        <c:idx val="97"/>
        <c:spPr>
          <a:solidFill>
            <a:schemeClr val="accent1"/>
          </a:solidFill>
          <a:ln w="28575" cap="rnd">
            <a:solidFill>
              <a:schemeClr val="accent1"/>
            </a:solidFill>
            <a:round/>
          </a:ln>
          <a:effectLst/>
        </c:spPr>
        <c:marker>
          <c:symbol val="none"/>
        </c:marker>
      </c:pivotFmt>
      <c:pivotFmt>
        <c:idx val="98"/>
        <c:spPr>
          <a:solidFill>
            <a:schemeClr val="accent1"/>
          </a:solidFill>
          <a:ln w="28575" cap="rnd">
            <a:solidFill>
              <a:schemeClr val="accent1"/>
            </a:solidFill>
            <a:round/>
          </a:ln>
          <a:effectLst/>
        </c:spPr>
        <c:marker>
          <c:symbol val="none"/>
        </c:marker>
      </c:pivotFmt>
      <c:pivotFmt>
        <c:idx val="99"/>
        <c:spPr>
          <a:solidFill>
            <a:schemeClr val="accent1"/>
          </a:solidFill>
          <a:ln w="28575" cap="rnd">
            <a:solidFill>
              <a:schemeClr val="accent1"/>
            </a:solidFill>
            <a:round/>
          </a:ln>
          <a:effectLst/>
        </c:spPr>
        <c:marker>
          <c:symbol val="none"/>
        </c:marker>
      </c:pivotFmt>
      <c:pivotFmt>
        <c:idx val="100"/>
        <c:spPr>
          <a:solidFill>
            <a:schemeClr val="accent1"/>
          </a:solidFill>
          <a:ln w="28575" cap="rnd">
            <a:solidFill>
              <a:schemeClr val="accent1"/>
            </a:solidFill>
            <a:round/>
          </a:ln>
          <a:effectLst/>
        </c:spPr>
        <c:marker>
          <c:symbol val="none"/>
        </c:marker>
      </c:pivotFmt>
      <c:pivotFmt>
        <c:idx val="101"/>
        <c:spPr>
          <a:solidFill>
            <a:schemeClr val="accent1"/>
          </a:solidFill>
          <a:ln w="28575" cap="rnd">
            <a:solidFill>
              <a:schemeClr val="accent1"/>
            </a:solidFill>
            <a:round/>
          </a:ln>
          <a:effectLst/>
        </c:spPr>
        <c:marker>
          <c:symbol val="none"/>
        </c:marker>
      </c:pivotFmt>
      <c:pivotFmt>
        <c:idx val="102"/>
        <c:spPr>
          <a:solidFill>
            <a:schemeClr val="accent1"/>
          </a:solidFill>
          <a:ln w="28575" cap="rnd">
            <a:solidFill>
              <a:schemeClr val="accent1"/>
            </a:solidFill>
            <a:round/>
          </a:ln>
          <a:effectLst/>
        </c:spPr>
        <c:marker>
          <c:symbol val="none"/>
        </c:marker>
      </c:pivotFmt>
      <c:pivotFmt>
        <c:idx val="103"/>
        <c:spPr>
          <a:solidFill>
            <a:schemeClr val="accent1"/>
          </a:solidFill>
          <a:ln w="28575" cap="rnd">
            <a:solidFill>
              <a:schemeClr val="accent1"/>
            </a:solidFill>
            <a:round/>
          </a:ln>
          <a:effectLst/>
        </c:spPr>
        <c:marker>
          <c:symbol val="none"/>
        </c:marker>
      </c:pivotFmt>
      <c:pivotFmt>
        <c:idx val="104"/>
        <c:spPr>
          <a:solidFill>
            <a:schemeClr val="accent1"/>
          </a:solidFill>
          <a:ln w="28575" cap="rnd">
            <a:solidFill>
              <a:schemeClr val="accent1"/>
            </a:solidFill>
            <a:round/>
          </a:ln>
          <a:effectLst/>
        </c:spPr>
        <c:marker>
          <c:symbol val="none"/>
        </c:marker>
      </c:pivotFmt>
      <c:pivotFmt>
        <c:idx val="105"/>
        <c:spPr>
          <a:solidFill>
            <a:schemeClr val="accent1"/>
          </a:solidFill>
          <a:ln w="28575" cap="rnd">
            <a:solidFill>
              <a:schemeClr val="accent1"/>
            </a:solidFill>
            <a:round/>
          </a:ln>
          <a:effectLst/>
        </c:spPr>
        <c:marker>
          <c:symbol val="none"/>
        </c:marker>
      </c:pivotFmt>
      <c:pivotFmt>
        <c:idx val="106"/>
        <c:spPr>
          <a:solidFill>
            <a:schemeClr val="accent1"/>
          </a:solidFill>
          <a:ln w="28575" cap="rnd">
            <a:solidFill>
              <a:schemeClr val="accent1"/>
            </a:solidFill>
            <a:round/>
          </a:ln>
          <a:effectLst/>
        </c:spPr>
        <c:marker>
          <c:symbol val="none"/>
        </c:marker>
      </c:pivotFmt>
      <c:pivotFmt>
        <c:idx val="107"/>
        <c:spPr>
          <a:solidFill>
            <a:schemeClr val="accent1"/>
          </a:solidFill>
          <a:ln w="28575" cap="rnd">
            <a:solidFill>
              <a:schemeClr val="accent1"/>
            </a:solidFill>
            <a:round/>
          </a:ln>
          <a:effectLst/>
        </c:spPr>
        <c:marker>
          <c:symbol val="none"/>
        </c:marker>
      </c:pivotFmt>
      <c:pivotFmt>
        <c:idx val="108"/>
        <c:spPr>
          <a:solidFill>
            <a:schemeClr val="accent1"/>
          </a:solidFill>
          <a:ln w="28575" cap="rnd">
            <a:solidFill>
              <a:schemeClr val="accent1"/>
            </a:solidFill>
            <a:round/>
          </a:ln>
          <a:effectLst/>
        </c:spPr>
        <c:marker>
          <c:symbol val="none"/>
        </c:marker>
      </c:pivotFmt>
      <c:pivotFmt>
        <c:idx val="109"/>
        <c:spPr>
          <a:solidFill>
            <a:schemeClr val="accent1"/>
          </a:solidFill>
          <a:ln w="28575" cap="rnd">
            <a:solidFill>
              <a:schemeClr val="accent1"/>
            </a:solidFill>
            <a:round/>
          </a:ln>
          <a:effectLst/>
        </c:spPr>
        <c:marker>
          <c:symbol val="none"/>
        </c:marker>
      </c:pivotFmt>
      <c:pivotFmt>
        <c:idx val="110"/>
        <c:spPr>
          <a:solidFill>
            <a:schemeClr val="accent1"/>
          </a:solidFill>
          <a:ln w="28575" cap="rnd">
            <a:solidFill>
              <a:schemeClr val="accent1"/>
            </a:solidFill>
            <a:round/>
          </a:ln>
          <a:effectLst/>
        </c:spPr>
        <c:marker>
          <c:symbol val="none"/>
        </c:marker>
      </c:pivotFmt>
      <c:pivotFmt>
        <c:idx val="111"/>
        <c:spPr>
          <a:solidFill>
            <a:schemeClr val="accent1"/>
          </a:solidFill>
          <a:ln w="28575" cap="rnd">
            <a:solidFill>
              <a:schemeClr val="accent1"/>
            </a:solidFill>
            <a:round/>
          </a:ln>
          <a:effectLst/>
        </c:spPr>
        <c:marker>
          <c:symbol val="none"/>
        </c:marker>
      </c:pivotFmt>
      <c:pivotFmt>
        <c:idx val="112"/>
        <c:spPr>
          <a:solidFill>
            <a:schemeClr val="accent1"/>
          </a:solidFill>
          <a:ln w="28575" cap="rnd">
            <a:solidFill>
              <a:schemeClr val="accent1"/>
            </a:solidFill>
            <a:round/>
          </a:ln>
          <a:effectLst/>
        </c:spPr>
        <c:marker>
          <c:symbol val="none"/>
        </c:marker>
      </c:pivotFmt>
      <c:pivotFmt>
        <c:idx val="113"/>
        <c:spPr>
          <a:solidFill>
            <a:schemeClr val="accent1"/>
          </a:solidFill>
          <a:ln w="28575" cap="rnd">
            <a:solidFill>
              <a:schemeClr val="accent1"/>
            </a:solidFill>
            <a:round/>
          </a:ln>
          <a:effectLst/>
        </c:spPr>
        <c:marker>
          <c:symbol val="none"/>
        </c:marker>
      </c:pivotFmt>
      <c:pivotFmt>
        <c:idx val="114"/>
        <c:spPr>
          <a:solidFill>
            <a:schemeClr val="accent1"/>
          </a:solidFill>
          <a:ln w="28575" cap="rnd">
            <a:solidFill>
              <a:schemeClr val="accent1"/>
            </a:solidFill>
            <a:round/>
          </a:ln>
          <a:effectLst/>
        </c:spPr>
        <c:marker>
          <c:symbol val="none"/>
        </c:marker>
      </c:pivotFmt>
      <c:pivotFmt>
        <c:idx val="115"/>
        <c:spPr>
          <a:solidFill>
            <a:schemeClr val="accent1"/>
          </a:solidFill>
          <a:ln w="28575" cap="rnd">
            <a:solidFill>
              <a:schemeClr val="accent1"/>
            </a:solidFill>
            <a:round/>
          </a:ln>
          <a:effectLst/>
        </c:spPr>
        <c:marker>
          <c:symbol val="none"/>
        </c:marker>
      </c:pivotFmt>
      <c:pivotFmt>
        <c:idx val="116"/>
        <c:spPr>
          <a:solidFill>
            <a:schemeClr val="accent1"/>
          </a:solidFill>
          <a:ln w="28575" cap="rnd">
            <a:solidFill>
              <a:schemeClr val="accent1"/>
            </a:solidFill>
            <a:round/>
          </a:ln>
          <a:effectLst/>
        </c:spPr>
        <c:marker>
          <c:symbol val="none"/>
        </c:marker>
      </c:pivotFmt>
      <c:pivotFmt>
        <c:idx val="117"/>
        <c:spPr>
          <a:solidFill>
            <a:schemeClr val="accent1"/>
          </a:solidFill>
          <a:ln w="28575" cap="rnd">
            <a:solidFill>
              <a:schemeClr val="accent1"/>
            </a:solidFill>
            <a:round/>
          </a:ln>
          <a:effectLst/>
        </c:spPr>
        <c:marker>
          <c:symbol val="none"/>
        </c:marker>
      </c:pivotFmt>
      <c:pivotFmt>
        <c:idx val="118"/>
        <c:spPr>
          <a:solidFill>
            <a:schemeClr val="accent1"/>
          </a:solidFill>
          <a:ln w="28575" cap="rnd">
            <a:solidFill>
              <a:schemeClr val="accent1"/>
            </a:solidFill>
            <a:round/>
          </a:ln>
          <a:effectLst/>
        </c:spPr>
        <c:marker>
          <c:symbol val="none"/>
        </c:marker>
      </c:pivotFmt>
      <c:pivotFmt>
        <c:idx val="119"/>
        <c:spPr>
          <a:solidFill>
            <a:schemeClr val="accent1"/>
          </a:solidFill>
          <a:ln w="28575" cap="rnd">
            <a:solidFill>
              <a:schemeClr val="accent1"/>
            </a:solidFill>
            <a:round/>
          </a:ln>
          <a:effectLst/>
        </c:spPr>
        <c:marker>
          <c:symbol val="none"/>
        </c:marker>
      </c:pivotFmt>
      <c:pivotFmt>
        <c:idx val="120"/>
        <c:spPr>
          <a:solidFill>
            <a:schemeClr val="accent1"/>
          </a:solidFill>
          <a:ln w="28575" cap="rnd">
            <a:solidFill>
              <a:schemeClr val="accent1"/>
            </a:solidFill>
            <a:round/>
          </a:ln>
          <a:effectLst/>
        </c:spPr>
        <c:marker>
          <c:symbol val="none"/>
        </c:marker>
      </c:pivotFmt>
      <c:pivotFmt>
        <c:idx val="121"/>
        <c:spPr>
          <a:solidFill>
            <a:schemeClr val="accent1"/>
          </a:solidFill>
          <a:ln w="28575" cap="rnd">
            <a:solidFill>
              <a:schemeClr val="accent1"/>
            </a:solidFill>
            <a:round/>
          </a:ln>
          <a:effectLst/>
        </c:spPr>
        <c:marker>
          <c:symbol val="none"/>
        </c:marker>
      </c:pivotFmt>
      <c:pivotFmt>
        <c:idx val="122"/>
        <c:spPr>
          <a:solidFill>
            <a:schemeClr val="accent1"/>
          </a:solidFill>
          <a:ln w="28575" cap="rnd">
            <a:solidFill>
              <a:schemeClr val="accent1"/>
            </a:solidFill>
            <a:round/>
          </a:ln>
          <a:effectLst/>
        </c:spPr>
        <c:marker>
          <c:symbol val="none"/>
        </c:marker>
      </c:pivotFmt>
      <c:pivotFmt>
        <c:idx val="123"/>
        <c:spPr>
          <a:solidFill>
            <a:schemeClr val="accent1"/>
          </a:solidFill>
          <a:ln w="28575" cap="rnd">
            <a:solidFill>
              <a:schemeClr val="accent1"/>
            </a:solidFill>
            <a:round/>
          </a:ln>
          <a:effectLst/>
        </c:spPr>
        <c:marker>
          <c:symbol val="none"/>
        </c:marker>
      </c:pivotFmt>
      <c:pivotFmt>
        <c:idx val="124"/>
        <c:spPr>
          <a:solidFill>
            <a:schemeClr val="accent1"/>
          </a:solidFill>
          <a:ln w="28575" cap="rnd">
            <a:solidFill>
              <a:schemeClr val="accent1"/>
            </a:solidFill>
            <a:round/>
          </a:ln>
          <a:effectLst/>
        </c:spPr>
        <c:marker>
          <c:symbol val="none"/>
        </c:marker>
      </c:pivotFmt>
      <c:pivotFmt>
        <c:idx val="125"/>
        <c:spPr>
          <a:solidFill>
            <a:schemeClr val="accent1"/>
          </a:solidFill>
          <a:ln w="28575" cap="rnd">
            <a:solidFill>
              <a:schemeClr val="accent1"/>
            </a:solidFill>
            <a:round/>
          </a:ln>
          <a:effectLst/>
        </c:spPr>
        <c:marker>
          <c:symbol val="none"/>
        </c:marker>
      </c:pivotFmt>
      <c:pivotFmt>
        <c:idx val="126"/>
        <c:spPr>
          <a:solidFill>
            <a:schemeClr val="accent1"/>
          </a:solidFill>
          <a:ln w="28575" cap="rnd">
            <a:solidFill>
              <a:schemeClr val="accent1"/>
            </a:solidFill>
            <a:round/>
          </a:ln>
          <a:effectLst/>
        </c:spPr>
        <c:marker>
          <c:symbol val="none"/>
        </c:marker>
      </c:pivotFmt>
      <c:pivotFmt>
        <c:idx val="127"/>
        <c:spPr>
          <a:solidFill>
            <a:schemeClr val="accent1"/>
          </a:solidFill>
          <a:ln w="28575" cap="rnd">
            <a:solidFill>
              <a:schemeClr val="accent1"/>
            </a:solidFill>
            <a:round/>
          </a:ln>
          <a:effectLst/>
        </c:spPr>
        <c:marker>
          <c:symbol val="none"/>
        </c:marker>
      </c:pivotFmt>
      <c:pivotFmt>
        <c:idx val="128"/>
        <c:spPr>
          <a:solidFill>
            <a:schemeClr val="accent1"/>
          </a:solidFill>
          <a:ln w="28575" cap="rnd">
            <a:solidFill>
              <a:schemeClr val="accent1"/>
            </a:solidFill>
            <a:round/>
          </a:ln>
          <a:effectLst/>
        </c:spPr>
        <c:marker>
          <c:symbol val="none"/>
        </c:marker>
      </c:pivotFmt>
      <c:pivotFmt>
        <c:idx val="129"/>
        <c:spPr>
          <a:solidFill>
            <a:schemeClr val="accent1"/>
          </a:solidFill>
          <a:ln w="28575" cap="rnd">
            <a:solidFill>
              <a:schemeClr val="accent1"/>
            </a:solidFill>
            <a:round/>
          </a:ln>
          <a:effectLst/>
        </c:spPr>
        <c:marker>
          <c:symbol val="none"/>
        </c:marker>
      </c:pivotFmt>
      <c:pivotFmt>
        <c:idx val="130"/>
        <c:spPr>
          <a:solidFill>
            <a:schemeClr val="accent1"/>
          </a:solidFill>
          <a:ln w="28575" cap="rnd">
            <a:solidFill>
              <a:schemeClr val="accent1"/>
            </a:solidFill>
            <a:round/>
          </a:ln>
          <a:effectLst/>
        </c:spPr>
        <c:marker>
          <c:symbol val="none"/>
        </c:marker>
      </c:pivotFmt>
      <c:pivotFmt>
        <c:idx val="131"/>
        <c:spPr>
          <a:solidFill>
            <a:schemeClr val="accent1"/>
          </a:solidFill>
          <a:ln w="28575" cap="rnd">
            <a:solidFill>
              <a:schemeClr val="accent1"/>
            </a:solidFill>
            <a:round/>
          </a:ln>
          <a:effectLst/>
        </c:spPr>
        <c:marker>
          <c:symbol val="none"/>
        </c:marker>
      </c:pivotFmt>
      <c:pivotFmt>
        <c:idx val="132"/>
        <c:spPr>
          <a:solidFill>
            <a:schemeClr val="accent1"/>
          </a:solidFill>
          <a:ln w="28575" cap="rnd">
            <a:solidFill>
              <a:schemeClr val="accent1"/>
            </a:solidFill>
            <a:round/>
          </a:ln>
          <a:effectLst/>
        </c:spPr>
        <c:marker>
          <c:symbol val="none"/>
        </c:marker>
      </c:pivotFmt>
      <c:pivotFmt>
        <c:idx val="133"/>
        <c:spPr>
          <a:solidFill>
            <a:schemeClr val="accent1"/>
          </a:solidFill>
          <a:ln w="28575" cap="rnd">
            <a:solidFill>
              <a:schemeClr val="accent1"/>
            </a:solidFill>
            <a:round/>
          </a:ln>
          <a:effectLst/>
        </c:spPr>
        <c:marker>
          <c:symbol val="none"/>
        </c:marker>
      </c:pivotFmt>
      <c:pivotFmt>
        <c:idx val="134"/>
        <c:spPr>
          <a:solidFill>
            <a:schemeClr val="accent1"/>
          </a:solidFill>
          <a:ln w="28575" cap="rnd">
            <a:solidFill>
              <a:schemeClr val="accent1"/>
            </a:solidFill>
            <a:round/>
          </a:ln>
          <a:effectLst/>
        </c:spPr>
        <c:marker>
          <c:symbol val="none"/>
        </c:marker>
      </c:pivotFmt>
      <c:pivotFmt>
        <c:idx val="135"/>
        <c:spPr>
          <a:solidFill>
            <a:schemeClr val="accent1"/>
          </a:solidFill>
          <a:ln w="28575" cap="rnd">
            <a:solidFill>
              <a:schemeClr val="accent1"/>
            </a:solidFill>
            <a:round/>
          </a:ln>
          <a:effectLst/>
        </c:spPr>
        <c:marker>
          <c:symbol val="none"/>
        </c:marker>
      </c:pivotFmt>
      <c:pivotFmt>
        <c:idx val="136"/>
        <c:spPr>
          <a:solidFill>
            <a:schemeClr val="accent1"/>
          </a:solidFill>
          <a:ln w="28575" cap="rnd">
            <a:solidFill>
              <a:schemeClr val="accent1"/>
            </a:solidFill>
            <a:round/>
          </a:ln>
          <a:effectLst/>
        </c:spPr>
        <c:marker>
          <c:symbol val="none"/>
        </c:marker>
      </c:pivotFmt>
      <c:pivotFmt>
        <c:idx val="137"/>
        <c:spPr>
          <a:solidFill>
            <a:schemeClr val="accent1"/>
          </a:solidFill>
          <a:ln w="28575" cap="rnd">
            <a:solidFill>
              <a:schemeClr val="accent1"/>
            </a:solidFill>
            <a:round/>
          </a:ln>
          <a:effectLst/>
        </c:spPr>
        <c:marker>
          <c:symbol val="none"/>
        </c:marker>
      </c:pivotFmt>
      <c:pivotFmt>
        <c:idx val="138"/>
        <c:spPr>
          <a:solidFill>
            <a:schemeClr val="accent1"/>
          </a:solidFill>
          <a:ln w="28575" cap="rnd">
            <a:solidFill>
              <a:schemeClr val="accent1"/>
            </a:solidFill>
            <a:round/>
          </a:ln>
          <a:effectLst/>
        </c:spPr>
        <c:marker>
          <c:symbol val="none"/>
        </c:marker>
      </c:pivotFmt>
      <c:pivotFmt>
        <c:idx val="139"/>
        <c:spPr>
          <a:solidFill>
            <a:schemeClr val="accent1"/>
          </a:solidFill>
          <a:ln w="28575" cap="rnd">
            <a:solidFill>
              <a:schemeClr val="accent1"/>
            </a:solidFill>
            <a:round/>
          </a:ln>
          <a:effectLst/>
        </c:spPr>
        <c:marker>
          <c:symbol val="none"/>
        </c:marker>
      </c:pivotFmt>
      <c:pivotFmt>
        <c:idx val="140"/>
        <c:spPr>
          <a:solidFill>
            <a:schemeClr val="accent1"/>
          </a:solidFill>
          <a:ln w="28575" cap="rnd">
            <a:solidFill>
              <a:schemeClr val="accent1"/>
            </a:solidFill>
            <a:round/>
          </a:ln>
          <a:effectLst/>
        </c:spPr>
        <c:marker>
          <c:symbol val="none"/>
        </c:marker>
      </c:pivotFmt>
      <c:pivotFmt>
        <c:idx val="141"/>
        <c:spPr>
          <a:solidFill>
            <a:schemeClr val="accent1"/>
          </a:solidFill>
          <a:ln w="28575" cap="rnd">
            <a:solidFill>
              <a:schemeClr val="accent1"/>
            </a:solidFill>
            <a:round/>
          </a:ln>
          <a:effectLst/>
        </c:spPr>
        <c:marker>
          <c:symbol val="none"/>
        </c:marker>
      </c:pivotFmt>
      <c:pivotFmt>
        <c:idx val="142"/>
        <c:spPr>
          <a:solidFill>
            <a:schemeClr val="accent1"/>
          </a:solidFill>
          <a:ln w="28575" cap="rnd">
            <a:solidFill>
              <a:schemeClr val="accent1"/>
            </a:solidFill>
            <a:round/>
          </a:ln>
          <a:effectLst/>
        </c:spPr>
        <c:marker>
          <c:symbol val="none"/>
        </c:marker>
      </c:pivotFmt>
      <c:pivotFmt>
        <c:idx val="143"/>
        <c:spPr>
          <a:solidFill>
            <a:schemeClr val="accent1"/>
          </a:solidFill>
          <a:ln w="28575" cap="rnd">
            <a:solidFill>
              <a:schemeClr val="accent1"/>
            </a:solidFill>
            <a:round/>
          </a:ln>
          <a:effectLst/>
        </c:spPr>
        <c:marker>
          <c:symbol val="none"/>
        </c:marker>
      </c:pivotFmt>
      <c:pivotFmt>
        <c:idx val="144"/>
        <c:spPr>
          <a:solidFill>
            <a:schemeClr val="accent1"/>
          </a:solidFill>
          <a:ln w="28575" cap="rnd">
            <a:solidFill>
              <a:schemeClr val="accent1"/>
            </a:solidFill>
            <a:round/>
          </a:ln>
          <a:effectLst/>
        </c:spPr>
        <c:marker>
          <c:symbol val="none"/>
        </c:marker>
      </c:pivotFmt>
      <c:pivotFmt>
        <c:idx val="145"/>
        <c:spPr>
          <a:solidFill>
            <a:schemeClr val="accent1"/>
          </a:solidFill>
          <a:ln w="28575" cap="rnd">
            <a:solidFill>
              <a:schemeClr val="accent1"/>
            </a:solidFill>
            <a:round/>
          </a:ln>
          <a:effectLst/>
        </c:spPr>
        <c:marker>
          <c:symbol val="none"/>
        </c:marker>
      </c:pivotFmt>
      <c:pivotFmt>
        <c:idx val="146"/>
        <c:spPr>
          <a:solidFill>
            <a:schemeClr val="accent1"/>
          </a:solidFill>
          <a:ln w="28575" cap="rnd">
            <a:solidFill>
              <a:schemeClr val="accent1"/>
            </a:solidFill>
            <a:round/>
          </a:ln>
          <a:effectLst/>
        </c:spPr>
        <c:marker>
          <c:symbol val="none"/>
        </c:marker>
      </c:pivotFmt>
      <c:pivotFmt>
        <c:idx val="147"/>
        <c:spPr>
          <a:solidFill>
            <a:schemeClr val="accent1"/>
          </a:solidFill>
          <a:ln w="28575" cap="rnd">
            <a:solidFill>
              <a:schemeClr val="accent1"/>
            </a:solidFill>
            <a:round/>
          </a:ln>
          <a:effectLst/>
        </c:spPr>
        <c:marker>
          <c:symbol val="none"/>
        </c:marker>
      </c:pivotFmt>
      <c:pivotFmt>
        <c:idx val="148"/>
        <c:spPr>
          <a:solidFill>
            <a:schemeClr val="accent1"/>
          </a:solidFill>
          <a:ln w="28575" cap="rnd">
            <a:solidFill>
              <a:schemeClr val="accent1"/>
            </a:solidFill>
            <a:round/>
          </a:ln>
          <a:effectLst/>
        </c:spPr>
        <c:marker>
          <c:symbol val="none"/>
        </c:marker>
      </c:pivotFmt>
      <c:pivotFmt>
        <c:idx val="149"/>
        <c:spPr>
          <a:solidFill>
            <a:schemeClr val="accent1"/>
          </a:solidFill>
          <a:ln w="28575" cap="rnd">
            <a:solidFill>
              <a:schemeClr val="accent1"/>
            </a:solidFill>
            <a:round/>
          </a:ln>
          <a:effectLst/>
        </c:spPr>
        <c:marker>
          <c:symbol val="none"/>
        </c:marker>
      </c:pivotFmt>
      <c:pivotFmt>
        <c:idx val="150"/>
        <c:spPr>
          <a:solidFill>
            <a:schemeClr val="accent1"/>
          </a:solidFill>
          <a:ln w="28575" cap="rnd">
            <a:solidFill>
              <a:schemeClr val="accent1"/>
            </a:solidFill>
            <a:round/>
          </a:ln>
          <a:effectLst/>
        </c:spPr>
        <c:marker>
          <c:symbol val="none"/>
        </c:marker>
      </c:pivotFmt>
      <c:pivotFmt>
        <c:idx val="151"/>
        <c:spPr>
          <a:solidFill>
            <a:schemeClr val="accent1"/>
          </a:solidFill>
          <a:ln w="28575" cap="rnd">
            <a:solidFill>
              <a:schemeClr val="accent1"/>
            </a:solidFill>
            <a:round/>
          </a:ln>
          <a:effectLst/>
        </c:spPr>
        <c:marker>
          <c:symbol val="none"/>
        </c:marker>
      </c:pivotFmt>
      <c:pivotFmt>
        <c:idx val="152"/>
        <c:spPr>
          <a:solidFill>
            <a:schemeClr val="accent1"/>
          </a:solidFill>
          <a:ln w="28575" cap="rnd">
            <a:solidFill>
              <a:schemeClr val="accent1"/>
            </a:solidFill>
            <a:round/>
          </a:ln>
          <a:effectLst/>
        </c:spPr>
        <c:marker>
          <c:symbol val="none"/>
        </c:marker>
      </c:pivotFmt>
      <c:pivotFmt>
        <c:idx val="153"/>
        <c:spPr>
          <a:solidFill>
            <a:schemeClr val="accent1"/>
          </a:solidFill>
          <a:ln w="28575" cap="rnd">
            <a:solidFill>
              <a:schemeClr val="accent1"/>
            </a:solidFill>
            <a:round/>
          </a:ln>
          <a:effectLst/>
        </c:spPr>
        <c:marker>
          <c:symbol val="none"/>
        </c:marker>
      </c:pivotFmt>
      <c:pivotFmt>
        <c:idx val="154"/>
        <c:spPr>
          <a:solidFill>
            <a:schemeClr val="accent1"/>
          </a:solidFill>
          <a:ln w="28575" cap="rnd">
            <a:solidFill>
              <a:schemeClr val="accent1"/>
            </a:solidFill>
            <a:round/>
          </a:ln>
          <a:effectLst/>
        </c:spPr>
        <c:marker>
          <c:symbol val="none"/>
        </c:marker>
      </c:pivotFmt>
      <c:pivotFmt>
        <c:idx val="155"/>
        <c:spPr>
          <a:solidFill>
            <a:schemeClr val="accent1"/>
          </a:solidFill>
          <a:ln w="28575" cap="rnd">
            <a:solidFill>
              <a:schemeClr val="accent1"/>
            </a:solidFill>
            <a:round/>
          </a:ln>
          <a:effectLst/>
        </c:spPr>
        <c:marker>
          <c:symbol val="none"/>
        </c:marker>
      </c:pivotFmt>
      <c:pivotFmt>
        <c:idx val="156"/>
        <c:spPr>
          <a:solidFill>
            <a:schemeClr val="accent1"/>
          </a:solidFill>
          <a:ln w="28575" cap="rnd">
            <a:solidFill>
              <a:schemeClr val="accent1"/>
            </a:solidFill>
            <a:round/>
          </a:ln>
          <a:effectLst/>
        </c:spPr>
        <c:marker>
          <c:symbol val="none"/>
        </c:marker>
      </c:pivotFmt>
      <c:pivotFmt>
        <c:idx val="157"/>
        <c:spPr>
          <a:solidFill>
            <a:schemeClr val="accent1"/>
          </a:solidFill>
          <a:ln w="28575" cap="rnd">
            <a:solidFill>
              <a:schemeClr val="accent1"/>
            </a:solidFill>
            <a:round/>
          </a:ln>
          <a:effectLst/>
        </c:spPr>
        <c:marker>
          <c:symbol val="none"/>
        </c:marker>
      </c:pivotFmt>
      <c:pivotFmt>
        <c:idx val="158"/>
        <c:spPr>
          <a:solidFill>
            <a:schemeClr val="accent1"/>
          </a:solidFill>
          <a:ln w="28575" cap="rnd">
            <a:solidFill>
              <a:schemeClr val="accent1"/>
            </a:solidFill>
            <a:round/>
          </a:ln>
          <a:effectLst/>
        </c:spPr>
        <c:marker>
          <c:symbol val="none"/>
        </c:marker>
      </c:pivotFmt>
      <c:pivotFmt>
        <c:idx val="159"/>
        <c:spPr>
          <a:solidFill>
            <a:schemeClr val="accent1"/>
          </a:solidFill>
          <a:ln w="28575" cap="rnd">
            <a:solidFill>
              <a:schemeClr val="accent1"/>
            </a:solidFill>
            <a:round/>
          </a:ln>
          <a:effectLst/>
        </c:spPr>
        <c:marker>
          <c:symbol val="none"/>
        </c:marker>
      </c:pivotFmt>
      <c:pivotFmt>
        <c:idx val="160"/>
        <c:spPr>
          <a:solidFill>
            <a:schemeClr val="accent1"/>
          </a:solidFill>
          <a:ln w="28575" cap="rnd">
            <a:solidFill>
              <a:schemeClr val="accent1"/>
            </a:solidFill>
            <a:round/>
          </a:ln>
          <a:effectLst/>
        </c:spPr>
        <c:marker>
          <c:symbol val="none"/>
        </c:marker>
      </c:pivotFmt>
      <c:pivotFmt>
        <c:idx val="161"/>
        <c:spPr>
          <a:solidFill>
            <a:schemeClr val="accent1"/>
          </a:solidFill>
          <a:ln w="28575" cap="rnd">
            <a:solidFill>
              <a:schemeClr val="accent1"/>
            </a:solidFill>
            <a:round/>
          </a:ln>
          <a:effectLst/>
        </c:spPr>
        <c:marker>
          <c:symbol val="none"/>
        </c:marker>
      </c:pivotFmt>
      <c:pivotFmt>
        <c:idx val="162"/>
        <c:spPr>
          <a:solidFill>
            <a:schemeClr val="accent1"/>
          </a:solidFill>
          <a:ln w="28575" cap="rnd">
            <a:solidFill>
              <a:schemeClr val="accent1"/>
            </a:solidFill>
            <a:round/>
          </a:ln>
          <a:effectLst/>
        </c:spPr>
        <c:marker>
          <c:symbol val="none"/>
        </c:marker>
      </c:pivotFmt>
      <c:pivotFmt>
        <c:idx val="163"/>
        <c:spPr>
          <a:solidFill>
            <a:schemeClr val="accent1"/>
          </a:solidFill>
          <a:ln w="28575" cap="rnd">
            <a:solidFill>
              <a:schemeClr val="accent1"/>
            </a:solidFill>
            <a:round/>
          </a:ln>
          <a:effectLst/>
        </c:spPr>
        <c:marker>
          <c:symbol val="none"/>
        </c:marker>
      </c:pivotFmt>
      <c:pivotFmt>
        <c:idx val="164"/>
        <c:spPr>
          <a:solidFill>
            <a:schemeClr val="accent1"/>
          </a:solidFill>
          <a:ln w="28575" cap="rnd">
            <a:solidFill>
              <a:schemeClr val="accent1"/>
            </a:solidFill>
            <a:round/>
          </a:ln>
          <a:effectLst/>
        </c:spPr>
        <c:marker>
          <c:symbol val="none"/>
        </c:marker>
      </c:pivotFmt>
      <c:pivotFmt>
        <c:idx val="165"/>
        <c:spPr>
          <a:solidFill>
            <a:schemeClr val="accent1"/>
          </a:solidFill>
          <a:ln w="28575" cap="rnd">
            <a:solidFill>
              <a:schemeClr val="accent1"/>
            </a:solidFill>
            <a:round/>
          </a:ln>
          <a:effectLst/>
        </c:spPr>
        <c:marker>
          <c:symbol val="none"/>
        </c:marker>
      </c:pivotFmt>
      <c:pivotFmt>
        <c:idx val="166"/>
        <c:spPr>
          <a:solidFill>
            <a:schemeClr val="accent1"/>
          </a:solidFill>
          <a:ln w="28575" cap="rnd">
            <a:solidFill>
              <a:schemeClr val="accent1"/>
            </a:solidFill>
            <a:round/>
          </a:ln>
          <a:effectLst/>
        </c:spPr>
        <c:marker>
          <c:symbol val="none"/>
        </c:marker>
      </c:pivotFmt>
      <c:pivotFmt>
        <c:idx val="167"/>
        <c:spPr>
          <a:solidFill>
            <a:schemeClr val="accent1"/>
          </a:solidFill>
          <a:ln w="28575" cap="rnd">
            <a:solidFill>
              <a:schemeClr val="accent1"/>
            </a:solidFill>
            <a:round/>
          </a:ln>
          <a:effectLst/>
        </c:spPr>
        <c:marker>
          <c:symbol val="none"/>
        </c:marker>
      </c:pivotFmt>
      <c:pivotFmt>
        <c:idx val="168"/>
        <c:spPr>
          <a:solidFill>
            <a:schemeClr val="accent1"/>
          </a:solidFill>
          <a:ln w="28575" cap="rnd">
            <a:solidFill>
              <a:schemeClr val="accent1"/>
            </a:solidFill>
            <a:round/>
          </a:ln>
          <a:effectLst/>
        </c:spPr>
        <c:marker>
          <c:symbol val="none"/>
        </c:marker>
      </c:pivotFmt>
      <c:pivotFmt>
        <c:idx val="169"/>
        <c:spPr>
          <a:solidFill>
            <a:schemeClr val="accent1"/>
          </a:solidFill>
          <a:ln w="28575" cap="rnd">
            <a:solidFill>
              <a:schemeClr val="accent1"/>
            </a:solidFill>
            <a:round/>
          </a:ln>
          <a:effectLst/>
        </c:spPr>
        <c:marker>
          <c:symbol val="none"/>
        </c:marker>
      </c:pivotFmt>
      <c:pivotFmt>
        <c:idx val="170"/>
        <c:spPr>
          <a:solidFill>
            <a:schemeClr val="accent1"/>
          </a:solidFill>
          <a:ln w="28575" cap="rnd">
            <a:solidFill>
              <a:schemeClr val="accent1"/>
            </a:solidFill>
            <a:round/>
          </a:ln>
          <a:effectLst/>
        </c:spPr>
        <c:marker>
          <c:symbol val="none"/>
        </c:marker>
      </c:pivotFmt>
      <c:pivotFmt>
        <c:idx val="171"/>
        <c:spPr>
          <a:solidFill>
            <a:schemeClr val="accent1"/>
          </a:solidFill>
          <a:ln w="28575" cap="rnd">
            <a:solidFill>
              <a:schemeClr val="accent1"/>
            </a:solidFill>
            <a:round/>
          </a:ln>
          <a:effectLst/>
        </c:spPr>
        <c:marker>
          <c:symbol val="none"/>
        </c:marker>
      </c:pivotFmt>
      <c:pivotFmt>
        <c:idx val="172"/>
        <c:spPr>
          <a:solidFill>
            <a:schemeClr val="accent1"/>
          </a:solidFill>
          <a:ln w="28575" cap="rnd">
            <a:solidFill>
              <a:schemeClr val="accent1"/>
            </a:solidFill>
            <a:round/>
          </a:ln>
          <a:effectLst/>
        </c:spPr>
        <c:marker>
          <c:symbol val="none"/>
        </c:marker>
      </c:pivotFmt>
      <c:pivotFmt>
        <c:idx val="173"/>
        <c:spPr>
          <a:solidFill>
            <a:schemeClr val="accent1"/>
          </a:solidFill>
          <a:ln w="28575" cap="rnd">
            <a:solidFill>
              <a:schemeClr val="accent1"/>
            </a:solidFill>
            <a:round/>
          </a:ln>
          <a:effectLst/>
        </c:spPr>
        <c:marker>
          <c:symbol val="none"/>
        </c:marker>
      </c:pivotFmt>
      <c:pivotFmt>
        <c:idx val="174"/>
        <c:spPr>
          <a:solidFill>
            <a:schemeClr val="accent1"/>
          </a:solidFill>
          <a:ln w="28575" cap="rnd">
            <a:solidFill>
              <a:schemeClr val="accent1"/>
            </a:solidFill>
            <a:round/>
          </a:ln>
          <a:effectLst/>
        </c:spPr>
        <c:marker>
          <c:symbol val="none"/>
        </c:marker>
      </c:pivotFmt>
      <c:pivotFmt>
        <c:idx val="175"/>
        <c:spPr>
          <a:solidFill>
            <a:schemeClr val="accent1"/>
          </a:solidFill>
          <a:ln w="28575" cap="rnd">
            <a:solidFill>
              <a:schemeClr val="accent1"/>
            </a:solidFill>
            <a:round/>
          </a:ln>
          <a:effectLst/>
        </c:spPr>
        <c:marker>
          <c:symbol val="none"/>
        </c:marker>
      </c:pivotFmt>
      <c:pivotFmt>
        <c:idx val="176"/>
        <c:spPr>
          <a:solidFill>
            <a:schemeClr val="accent1"/>
          </a:solidFill>
          <a:ln w="28575" cap="rnd">
            <a:solidFill>
              <a:schemeClr val="accent1"/>
            </a:solidFill>
            <a:round/>
          </a:ln>
          <a:effectLst/>
        </c:spPr>
        <c:marker>
          <c:symbol val="none"/>
        </c:marker>
      </c:pivotFmt>
      <c:pivotFmt>
        <c:idx val="177"/>
        <c:spPr>
          <a:solidFill>
            <a:schemeClr val="accent1"/>
          </a:solidFill>
          <a:ln w="28575" cap="rnd">
            <a:solidFill>
              <a:schemeClr val="accent1"/>
            </a:solidFill>
            <a:round/>
          </a:ln>
          <a:effectLst/>
        </c:spPr>
        <c:marker>
          <c:symbol val="none"/>
        </c:marker>
      </c:pivotFmt>
      <c:pivotFmt>
        <c:idx val="178"/>
        <c:spPr>
          <a:solidFill>
            <a:schemeClr val="accent1"/>
          </a:solidFill>
          <a:ln w="28575" cap="rnd">
            <a:solidFill>
              <a:schemeClr val="accent1"/>
            </a:solidFill>
            <a:round/>
          </a:ln>
          <a:effectLst/>
        </c:spPr>
        <c:marker>
          <c:symbol val="none"/>
        </c:marker>
      </c:pivotFmt>
      <c:pivotFmt>
        <c:idx val="179"/>
        <c:spPr>
          <a:solidFill>
            <a:schemeClr val="accent1"/>
          </a:solidFill>
          <a:ln w="28575" cap="rnd">
            <a:solidFill>
              <a:schemeClr val="accent1"/>
            </a:solidFill>
            <a:round/>
          </a:ln>
          <a:effectLst/>
        </c:spPr>
        <c:marker>
          <c:symbol val="none"/>
        </c:marker>
      </c:pivotFmt>
      <c:pivotFmt>
        <c:idx val="180"/>
        <c:spPr>
          <a:solidFill>
            <a:schemeClr val="accent1"/>
          </a:solidFill>
          <a:ln w="28575" cap="rnd">
            <a:solidFill>
              <a:schemeClr val="accent1"/>
            </a:solidFill>
            <a:round/>
          </a:ln>
          <a:effectLst/>
        </c:spPr>
        <c:marker>
          <c:symbol val="none"/>
        </c:marker>
      </c:pivotFmt>
      <c:pivotFmt>
        <c:idx val="181"/>
        <c:spPr>
          <a:solidFill>
            <a:schemeClr val="accent1"/>
          </a:solidFill>
          <a:ln w="28575" cap="rnd">
            <a:solidFill>
              <a:schemeClr val="accent1"/>
            </a:solidFill>
            <a:round/>
          </a:ln>
          <a:effectLst/>
        </c:spPr>
        <c:marker>
          <c:symbol val="none"/>
        </c:marker>
      </c:pivotFmt>
      <c:pivotFmt>
        <c:idx val="182"/>
        <c:spPr>
          <a:solidFill>
            <a:schemeClr val="accent1"/>
          </a:solidFill>
          <a:ln w="28575" cap="rnd">
            <a:solidFill>
              <a:schemeClr val="accent1"/>
            </a:solidFill>
            <a:round/>
          </a:ln>
          <a:effectLst/>
        </c:spPr>
        <c:marker>
          <c:symbol val="none"/>
        </c:marker>
      </c:pivotFmt>
      <c:pivotFmt>
        <c:idx val="183"/>
        <c:spPr>
          <a:solidFill>
            <a:schemeClr val="accent1"/>
          </a:solidFill>
          <a:ln w="28575" cap="rnd">
            <a:solidFill>
              <a:schemeClr val="accent1"/>
            </a:solidFill>
            <a:round/>
          </a:ln>
          <a:effectLst/>
        </c:spPr>
        <c:marker>
          <c:symbol val="none"/>
        </c:marker>
      </c:pivotFmt>
      <c:pivotFmt>
        <c:idx val="184"/>
        <c:spPr>
          <a:solidFill>
            <a:schemeClr val="accent1"/>
          </a:solidFill>
          <a:ln w="28575" cap="rnd">
            <a:solidFill>
              <a:schemeClr val="accent1"/>
            </a:solidFill>
            <a:round/>
          </a:ln>
          <a:effectLst/>
        </c:spPr>
        <c:marker>
          <c:symbol val="none"/>
        </c:marker>
      </c:pivotFmt>
      <c:pivotFmt>
        <c:idx val="185"/>
        <c:spPr>
          <a:solidFill>
            <a:schemeClr val="accent1"/>
          </a:solidFill>
          <a:ln w="28575" cap="rnd">
            <a:solidFill>
              <a:schemeClr val="accent1"/>
            </a:solidFill>
            <a:round/>
          </a:ln>
          <a:effectLst/>
        </c:spPr>
        <c:marker>
          <c:symbol val="none"/>
        </c:marker>
      </c:pivotFmt>
      <c:pivotFmt>
        <c:idx val="186"/>
        <c:spPr>
          <a:solidFill>
            <a:schemeClr val="accent1"/>
          </a:solidFill>
          <a:ln w="28575" cap="rnd">
            <a:solidFill>
              <a:schemeClr val="accent1"/>
            </a:solidFill>
            <a:round/>
          </a:ln>
          <a:effectLst/>
        </c:spPr>
        <c:marker>
          <c:symbol val="none"/>
        </c:marker>
      </c:pivotFmt>
      <c:pivotFmt>
        <c:idx val="187"/>
        <c:spPr>
          <a:solidFill>
            <a:schemeClr val="accent1"/>
          </a:solidFill>
          <a:ln w="28575" cap="rnd">
            <a:solidFill>
              <a:schemeClr val="accent1"/>
            </a:solidFill>
            <a:round/>
          </a:ln>
          <a:effectLst/>
        </c:spPr>
        <c:marker>
          <c:symbol val="none"/>
        </c:marker>
      </c:pivotFmt>
      <c:pivotFmt>
        <c:idx val="188"/>
        <c:spPr>
          <a:solidFill>
            <a:schemeClr val="accent1"/>
          </a:solidFill>
          <a:ln w="28575" cap="rnd">
            <a:solidFill>
              <a:schemeClr val="accent1"/>
            </a:solidFill>
            <a:round/>
          </a:ln>
          <a:effectLst/>
        </c:spPr>
        <c:marker>
          <c:symbol val="none"/>
        </c:marker>
      </c:pivotFmt>
      <c:pivotFmt>
        <c:idx val="189"/>
        <c:spPr>
          <a:solidFill>
            <a:schemeClr val="accent1"/>
          </a:solidFill>
          <a:ln w="28575" cap="rnd">
            <a:solidFill>
              <a:schemeClr val="accent1"/>
            </a:solidFill>
            <a:round/>
          </a:ln>
          <a:effectLst/>
        </c:spPr>
        <c:marker>
          <c:symbol val="none"/>
        </c:marker>
      </c:pivotFmt>
      <c:pivotFmt>
        <c:idx val="190"/>
        <c:spPr>
          <a:solidFill>
            <a:schemeClr val="accent1"/>
          </a:solidFill>
          <a:ln w="28575" cap="rnd">
            <a:solidFill>
              <a:schemeClr val="accent1"/>
            </a:solidFill>
            <a:round/>
          </a:ln>
          <a:effectLst/>
        </c:spPr>
        <c:marker>
          <c:symbol val="none"/>
        </c:marker>
      </c:pivotFmt>
      <c:pivotFmt>
        <c:idx val="191"/>
        <c:spPr>
          <a:solidFill>
            <a:schemeClr val="accent1"/>
          </a:solidFill>
          <a:ln w="28575" cap="rnd">
            <a:solidFill>
              <a:schemeClr val="accent1"/>
            </a:solidFill>
            <a:round/>
          </a:ln>
          <a:effectLst/>
        </c:spPr>
        <c:marker>
          <c:symbol val="none"/>
        </c:marker>
      </c:pivotFmt>
      <c:pivotFmt>
        <c:idx val="192"/>
        <c:spPr>
          <a:solidFill>
            <a:schemeClr val="accent1"/>
          </a:solidFill>
          <a:ln w="28575" cap="rnd">
            <a:solidFill>
              <a:schemeClr val="accent1"/>
            </a:solidFill>
            <a:round/>
          </a:ln>
          <a:effectLst/>
        </c:spPr>
        <c:marker>
          <c:symbol val="none"/>
        </c:marker>
      </c:pivotFmt>
      <c:pivotFmt>
        <c:idx val="193"/>
        <c:spPr>
          <a:solidFill>
            <a:schemeClr val="accent1"/>
          </a:solidFill>
          <a:ln w="28575" cap="rnd">
            <a:solidFill>
              <a:schemeClr val="accent1"/>
            </a:solidFill>
            <a:round/>
          </a:ln>
          <a:effectLst/>
        </c:spPr>
        <c:marker>
          <c:symbol val="none"/>
        </c:marker>
      </c:pivotFmt>
      <c:pivotFmt>
        <c:idx val="194"/>
        <c:spPr>
          <a:solidFill>
            <a:schemeClr val="accent1"/>
          </a:solidFill>
          <a:ln w="28575" cap="rnd">
            <a:solidFill>
              <a:schemeClr val="accent1"/>
            </a:solidFill>
            <a:round/>
          </a:ln>
          <a:effectLst/>
        </c:spPr>
        <c:marker>
          <c:symbol val="none"/>
        </c:marker>
      </c:pivotFmt>
      <c:pivotFmt>
        <c:idx val="195"/>
        <c:spPr>
          <a:solidFill>
            <a:schemeClr val="accent1"/>
          </a:solidFill>
          <a:ln w="28575" cap="rnd">
            <a:solidFill>
              <a:schemeClr val="accent1"/>
            </a:solidFill>
            <a:round/>
          </a:ln>
          <a:effectLst/>
        </c:spPr>
        <c:marker>
          <c:symbol val="none"/>
        </c:marker>
      </c:pivotFmt>
      <c:pivotFmt>
        <c:idx val="196"/>
        <c:spPr>
          <a:solidFill>
            <a:schemeClr val="accent1"/>
          </a:solidFill>
          <a:ln w="28575" cap="rnd">
            <a:solidFill>
              <a:schemeClr val="accent1"/>
            </a:solidFill>
            <a:round/>
          </a:ln>
          <a:effectLst/>
        </c:spPr>
        <c:marker>
          <c:symbol val="none"/>
        </c:marker>
      </c:pivotFmt>
      <c:pivotFmt>
        <c:idx val="197"/>
        <c:spPr>
          <a:solidFill>
            <a:schemeClr val="accent1"/>
          </a:solidFill>
          <a:ln w="28575" cap="rnd">
            <a:solidFill>
              <a:schemeClr val="accent1"/>
            </a:solidFill>
            <a:round/>
          </a:ln>
          <a:effectLst/>
        </c:spPr>
        <c:marker>
          <c:symbol val="none"/>
        </c:marker>
      </c:pivotFmt>
      <c:pivotFmt>
        <c:idx val="198"/>
        <c:spPr>
          <a:solidFill>
            <a:schemeClr val="accent1"/>
          </a:solidFill>
          <a:ln w="28575" cap="rnd">
            <a:solidFill>
              <a:schemeClr val="accent1"/>
            </a:solidFill>
            <a:round/>
          </a:ln>
          <a:effectLst/>
        </c:spPr>
        <c:marker>
          <c:symbol val="none"/>
        </c:marker>
      </c:pivotFmt>
      <c:pivotFmt>
        <c:idx val="199"/>
        <c:spPr>
          <a:solidFill>
            <a:schemeClr val="accent1"/>
          </a:solidFill>
          <a:ln w="28575" cap="rnd">
            <a:solidFill>
              <a:schemeClr val="accent1"/>
            </a:solidFill>
            <a:round/>
          </a:ln>
          <a:effectLst/>
        </c:spPr>
        <c:marker>
          <c:symbol val="none"/>
        </c:marker>
      </c:pivotFmt>
      <c:pivotFmt>
        <c:idx val="200"/>
        <c:spPr>
          <a:solidFill>
            <a:schemeClr val="accent1"/>
          </a:solidFill>
          <a:ln w="28575" cap="rnd">
            <a:solidFill>
              <a:schemeClr val="accent1"/>
            </a:solidFill>
            <a:round/>
          </a:ln>
          <a:effectLst/>
        </c:spPr>
        <c:marker>
          <c:symbol val="none"/>
        </c:marker>
      </c:pivotFmt>
      <c:pivotFmt>
        <c:idx val="201"/>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202"/>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203"/>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204"/>
        <c:spPr>
          <a:solidFill>
            <a:schemeClr val="accent1"/>
          </a:solidFill>
          <a:ln>
            <a:noFill/>
          </a:ln>
          <a:effectLst/>
        </c:spPr>
        <c:marker>
          <c:symbol val="none"/>
        </c:marker>
      </c:pivotFmt>
      <c:pivotFmt>
        <c:idx val="205"/>
        <c:spPr>
          <a:solidFill>
            <a:schemeClr val="accent2"/>
          </a:solidFill>
          <a:ln>
            <a:noFill/>
          </a:ln>
          <a:effectLst/>
        </c:spPr>
        <c:marker>
          <c:symbol val="none"/>
        </c:marker>
      </c:pivotFmt>
      <c:pivotFmt>
        <c:idx val="206"/>
        <c:spPr>
          <a:solidFill>
            <a:schemeClr val="accent1"/>
          </a:solidFill>
          <a:ln>
            <a:noFill/>
          </a:ln>
          <a:effectLst/>
        </c:spPr>
        <c:marker>
          <c:symbol val="none"/>
        </c:marker>
      </c:pivotFmt>
      <c:pivotFmt>
        <c:idx val="207"/>
        <c:spPr>
          <a:solidFill>
            <a:schemeClr val="accent2"/>
          </a:solidFill>
          <a:ln>
            <a:noFill/>
          </a:ln>
          <a:effectLst/>
        </c:spPr>
        <c:marker>
          <c:symbol val="none"/>
        </c:marker>
      </c:pivotFmt>
      <c:pivotFmt>
        <c:idx val="208"/>
        <c:spPr>
          <a:solidFill>
            <a:schemeClr val="accent1"/>
          </a:solidFill>
          <a:ln>
            <a:noFill/>
          </a:ln>
          <a:effectLst/>
        </c:spPr>
        <c:marker>
          <c:symbol val="none"/>
        </c:marker>
      </c:pivotFmt>
      <c:pivotFmt>
        <c:idx val="209"/>
        <c:spPr>
          <a:solidFill>
            <a:schemeClr val="accent2"/>
          </a:solidFill>
          <a:ln>
            <a:noFill/>
          </a:ln>
          <a:effectLst/>
        </c:spPr>
        <c:marker>
          <c:symbol val="none"/>
        </c:marker>
      </c:pivotFmt>
    </c:pivotFmts>
    <c:plotArea>
      <c:layout/>
      <c:barChart>
        <c:barDir val="col"/>
        <c:grouping val="clustered"/>
        <c:ser>
          <c:idx val="0"/>
          <c:order val="0"/>
          <c:tx>
            <c:strRef>
              <c:f>'Avg OHC Damage Per Heg'!$Y$6</c:f>
              <c:strCache>
                <c:ptCount val="1"/>
                <c:pt idx="0">
                  <c:v>Avg OHC Damage Index Both Ears</c:v>
                </c:pt>
              </c:strCache>
            </c:strRef>
          </c:tx>
          <c:spPr>
            <a:solidFill>
              <a:schemeClr val="accent1"/>
            </a:solidFill>
            <a:ln>
              <a:noFill/>
            </a:ln>
            <a:effectLst/>
          </c:spPr>
          <c:cat>
            <c:multiLvlStrRef>
              <c:f>'Avg OHC Damage Per Heg'!$W$7:$X$18</c:f>
              <c:multiLvlStrCache>
                <c:ptCount val="6"/>
                <c:lvl>
                  <c:pt idx="0">
                    <c:v>Trackless</c:v>
                  </c:pt>
                  <c:pt idx="1">
                    <c:v>Ground Handling</c:v>
                  </c:pt>
                  <c:pt idx="2">
                    <c:v>Roving Underground</c:v>
                  </c:pt>
                  <c:pt idx="3">
                    <c:v>Roving Surface</c:v>
                  </c:pt>
                  <c:pt idx="4">
                    <c:v>Workshop Engineering</c:v>
                  </c:pt>
                  <c:pt idx="5">
                    <c:v>Unknown</c:v>
                  </c:pt>
                </c:lvl>
                <c:lvl>
                  <c:pt idx="0">
                    <c:v>13</c:v>
                  </c:pt>
                  <c:pt idx="1">
                    <c:v>15</c:v>
                  </c:pt>
                  <c:pt idx="2">
                    <c:v>17</c:v>
                  </c:pt>
                  <c:pt idx="3">
                    <c:v>33</c:v>
                  </c:pt>
                  <c:pt idx="5">
                    <c:v>Unknown</c:v>
                  </c:pt>
                </c:lvl>
              </c:multiLvlStrCache>
            </c:multiLvlStrRef>
          </c:cat>
          <c:val>
            <c:numRef>
              <c:f>'Avg OHC Damage Per Heg'!$Y$7:$Y$18</c:f>
              <c:numCache>
                <c:formatCode>0.00</c:formatCode>
                <c:ptCount val="6"/>
                <c:pt idx="0">
                  <c:v>49.266816143497763</c:v>
                </c:pt>
                <c:pt idx="1">
                  <c:v>43.294444444444444</c:v>
                </c:pt>
                <c:pt idx="2">
                  <c:v>46.092592592592602</c:v>
                </c:pt>
                <c:pt idx="3">
                  <c:v>54.5</c:v>
                </c:pt>
                <c:pt idx="4">
                  <c:v>79</c:v>
                </c:pt>
                <c:pt idx="5">
                  <c:v>44.755208333333336</c:v>
                </c:pt>
              </c:numCache>
            </c:numRef>
          </c:val>
        </c:ser>
        <c:ser>
          <c:idx val="1"/>
          <c:order val="1"/>
          <c:tx>
            <c:strRef>
              <c:f>'Avg OHC Damage Per Heg'!$Z$6</c:f>
              <c:strCache>
                <c:ptCount val="1"/>
                <c:pt idx="0">
                  <c:v>Record Count</c:v>
                </c:pt>
              </c:strCache>
            </c:strRef>
          </c:tx>
          <c:spPr>
            <a:solidFill>
              <a:schemeClr val="accent2"/>
            </a:solidFill>
            <a:ln>
              <a:noFill/>
            </a:ln>
            <a:effectLst/>
          </c:spPr>
          <c:cat>
            <c:multiLvlStrRef>
              <c:f>'Avg OHC Damage Per Heg'!$W$7:$X$18</c:f>
              <c:multiLvlStrCache>
                <c:ptCount val="6"/>
                <c:lvl>
                  <c:pt idx="0">
                    <c:v>Trackless</c:v>
                  </c:pt>
                  <c:pt idx="1">
                    <c:v>Ground Handling</c:v>
                  </c:pt>
                  <c:pt idx="2">
                    <c:v>Roving Underground</c:v>
                  </c:pt>
                  <c:pt idx="3">
                    <c:v>Roving Surface</c:v>
                  </c:pt>
                  <c:pt idx="4">
                    <c:v>Workshop Engineering</c:v>
                  </c:pt>
                  <c:pt idx="5">
                    <c:v>Unknown</c:v>
                  </c:pt>
                </c:lvl>
                <c:lvl>
                  <c:pt idx="0">
                    <c:v>13</c:v>
                  </c:pt>
                  <c:pt idx="1">
                    <c:v>15</c:v>
                  </c:pt>
                  <c:pt idx="2">
                    <c:v>17</c:v>
                  </c:pt>
                  <c:pt idx="3">
                    <c:v>33</c:v>
                  </c:pt>
                  <c:pt idx="5">
                    <c:v>Unknown</c:v>
                  </c:pt>
                </c:lvl>
              </c:multiLvlStrCache>
            </c:multiLvlStrRef>
          </c:cat>
          <c:val>
            <c:numRef>
              <c:f>'Avg OHC Damage Per Heg'!$Z$7:$Z$18</c:f>
              <c:numCache>
                <c:formatCode>General</c:formatCode>
                <c:ptCount val="6"/>
                <c:pt idx="0">
                  <c:v>223</c:v>
                </c:pt>
                <c:pt idx="1">
                  <c:v>90</c:v>
                </c:pt>
                <c:pt idx="2">
                  <c:v>27</c:v>
                </c:pt>
                <c:pt idx="3">
                  <c:v>1</c:v>
                </c:pt>
                <c:pt idx="4">
                  <c:v>1</c:v>
                </c:pt>
                <c:pt idx="5">
                  <c:v>96</c:v>
                </c:pt>
              </c:numCache>
            </c:numRef>
          </c:val>
        </c:ser>
        <c:dLbls/>
        <c:axId val="68720512"/>
        <c:axId val="68722048"/>
      </c:barChart>
      <c:catAx>
        <c:axId val="68720512"/>
        <c:scaling>
          <c:orientation val="minMax"/>
        </c:scaling>
        <c:axPos val="b"/>
        <c:numFmt formatCode="#,##0" sourceLinked="0"/>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68722048"/>
        <c:crosses val="autoZero"/>
        <c:auto val="1"/>
        <c:lblAlgn val="ctr"/>
        <c:lblOffset val="100"/>
      </c:catAx>
      <c:valAx>
        <c:axId val="68722048"/>
        <c:scaling>
          <c:orientation val="minMax"/>
        </c:scaling>
        <c:axPos val="l"/>
        <c:majorGridlines>
          <c:spPr>
            <a:ln w="9525" cap="flat" cmpd="sng" algn="ctr">
              <a:solidFill>
                <a:schemeClr val="tx1">
                  <a:lumMod val="15000"/>
                  <a:lumOff val="85000"/>
                </a:schemeClr>
              </a:solidFill>
              <a:round/>
            </a:ln>
            <a:effectLst/>
          </c:spPr>
        </c:majorGridlines>
        <c:numFmt formatCode="0.00" sourceLinked="1"/>
        <c:majorTickMark val="none"/>
        <c:tickLblPos val="nextTo"/>
        <c:spPr>
          <a:noFill/>
          <a:ln>
            <a:noFill/>
          </a:ln>
          <a:effectLst/>
        </c:spPr>
        <c:txPr>
          <a:bodyPr rot="-60000000" vert="horz"/>
          <a:lstStyle/>
          <a:p>
            <a:pPr>
              <a:defRPr lang="en-GB"/>
            </a:pPr>
            <a:endParaRPr lang="en-US"/>
          </a:p>
        </c:txPr>
        <c:crossAx val="68720512"/>
        <c:crosses val="autoZero"/>
        <c:crossBetween val="between"/>
      </c:valAx>
      <c:spPr>
        <a:noFill/>
        <a:ln>
          <a:noFill/>
        </a:ln>
        <a:effectLst/>
      </c:spPr>
    </c:plotArea>
    <c:legend>
      <c:legendPos val="r"/>
      <c:spPr>
        <a:noFill/>
        <a:ln>
          <a:noFill/>
        </a:ln>
        <a:effectLst/>
      </c:spPr>
      <c:txPr>
        <a:bodyPr rot="0" vert="horz"/>
        <a:lstStyle/>
        <a:p>
          <a:pPr>
            <a:defRPr lang="en-GB"/>
          </a:pPr>
          <a:endParaRPr lang="en-US"/>
        </a:p>
      </c:txPr>
    </c:legend>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1"/>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12.xml><?xml version="1.0" encoding="utf-8"?>
<c:chartSpace xmlns:c="http://schemas.openxmlformats.org/drawingml/2006/chart" xmlns:a="http://schemas.openxmlformats.org/drawingml/2006/main" xmlns:r="http://schemas.openxmlformats.org/officeDocument/2006/relationships">
  <c:lang val="en-US"/>
  <c:pivotSource>
    <c:name>[AudiologyAnalysis_02_Send03.xlsx]HadNoiseClipperPreviously!PivotTable1</c:name>
    <c:fmtId val="-1"/>
  </c:pivotSource>
  <c:chart>
    <c:title>
      <c:tx>
        <c:rich>
          <a:bodyPr rot="0" vert="horz"/>
          <a:lstStyle/>
          <a:p>
            <a:pPr>
              <a:defRPr lang="en-GB"/>
            </a:pPr>
            <a:r>
              <a:rPr lang="en-ZA"/>
              <a:t>Had Noise Clipper Previously</a:t>
            </a:r>
          </a:p>
        </c:rich>
      </c:tx>
      <c:spPr>
        <a:noFill/>
        <a:ln>
          <a:noFill/>
        </a:ln>
        <a:effectLst/>
      </c:spPr>
    </c:title>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
        <c:idx val="1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marker>
          <c:symbol val="none"/>
        </c:marker>
        <c:dLbl>
          <c:idx val="0"/>
          <c:spPr>
            <a:noFill/>
            <a:ln>
              <a:noFill/>
            </a:ln>
            <a:effectLst/>
          </c:spPr>
          <c:txPr>
            <a:bodyPr rot="0" vert="horz"/>
            <a:lstStyle/>
            <a:p>
              <a:pPr>
                <a:defRPr/>
              </a:pPr>
              <a:endParaRPr lang="en-US"/>
            </a:p>
          </c:txPr>
          <c:showPercent val="1"/>
          <c:extLst>
            <c:ext xmlns:c15="http://schemas.microsoft.com/office/drawing/2012/chart" uri="{CE6537A1-D6FC-4f65-9D91-7224C49458BB}"/>
          </c:extLst>
        </c:dLbl>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pivotFmt>
      <c:pivotFmt>
        <c:idx val="26"/>
        <c:spPr>
          <a:solidFill>
            <a:schemeClr val="accent2"/>
          </a:solidFill>
          <a:ln w="19050">
            <a:solidFill>
              <a:schemeClr val="lt1"/>
            </a:solidFill>
          </a:ln>
          <a:effectLst/>
        </c:spPr>
      </c:pivotFmt>
      <c:pivotFmt>
        <c:idx val="27"/>
        <c:marker>
          <c:symbol val="none"/>
        </c:marker>
        <c:dLbl>
          <c:idx val="0"/>
          <c:spPr>
            <a:noFill/>
            <a:ln>
              <a:noFill/>
            </a:ln>
            <a:effectLst/>
          </c:spPr>
          <c:txPr>
            <a:bodyPr rot="0" vert="horz"/>
            <a:lstStyle/>
            <a:p>
              <a:pPr>
                <a:defRPr/>
              </a:pPr>
              <a:endParaRPr lang="en-US"/>
            </a:p>
          </c:txPr>
          <c:showPercent val="1"/>
        </c:dLbl>
      </c:pivotFmt>
      <c:pivotFmt>
        <c:idx val="28"/>
        <c:spPr>
          <a:solidFill>
            <a:schemeClr val="accent1"/>
          </a:solidFill>
          <a:ln w="19050">
            <a:solidFill>
              <a:schemeClr val="lt1"/>
            </a:solidFill>
          </a:ln>
          <a:effectLst/>
        </c:spPr>
      </c:pivotFmt>
      <c:pivotFmt>
        <c:idx val="29"/>
        <c:spPr>
          <a:solidFill>
            <a:schemeClr val="accent2"/>
          </a:solidFill>
          <a:ln w="19050">
            <a:solidFill>
              <a:schemeClr val="lt1"/>
            </a:solidFill>
          </a:ln>
          <a:effectLst/>
        </c:spPr>
      </c:pivotFmt>
      <c:pivotFmt>
        <c:idx val="30"/>
        <c:marker>
          <c:symbol val="none"/>
        </c:marker>
        <c:dLbl>
          <c:idx val="0"/>
          <c:spPr>
            <a:noFill/>
            <a:ln>
              <a:noFill/>
            </a:ln>
            <a:effectLst/>
          </c:spPr>
          <c:txPr>
            <a:bodyPr rot="0" vert="horz"/>
            <a:lstStyle/>
            <a:p>
              <a:pPr>
                <a:defRPr/>
              </a:pPr>
              <a:endParaRPr lang="en-US"/>
            </a:p>
          </c:txPr>
          <c:showPercent val="1"/>
        </c:dLbl>
      </c:pivotFmt>
      <c:pivotFmt>
        <c:idx val="31"/>
        <c:spPr>
          <a:solidFill>
            <a:schemeClr val="accent1"/>
          </a:solidFill>
          <a:ln w="19050">
            <a:solidFill>
              <a:schemeClr val="lt1"/>
            </a:solidFill>
          </a:ln>
          <a:effectLst/>
        </c:spPr>
      </c:pivotFmt>
      <c:pivotFmt>
        <c:idx val="32"/>
        <c:spPr>
          <a:solidFill>
            <a:schemeClr val="accent2"/>
          </a:solidFill>
          <a:ln w="19050">
            <a:solidFill>
              <a:schemeClr val="lt1"/>
            </a:solidFill>
          </a:ln>
          <a:effectLst/>
        </c:spPr>
      </c:pivotFmt>
    </c:pivotFmts>
    <c:plotArea>
      <c:layout/>
      <c:pieChart>
        <c:varyColors val="1"/>
        <c:ser>
          <c:idx val="0"/>
          <c:order val="0"/>
          <c:tx>
            <c:strRef>
              <c:f>HadNoiseClipperPreviously!$S$4</c:f>
              <c:strCache>
                <c:ptCount val="1"/>
                <c:pt idx="0">
                  <c:v>Total</c:v>
                </c:pt>
              </c:strCache>
            </c:strRef>
          </c:tx>
          <c:dPt>
            <c:idx val="0"/>
            <c:spPr>
              <a:solidFill>
                <a:schemeClr val="accent1"/>
              </a:solidFill>
              <a:ln w="19050">
                <a:solidFill>
                  <a:schemeClr val="lt1"/>
                </a:solidFill>
              </a:ln>
              <a:effectLst/>
            </c:spPr>
          </c:dPt>
          <c:dPt>
            <c:idx val="1"/>
            <c:spPr>
              <a:solidFill>
                <a:schemeClr val="accent2"/>
              </a:solidFill>
              <a:ln w="19050">
                <a:solidFill>
                  <a:schemeClr val="lt1"/>
                </a:solidFill>
              </a:ln>
              <a:effectLst/>
            </c:spPr>
          </c:dPt>
          <c:dLbls>
            <c:spPr>
              <a:noFill/>
              <a:ln>
                <a:noFill/>
              </a:ln>
              <a:effectLst/>
            </c:spPr>
            <c:txPr>
              <a:bodyPr rot="0" vert="horz"/>
              <a:lstStyle/>
              <a:p>
                <a:pPr>
                  <a:defRPr lang="en-GB"/>
                </a:pPr>
                <a:endParaRPr lang="en-US"/>
              </a:p>
            </c:txPr>
            <c:showPercent val="1"/>
            <c:showLeaderLines val="1"/>
            <c:leaderLines>
              <c:spPr>
                <a:ln w="9525" cap="flat" cmpd="sng" algn="ctr">
                  <a:solidFill>
                    <a:schemeClr val="tx1">
                      <a:lumMod val="35000"/>
                      <a:lumOff val="65000"/>
                    </a:schemeClr>
                  </a:solidFill>
                  <a:round/>
                </a:ln>
                <a:effectLst/>
              </c:spPr>
            </c:leaderLines>
          </c:dLbls>
          <c:cat>
            <c:strRef>
              <c:f>HadNoiseClipperPreviously!$R$5:$R$7</c:f>
              <c:strCache>
                <c:ptCount val="2"/>
                <c:pt idx="0">
                  <c:v>No</c:v>
                </c:pt>
                <c:pt idx="1">
                  <c:v>Yes</c:v>
                </c:pt>
              </c:strCache>
            </c:strRef>
          </c:cat>
          <c:val>
            <c:numRef>
              <c:f>HadNoiseClipperPreviously!$S$5:$S$7</c:f>
              <c:numCache>
                <c:formatCode>General</c:formatCode>
                <c:ptCount val="2"/>
                <c:pt idx="0">
                  <c:v>994</c:v>
                </c:pt>
                <c:pt idx="1">
                  <c:v>470</c:v>
                </c:pt>
              </c:numCache>
            </c:numRef>
          </c:val>
        </c:ser>
        <c:dLbls>
          <c:showPercent val="1"/>
        </c:dLbls>
        <c:firstSliceAng val="0"/>
      </c:pieChart>
      <c:spPr>
        <a:noFill/>
        <a:ln>
          <a:noFill/>
        </a:ln>
        <a:effectLst/>
      </c:spPr>
    </c:plotArea>
    <c:legend>
      <c:legendPos val="r"/>
      <c:spPr>
        <a:noFill/>
        <a:ln>
          <a:noFill/>
        </a:ln>
        <a:effectLst/>
      </c:spPr>
      <c:txPr>
        <a:bodyPr rot="0" vert="horz"/>
        <a:lstStyle/>
        <a:p>
          <a:pPr>
            <a:defRPr lang="en-GB"/>
          </a:pPr>
          <a:endParaRPr lang="en-US"/>
        </a:p>
      </c:txPr>
    </c:legend>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solidFill>
            <a:sysClr val="windowText" lastClr="000000"/>
          </a:solidFill>
        </a:defRPr>
      </a:pPr>
      <a:endParaRPr lang="en-US"/>
    </a:p>
  </c:txPr>
  <c:externalData r:id="rId1"/>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13.xml><?xml version="1.0" encoding="utf-8"?>
<c:chartSpace xmlns:c="http://schemas.openxmlformats.org/drawingml/2006/chart" xmlns:a="http://schemas.openxmlformats.org/drawingml/2006/main" xmlns:r="http://schemas.openxmlformats.org/officeDocument/2006/relationships">
  <c:lang val="en-US"/>
  <c:pivotSource>
    <c:name>[AudiologyAnalysis_02_Send03.xlsx]HadNoiseClipperPreviously!PivotTable2</c:name>
    <c:fmtId val="-1"/>
  </c:pivotSource>
  <c:chart>
    <c:title>
      <c:tx>
        <c:rich>
          <a:bodyPr rot="0" vert="horz"/>
          <a:lstStyle/>
          <a:p>
            <a:pPr algn="ctr" rtl="0">
              <a:defRPr lang="en-GB"/>
            </a:pPr>
            <a:r>
              <a:rPr lang="en-ZA"/>
              <a:t>Had Noise Clipper Previously</a:t>
            </a:r>
          </a:p>
          <a:p>
            <a:pPr algn="ctr" rtl="0">
              <a:defRPr lang="en-GB"/>
            </a:pPr>
            <a:r>
              <a:rPr lang="en-US"/>
              <a:t> - Over Time</a:t>
            </a:r>
            <a:endParaRPr lang="en-ZA"/>
          </a:p>
        </c:rich>
      </c:tx>
      <c:spPr>
        <a:noFill/>
        <a:ln>
          <a:noFill/>
        </a:ln>
        <a:effectLst/>
      </c:spPr>
    </c:title>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pivotFmt>
      <c:pivotFmt>
        <c:idx val="8"/>
        <c:spPr>
          <a:solidFill>
            <a:schemeClr val="accent1"/>
          </a:solidFill>
          <a:ln w="28575" cap="rnd">
            <a:solidFill>
              <a:schemeClr val="accent1"/>
            </a:solidFill>
            <a:round/>
          </a:ln>
          <a:effectLst/>
        </c:spPr>
        <c:marker>
          <c:symbol val="none"/>
        </c:marker>
      </c:pivotFmt>
      <c:pivotFmt>
        <c:idx val="9"/>
        <c:spPr>
          <a:solidFill>
            <a:schemeClr val="accent1"/>
          </a:solidFill>
          <a:ln w="28575" cap="rnd">
            <a:solidFill>
              <a:schemeClr val="accent1"/>
            </a:solidFill>
            <a:round/>
          </a:ln>
          <a:effectLst/>
        </c:spPr>
        <c:marker>
          <c:symbol val="none"/>
        </c:marker>
      </c:pivotFmt>
      <c:pivotFmt>
        <c:idx val="10"/>
        <c:spPr>
          <a:solidFill>
            <a:schemeClr val="accent1"/>
          </a:solidFill>
          <a:ln w="28575" cap="rnd">
            <a:solidFill>
              <a:schemeClr val="accent1"/>
            </a:solidFill>
            <a:round/>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
        <c:idx val="18"/>
        <c:spPr>
          <a:solidFill>
            <a:schemeClr val="accent1"/>
          </a:solidFill>
          <a:ln>
            <a:noFill/>
          </a:ln>
          <a:effectLst/>
        </c:spPr>
        <c:marker>
          <c:symbol val="none"/>
        </c:marker>
      </c:pivotFmt>
      <c:pivotFmt>
        <c:idx val="19"/>
        <c:spPr>
          <a:solidFill>
            <a:schemeClr val="accent1"/>
          </a:solidFill>
          <a:ln>
            <a:noFill/>
          </a:ln>
          <a:effectLst/>
        </c:spPr>
        <c:marker>
          <c:symbol val="none"/>
        </c:marker>
      </c:pivotFmt>
      <c:pivotFmt>
        <c:idx val="20"/>
        <c:spPr>
          <a:solidFill>
            <a:schemeClr val="accent1"/>
          </a:solidFill>
          <a:ln>
            <a:noFill/>
          </a:ln>
          <a:effectLst/>
        </c:spPr>
        <c:marker>
          <c:symbol val="none"/>
        </c:marker>
      </c:pivotFmt>
      <c:pivotFmt>
        <c:idx val="21"/>
        <c:spPr>
          <a:solidFill>
            <a:schemeClr val="accent1"/>
          </a:solidFill>
          <a:ln>
            <a:noFill/>
          </a:ln>
          <a:effectLst/>
        </c:spPr>
        <c:marker>
          <c:symbol val="none"/>
        </c:marker>
      </c:pivotFmt>
      <c:pivotFmt>
        <c:idx val="22"/>
        <c:spPr>
          <a:solidFill>
            <a:schemeClr val="accent1"/>
          </a:solidFill>
          <a:ln>
            <a:noFill/>
          </a:ln>
          <a:effectLst/>
        </c:spPr>
        <c:marker>
          <c:symbol val="none"/>
        </c:marker>
      </c:pivotFmt>
      <c:pivotFmt>
        <c:idx val="23"/>
        <c:spPr>
          <a:solidFill>
            <a:schemeClr val="accent1"/>
          </a:solidFill>
          <a:ln>
            <a:noFill/>
          </a:ln>
          <a:effectLst/>
        </c:spPr>
        <c:marker>
          <c:symbol val="none"/>
        </c:marker>
      </c:pivotFmt>
      <c:pivotFmt>
        <c:idx val="24"/>
        <c:spPr>
          <a:solidFill>
            <a:schemeClr val="accent1"/>
          </a:solidFill>
          <a:ln>
            <a:noFill/>
          </a:ln>
          <a:effectLst/>
        </c:spPr>
        <c:marker>
          <c:symbol val="none"/>
        </c:marker>
      </c:pivotFmt>
      <c:pivotFmt>
        <c:idx val="25"/>
        <c:spPr>
          <a:solidFill>
            <a:schemeClr val="accent1"/>
          </a:solidFill>
          <a:ln>
            <a:noFill/>
          </a:ln>
          <a:effectLst/>
        </c:spPr>
        <c:marker>
          <c:symbol val="none"/>
        </c:marker>
      </c:pivotFmt>
      <c:pivotFmt>
        <c:idx val="26"/>
        <c:spPr>
          <a:solidFill>
            <a:schemeClr val="accent1"/>
          </a:solidFill>
          <a:ln>
            <a:noFill/>
          </a:ln>
          <a:effectLst/>
        </c:spPr>
        <c:marker>
          <c:symbol val="none"/>
        </c:marker>
      </c:pivotFmt>
      <c:pivotFmt>
        <c:idx val="27"/>
        <c:spPr>
          <a:solidFill>
            <a:schemeClr val="accent1"/>
          </a:solidFill>
          <a:ln>
            <a:noFill/>
          </a:ln>
          <a:effectLst/>
        </c:spPr>
        <c:marker>
          <c:symbol val="none"/>
        </c:marker>
      </c:pivotFmt>
      <c:pivotFmt>
        <c:idx val="28"/>
        <c:spPr>
          <a:solidFill>
            <a:schemeClr val="accent1"/>
          </a:solidFill>
          <a:ln>
            <a:noFill/>
          </a:ln>
          <a:effectLst/>
        </c:spPr>
        <c:marker>
          <c:symbol val="none"/>
        </c:marker>
      </c:pivotFmt>
      <c:pivotFmt>
        <c:idx val="29"/>
        <c:spPr>
          <a:solidFill>
            <a:schemeClr val="accent1"/>
          </a:solidFill>
          <a:ln>
            <a:noFill/>
          </a:ln>
          <a:effectLst/>
        </c:spPr>
        <c:marker>
          <c:symbol val="none"/>
        </c:marker>
      </c:pivotFmt>
      <c:pivotFmt>
        <c:idx val="30"/>
        <c:spPr>
          <a:solidFill>
            <a:schemeClr val="accent1"/>
          </a:solidFill>
          <a:ln>
            <a:noFill/>
          </a:ln>
          <a:effectLst/>
        </c:spPr>
        <c:marker>
          <c:symbol val="none"/>
        </c:marker>
      </c:pivotFmt>
      <c:pivotFmt>
        <c:idx val="31"/>
        <c:spPr>
          <a:solidFill>
            <a:schemeClr val="accent1"/>
          </a:solidFill>
          <a:ln>
            <a:noFill/>
          </a:ln>
          <a:effectLst/>
        </c:spPr>
        <c:marker>
          <c:symbol val="none"/>
        </c:marker>
      </c:pivotFmt>
      <c:pivotFmt>
        <c:idx val="32"/>
        <c:spPr>
          <a:solidFill>
            <a:schemeClr val="accent1"/>
          </a:solidFill>
          <a:ln>
            <a:noFill/>
          </a:ln>
          <a:effectLst/>
        </c:spPr>
        <c:marker>
          <c:symbol val="none"/>
        </c:marker>
      </c:pivotFmt>
      <c:pivotFmt>
        <c:idx val="33"/>
        <c:spPr>
          <a:solidFill>
            <a:schemeClr val="accent1"/>
          </a:solidFill>
          <a:ln>
            <a:noFill/>
          </a:ln>
          <a:effectLst/>
        </c:spPr>
        <c:marker>
          <c:symbol val="none"/>
        </c:marker>
      </c:pivotFmt>
      <c:pivotFmt>
        <c:idx val="34"/>
        <c:spPr>
          <a:solidFill>
            <a:schemeClr val="accent2"/>
          </a:solidFill>
          <a:ln>
            <a:noFill/>
          </a:ln>
          <a:effectLst/>
        </c:spPr>
        <c:marker>
          <c:symbol val="none"/>
        </c:marker>
      </c:pivotFmt>
      <c:pivotFmt>
        <c:idx val="35"/>
        <c:spPr>
          <a:solidFill>
            <a:schemeClr val="accent1"/>
          </a:solidFill>
          <a:ln>
            <a:noFill/>
          </a:ln>
          <a:effectLst/>
        </c:spPr>
        <c:marker>
          <c:symbol val="none"/>
        </c:marker>
      </c:pivotFmt>
      <c:pivotFmt>
        <c:idx val="36"/>
        <c:spPr>
          <a:solidFill>
            <a:schemeClr val="accent2"/>
          </a:solidFill>
          <a:ln>
            <a:noFill/>
          </a:ln>
          <a:effectLst/>
        </c:spPr>
        <c:marker>
          <c:symbol val="none"/>
        </c:marker>
      </c:pivotFmt>
      <c:pivotFmt>
        <c:idx val="37"/>
        <c:spPr>
          <a:solidFill>
            <a:schemeClr val="accent1"/>
          </a:solidFill>
          <a:ln>
            <a:noFill/>
          </a:ln>
          <a:effectLst/>
        </c:spPr>
        <c:marker>
          <c:symbol val="none"/>
        </c:marker>
      </c:pivotFmt>
      <c:pivotFmt>
        <c:idx val="38"/>
        <c:spPr>
          <a:solidFill>
            <a:schemeClr val="accent2"/>
          </a:solidFill>
          <a:ln>
            <a:noFill/>
          </a:ln>
          <a:effectLst/>
        </c:spPr>
        <c:marker>
          <c:symbol val="none"/>
        </c:marker>
      </c:pivotFmt>
    </c:pivotFmts>
    <c:plotArea>
      <c:layout/>
      <c:barChart>
        <c:barDir val="col"/>
        <c:grouping val="stacked"/>
        <c:ser>
          <c:idx val="0"/>
          <c:order val="0"/>
          <c:tx>
            <c:strRef>
              <c:f>HadNoiseClipperPreviously!$X$4:$X$5</c:f>
              <c:strCache>
                <c:ptCount val="1"/>
                <c:pt idx="0">
                  <c:v>No</c:v>
                </c:pt>
              </c:strCache>
            </c:strRef>
          </c:tx>
          <c:spPr>
            <a:solidFill>
              <a:schemeClr val="accent1"/>
            </a:solidFill>
            <a:ln>
              <a:noFill/>
            </a:ln>
            <a:effectLst/>
          </c:spPr>
          <c:cat>
            <c:strRef>
              <c:f>HadNoiseClipperPreviously!$W$6:$W$9</c:f>
              <c:strCache>
                <c:ptCount val="3"/>
                <c:pt idx="0">
                  <c:v>2011</c:v>
                </c:pt>
                <c:pt idx="1">
                  <c:v>2012</c:v>
                </c:pt>
                <c:pt idx="2">
                  <c:v>2013</c:v>
                </c:pt>
              </c:strCache>
            </c:strRef>
          </c:cat>
          <c:val>
            <c:numRef>
              <c:f>HadNoiseClipperPreviously!$X$6:$X$9</c:f>
              <c:numCache>
                <c:formatCode>General</c:formatCode>
                <c:ptCount val="3"/>
                <c:pt idx="0">
                  <c:v>84</c:v>
                </c:pt>
                <c:pt idx="1">
                  <c:v>195</c:v>
                </c:pt>
                <c:pt idx="2">
                  <c:v>711</c:v>
                </c:pt>
              </c:numCache>
            </c:numRef>
          </c:val>
        </c:ser>
        <c:ser>
          <c:idx val="1"/>
          <c:order val="1"/>
          <c:tx>
            <c:strRef>
              <c:f>HadNoiseClipperPreviously!$Y$4:$Y$5</c:f>
              <c:strCache>
                <c:ptCount val="1"/>
                <c:pt idx="0">
                  <c:v>Yes</c:v>
                </c:pt>
              </c:strCache>
            </c:strRef>
          </c:tx>
          <c:spPr>
            <a:solidFill>
              <a:schemeClr val="accent2"/>
            </a:solidFill>
            <a:ln>
              <a:noFill/>
            </a:ln>
            <a:effectLst/>
          </c:spPr>
          <c:cat>
            <c:strRef>
              <c:f>HadNoiseClipperPreviously!$W$6:$W$9</c:f>
              <c:strCache>
                <c:ptCount val="3"/>
                <c:pt idx="0">
                  <c:v>2011</c:v>
                </c:pt>
                <c:pt idx="1">
                  <c:v>2012</c:v>
                </c:pt>
                <c:pt idx="2">
                  <c:v>2013</c:v>
                </c:pt>
              </c:strCache>
            </c:strRef>
          </c:cat>
          <c:val>
            <c:numRef>
              <c:f>HadNoiseClipperPreviously!$Y$6:$Y$9</c:f>
              <c:numCache>
                <c:formatCode>General</c:formatCode>
                <c:ptCount val="3"/>
                <c:pt idx="0">
                  <c:v>9</c:v>
                </c:pt>
                <c:pt idx="1">
                  <c:v>171</c:v>
                </c:pt>
                <c:pt idx="2">
                  <c:v>215</c:v>
                </c:pt>
              </c:numCache>
            </c:numRef>
          </c:val>
        </c:ser>
        <c:dLbls/>
        <c:overlap val="100"/>
        <c:axId val="81605376"/>
        <c:axId val="81606912"/>
      </c:barChart>
      <c:catAx>
        <c:axId val="8160537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81606912"/>
        <c:crosses val="autoZero"/>
        <c:auto val="1"/>
        <c:lblAlgn val="ctr"/>
        <c:lblOffset val="100"/>
      </c:catAx>
      <c:valAx>
        <c:axId val="81606912"/>
        <c:scaling>
          <c:orientation val="minMax"/>
        </c:scaling>
        <c:axPos val="l"/>
        <c:majorGridlines>
          <c:spPr>
            <a:ln w="9525" cap="flat" cmpd="sng" algn="ctr">
              <a:solidFill>
                <a:schemeClr val="tx1">
                  <a:lumMod val="15000"/>
                  <a:lumOff val="85000"/>
                </a:schemeClr>
              </a:solidFill>
              <a:round/>
            </a:ln>
            <a:effectLst/>
          </c:spPr>
        </c:majorGridlines>
        <c:title>
          <c:tx>
            <c:rich>
              <a:bodyPr rot="-5400000" vert="horz"/>
              <a:lstStyle/>
              <a:p>
                <a:pPr>
                  <a:defRPr lang="en-GB"/>
                </a:pPr>
                <a:r>
                  <a:rPr lang="en-ZA" dirty="0" smtClean="0"/>
                  <a:t>Record</a:t>
                </a:r>
                <a:r>
                  <a:rPr lang="en-ZA" baseline="0" dirty="0" smtClean="0"/>
                  <a:t> Count</a:t>
                </a:r>
                <a:endParaRPr lang="en-GB" dirty="0"/>
              </a:p>
            </c:rich>
          </c:tx>
          <c:spPr>
            <a:noFill/>
            <a:ln>
              <a:noFill/>
            </a:ln>
            <a:effectLst/>
          </c:spPr>
        </c:title>
        <c:numFmt formatCode="General" sourceLinked="1"/>
        <c:majorTickMark val="none"/>
        <c:tickLblPos val="nextTo"/>
        <c:spPr>
          <a:noFill/>
          <a:ln>
            <a:noFill/>
          </a:ln>
          <a:effectLst/>
        </c:spPr>
        <c:txPr>
          <a:bodyPr rot="-60000000" vert="horz"/>
          <a:lstStyle/>
          <a:p>
            <a:pPr>
              <a:defRPr lang="en-GB"/>
            </a:pPr>
            <a:endParaRPr lang="en-US"/>
          </a:p>
        </c:txPr>
        <c:crossAx val="816053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a:lstStyle/>
          <a:p>
            <a:pPr>
              <a:defRPr lang="en-GB"/>
            </a:pPr>
            <a:endParaRPr lang="en-US"/>
          </a:p>
        </c:txPr>
      </c:dTable>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1"/>
  <c:extLst>
    <c:ext xmlns:c14="http://schemas.microsoft.com/office/drawing/2007/8/2/chart" uri="{781A3756-C4B2-4CAC-9D66-4F8BD8637D16}">
      <c14:pivotOptions>
        <c14:dropZoneFilter val="1"/>
        <c14:dropZoneCategories val="1"/>
        <c14:dropZoneData val="1"/>
      </c14:pivotOptions>
    </c:ext>
  </c:extLst>
</c:chartSpace>
</file>

<file path=ppt/charts/chart14.xml><?xml version="1.0" encoding="utf-8"?>
<c:chartSpace xmlns:c="http://schemas.openxmlformats.org/drawingml/2006/chart" xmlns:a="http://schemas.openxmlformats.org/drawingml/2006/main" xmlns:r="http://schemas.openxmlformats.org/officeDocument/2006/relationships">
  <c:lang val="en-US"/>
  <c:pivotSource>
    <c:name>[AudiologyAnalysis_02_Send03.xlsx]SatisfiedWithHP!PivotTable2</c:name>
    <c:fmtId val="-1"/>
  </c:pivotSource>
  <c:chart>
    <c:title>
      <c:tx>
        <c:rich>
          <a:bodyPr rot="0" vert="horz"/>
          <a:lstStyle/>
          <a:p>
            <a:pPr>
              <a:defRPr lang="en-GB"/>
            </a:pPr>
            <a:r>
              <a:rPr lang="en-US"/>
              <a:t>Are you happy with HP you are using - Over Time</a:t>
            </a:r>
            <a:endParaRPr lang="en-ZA"/>
          </a:p>
        </c:rich>
      </c:tx>
      <c:spPr>
        <a:noFill/>
        <a:ln>
          <a:noFill/>
        </a:ln>
        <a:effectLst/>
      </c:spPr>
    </c:title>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pivotFmt>
      <c:pivotFmt>
        <c:idx val="8"/>
        <c:spPr>
          <a:solidFill>
            <a:schemeClr val="accent1"/>
          </a:solidFill>
          <a:ln w="28575" cap="rnd">
            <a:solidFill>
              <a:schemeClr val="accent1"/>
            </a:solidFill>
            <a:round/>
          </a:ln>
          <a:effectLst/>
        </c:spPr>
        <c:marker>
          <c:symbol val="none"/>
        </c:marker>
      </c:pivotFmt>
      <c:pivotFmt>
        <c:idx val="9"/>
        <c:spPr>
          <a:ln w="28575" cap="rnd">
            <a:solidFill>
              <a:schemeClr val="accent1"/>
            </a:solidFill>
            <a:round/>
          </a:ln>
          <a:effectLst/>
        </c:spPr>
        <c:marker>
          <c:symbol val="none"/>
        </c:marker>
      </c:pivotFmt>
      <c:pivotFmt>
        <c:idx val="10"/>
        <c:spPr>
          <a:ln w="28575" cap="rnd">
            <a:solidFill>
              <a:schemeClr val="accent2"/>
            </a:solidFill>
            <a:round/>
          </a:ln>
          <a:effectLst/>
        </c:spPr>
        <c:marker>
          <c:symbol val="none"/>
        </c:marker>
      </c:pivotFmt>
      <c:pivotFmt>
        <c:idx val="11"/>
        <c:spPr>
          <a:ln w="28575" cap="rnd">
            <a:solidFill>
              <a:schemeClr val="accent1"/>
            </a:solidFill>
            <a:round/>
          </a:ln>
          <a:effectLst/>
        </c:spPr>
        <c:marker>
          <c:symbol val="none"/>
        </c:marker>
      </c:pivotFmt>
      <c:pivotFmt>
        <c:idx val="12"/>
        <c:spPr>
          <a:ln w="28575" cap="rnd">
            <a:solidFill>
              <a:schemeClr val="accent2"/>
            </a:solidFill>
            <a:round/>
          </a:ln>
          <a:effectLst/>
        </c:spPr>
        <c:marker>
          <c:symbol val="none"/>
        </c:marker>
      </c:pivotFmt>
      <c:pivotFmt>
        <c:idx val="13"/>
        <c:spPr>
          <a:ln w="28575" cap="rnd">
            <a:solidFill>
              <a:schemeClr val="accent1"/>
            </a:solidFill>
            <a:round/>
          </a:ln>
          <a:effectLst/>
        </c:spPr>
        <c:marker>
          <c:symbol val="none"/>
        </c:marker>
      </c:pivotFmt>
      <c:pivotFmt>
        <c:idx val="14"/>
        <c:spPr>
          <a:ln w="28575" cap="rnd">
            <a:solidFill>
              <a:schemeClr val="accent2"/>
            </a:solidFill>
            <a:round/>
          </a:ln>
          <a:effectLst/>
        </c:spPr>
        <c:marker>
          <c:symbol val="none"/>
        </c:marker>
      </c:pivotFmt>
    </c:pivotFmts>
    <c:plotArea>
      <c:layout/>
      <c:lineChart>
        <c:grouping val="standard"/>
        <c:ser>
          <c:idx val="0"/>
          <c:order val="0"/>
          <c:tx>
            <c:strRef>
              <c:f>SatisfiedWithHP!$X$4:$X$5</c:f>
              <c:strCache>
                <c:ptCount val="1"/>
                <c:pt idx="0">
                  <c:v>No</c:v>
                </c:pt>
              </c:strCache>
            </c:strRef>
          </c:tx>
          <c:spPr>
            <a:ln w="28575" cap="rnd">
              <a:solidFill>
                <a:schemeClr val="accent1"/>
              </a:solidFill>
              <a:round/>
            </a:ln>
            <a:effectLst/>
          </c:spPr>
          <c:marker>
            <c:symbol val="none"/>
          </c:marker>
          <c:cat>
            <c:multiLvlStrRef>
              <c:f>SatisfiedWithHP!$W$6:$W$30</c:f>
              <c:multiLvlStrCache>
                <c:ptCount val="21"/>
                <c:lvl>
                  <c:pt idx="0">
                    <c:v>8</c:v>
                  </c:pt>
                  <c:pt idx="1">
                    <c:v>9</c:v>
                  </c:pt>
                  <c:pt idx="2">
                    <c:v>10</c:v>
                  </c:pt>
                  <c:pt idx="3">
                    <c:v>1</c:v>
                  </c:pt>
                  <c:pt idx="4">
                    <c:v>2</c:v>
                  </c:pt>
                  <c:pt idx="5">
                    <c:v>3</c:v>
                  </c:pt>
                  <c:pt idx="6">
                    <c:v>4</c:v>
                  </c:pt>
                  <c:pt idx="7">
                    <c:v>5</c:v>
                  </c:pt>
                  <c:pt idx="8">
                    <c:v>6</c:v>
                  </c:pt>
                  <c:pt idx="9">
                    <c:v>7</c:v>
                  </c:pt>
                  <c:pt idx="10">
                    <c:v>8</c:v>
                  </c:pt>
                  <c:pt idx="11">
                    <c:v>9</c:v>
                  </c:pt>
                  <c:pt idx="12">
                    <c:v>10</c:v>
                  </c:pt>
                  <c:pt idx="13">
                    <c:v>11</c:v>
                  </c:pt>
                  <c:pt idx="14">
                    <c:v>12</c:v>
                  </c:pt>
                  <c:pt idx="15">
                    <c:v>1</c:v>
                  </c:pt>
                  <c:pt idx="16">
                    <c:v>2</c:v>
                  </c:pt>
                  <c:pt idx="17">
                    <c:v>3</c:v>
                  </c:pt>
                  <c:pt idx="18">
                    <c:v>4</c:v>
                  </c:pt>
                  <c:pt idx="19">
                    <c:v>5</c:v>
                  </c:pt>
                  <c:pt idx="20">
                    <c:v>6</c:v>
                  </c:pt>
                </c:lvl>
                <c:lvl>
                  <c:pt idx="0">
                    <c:v>2011</c:v>
                  </c:pt>
                  <c:pt idx="3">
                    <c:v>2012</c:v>
                  </c:pt>
                  <c:pt idx="15">
                    <c:v>2013</c:v>
                  </c:pt>
                </c:lvl>
              </c:multiLvlStrCache>
            </c:multiLvlStrRef>
          </c:cat>
          <c:val>
            <c:numRef>
              <c:f>SatisfiedWithHP!$X$6:$X$30</c:f>
              <c:numCache>
                <c:formatCode>General</c:formatCode>
                <c:ptCount val="21"/>
                <c:pt idx="0">
                  <c:v>19</c:v>
                </c:pt>
                <c:pt idx="1">
                  <c:v>6</c:v>
                </c:pt>
                <c:pt idx="2">
                  <c:v>7</c:v>
                </c:pt>
                <c:pt idx="4">
                  <c:v>3</c:v>
                </c:pt>
                <c:pt idx="5">
                  <c:v>2</c:v>
                </c:pt>
                <c:pt idx="6">
                  <c:v>1</c:v>
                </c:pt>
                <c:pt idx="7">
                  <c:v>16</c:v>
                </c:pt>
                <c:pt idx="8">
                  <c:v>68</c:v>
                </c:pt>
                <c:pt idx="9">
                  <c:v>9</c:v>
                </c:pt>
                <c:pt idx="10">
                  <c:v>31</c:v>
                </c:pt>
                <c:pt idx="11">
                  <c:v>11</c:v>
                </c:pt>
                <c:pt idx="12">
                  <c:v>27</c:v>
                </c:pt>
                <c:pt idx="14">
                  <c:v>8</c:v>
                </c:pt>
                <c:pt idx="15">
                  <c:v>23</c:v>
                </c:pt>
                <c:pt idx="16">
                  <c:v>48</c:v>
                </c:pt>
                <c:pt idx="17">
                  <c:v>56</c:v>
                </c:pt>
                <c:pt idx="18">
                  <c:v>42</c:v>
                </c:pt>
                <c:pt idx="19">
                  <c:v>65</c:v>
                </c:pt>
                <c:pt idx="20">
                  <c:v>1</c:v>
                </c:pt>
              </c:numCache>
            </c:numRef>
          </c:val>
        </c:ser>
        <c:ser>
          <c:idx val="1"/>
          <c:order val="1"/>
          <c:tx>
            <c:strRef>
              <c:f>SatisfiedWithHP!$Y$4:$Y$5</c:f>
              <c:strCache>
                <c:ptCount val="1"/>
                <c:pt idx="0">
                  <c:v>Yes</c:v>
                </c:pt>
              </c:strCache>
            </c:strRef>
          </c:tx>
          <c:spPr>
            <a:ln w="28575" cap="rnd">
              <a:solidFill>
                <a:schemeClr val="accent2"/>
              </a:solidFill>
              <a:round/>
            </a:ln>
            <a:effectLst/>
          </c:spPr>
          <c:marker>
            <c:symbol val="none"/>
          </c:marker>
          <c:cat>
            <c:multiLvlStrRef>
              <c:f>SatisfiedWithHP!$W$6:$W$30</c:f>
              <c:multiLvlStrCache>
                <c:ptCount val="21"/>
                <c:lvl>
                  <c:pt idx="0">
                    <c:v>8</c:v>
                  </c:pt>
                  <c:pt idx="1">
                    <c:v>9</c:v>
                  </c:pt>
                  <c:pt idx="2">
                    <c:v>10</c:v>
                  </c:pt>
                  <c:pt idx="3">
                    <c:v>1</c:v>
                  </c:pt>
                  <c:pt idx="4">
                    <c:v>2</c:v>
                  </c:pt>
                  <c:pt idx="5">
                    <c:v>3</c:v>
                  </c:pt>
                  <c:pt idx="6">
                    <c:v>4</c:v>
                  </c:pt>
                  <c:pt idx="7">
                    <c:v>5</c:v>
                  </c:pt>
                  <c:pt idx="8">
                    <c:v>6</c:v>
                  </c:pt>
                  <c:pt idx="9">
                    <c:v>7</c:v>
                  </c:pt>
                  <c:pt idx="10">
                    <c:v>8</c:v>
                  </c:pt>
                  <c:pt idx="11">
                    <c:v>9</c:v>
                  </c:pt>
                  <c:pt idx="12">
                    <c:v>10</c:v>
                  </c:pt>
                  <c:pt idx="13">
                    <c:v>11</c:v>
                  </c:pt>
                  <c:pt idx="14">
                    <c:v>12</c:v>
                  </c:pt>
                  <c:pt idx="15">
                    <c:v>1</c:v>
                  </c:pt>
                  <c:pt idx="16">
                    <c:v>2</c:v>
                  </c:pt>
                  <c:pt idx="17">
                    <c:v>3</c:v>
                  </c:pt>
                  <c:pt idx="18">
                    <c:v>4</c:v>
                  </c:pt>
                  <c:pt idx="19">
                    <c:v>5</c:v>
                  </c:pt>
                  <c:pt idx="20">
                    <c:v>6</c:v>
                  </c:pt>
                </c:lvl>
                <c:lvl>
                  <c:pt idx="0">
                    <c:v>2011</c:v>
                  </c:pt>
                  <c:pt idx="3">
                    <c:v>2012</c:v>
                  </c:pt>
                  <c:pt idx="15">
                    <c:v>2013</c:v>
                  </c:pt>
                </c:lvl>
              </c:multiLvlStrCache>
            </c:multiLvlStrRef>
          </c:cat>
          <c:val>
            <c:numRef>
              <c:f>SatisfiedWithHP!$Y$6:$Y$30</c:f>
              <c:numCache>
                <c:formatCode>General</c:formatCode>
                <c:ptCount val="21"/>
                <c:pt idx="0">
                  <c:v>33</c:v>
                </c:pt>
                <c:pt idx="1">
                  <c:v>20</c:v>
                </c:pt>
                <c:pt idx="2">
                  <c:v>8</c:v>
                </c:pt>
                <c:pt idx="3">
                  <c:v>4</c:v>
                </c:pt>
                <c:pt idx="4">
                  <c:v>4</c:v>
                </c:pt>
                <c:pt idx="5">
                  <c:v>1</c:v>
                </c:pt>
                <c:pt idx="7">
                  <c:v>15</c:v>
                </c:pt>
                <c:pt idx="8">
                  <c:v>40</c:v>
                </c:pt>
                <c:pt idx="9">
                  <c:v>6</c:v>
                </c:pt>
                <c:pt idx="10">
                  <c:v>1</c:v>
                </c:pt>
                <c:pt idx="11">
                  <c:v>37</c:v>
                </c:pt>
                <c:pt idx="12">
                  <c:v>64</c:v>
                </c:pt>
                <c:pt idx="13">
                  <c:v>1</c:v>
                </c:pt>
                <c:pt idx="14">
                  <c:v>17</c:v>
                </c:pt>
                <c:pt idx="15">
                  <c:v>64</c:v>
                </c:pt>
                <c:pt idx="16">
                  <c:v>133</c:v>
                </c:pt>
                <c:pt idx="17">
                  <c:v>174</c:v>
                </c:pt>
                <c:pt idx="18">
                  <c:v>124</c:v>
                </c:pt>
                <c:pt idx="19">
                  <c:v>186</c:v>
                </c:pt>
                <c:pt idx="20">
                  <c:v>10</c:v>
                </c:pt>
              </c:numCache>
            </c:numRef>
          </c:val>
        </c:ser>
        <c:dLbls/>
        <c:marker val="1"/>
        <c:axId val="82244352"/>
        <c:axId val="82245888"/>
      </c:lineChart>
      <c:catAx>
        <c:axId val="8224435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82245888"/>
        <c:crosses val="autoZero"/>
        <c:auto val="1"/>
        <c:lblAlgn val="ctr"/>
        <c:lblOffset val="100"/>
      </c:catAx>
      <c:valAx>
        <c:axId val="82245888"/>
        <c:scaling>
          <c:orientation val="minMax"/>
        </c:scaling>
        <c:axPos val="l"/>
        <c:majorGridlines>
          <c:spPr>
            <a:ln w="9525" cap="flat" cmpd="sng" algn="ctr">
              <a:solidFill>
                <a:schemeClr val="tx1">
                  <a:lumMod val="15000"/>
                  <a:lumOff val="85000"/>
                </a:schemeClr>
              </a:solidFill>
              <a:round/>
            </a:ln>
            <a:effectLst/>
          </c:spPr>
        </c:majorGridlines>
        <c:title>
          <c:tx>
            <c:rich>
              <a:bodyPr rot="-5400000" vert="horz"/>
              <a:lstStyle/>
              <a:p>
                <a:pPr>
                  <a:defRPr lang="en-GB"/>
                </a:pPr>
                <a:r>
                  <a:rPr lang="en-GB"/>
                  <a:t>Record Count</a:t>
                </a:r>
              </a:p>
            </c:rich>
          </c:tx>
          <c:spPr>
            <a:noFill/>
            <a:ln>
              <a:noFill/>
            </a:ln>
            <a:effectLst/>
          </c:spPr>
        </c:title>
        <c:numFmt formatCode="General" sourceLinked="1"/>
        <c:majorTickMark val="none"/>
        <c:tickLblPos val="nextTo"/>
        <c:spPr>
          <a:noFill/>
          <a:ln>
            <a:noFill/>
          </a:ln>
          <a:effectLst/>
        </c:spPr>
        <c:txPr>
          <a:bodyPr rot="-60000000" vert="horz"/>
          <a:lstStyle/>
          <a:p>
            <a:pPr>
              <a:defRPr lang="en-GB"/>
            </a:pPr>
            <a:endParaRPr lang="en-US"/>
          </a:p>
        </c:txPr>
        <c:crossAx val="8224435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a:lstStyle/>
          <a:p>
            <a:pPr>
              <a:defRPr lang="en-GB"/>
            </a:pPr>
            <a:endParaRPr lang="en-US"/>
          </a:p>
        </c:txPr>
      </c:dTable>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solidFill>
            <a:sysClr val="windowText" lastClr="000000"/>
          </a:solidFill>
        </a:defRPr>
      </a:pPr>
      <a:endParaRPr lang="en-US"/>
    </a:p>
  </c:txPr>
  <c:externalData r:id="rId1"/>
  <c:extLst>
    <c:ext xmlns:c14="http://schemas.microsoft.com/office/drawing/2007/8/2/chart" uri="{781A3756-C4B2-4CAC-9D66-4F8BD8637D16}">
      <c14:pivotOptions>
        <c14:dropZoneFilter val="1"/>
        <c14:dropZoneCategories val="1"/>
        <c14:dropZoneData val="1"/>
      </c14:pivotOptions>
    </c:ext>
  </c:extLst>
</c:chartSpace>
</file>

<file path=ppt/charts/chart15.xml><?xml version="1.0" encoding="utf-8"?>
<c:chartSpace xmlns:c="http://schemas.openxmlformats.org/drawingml/2006/chart" xmlns:a="http://schemas.openxmlformats.org/drawingml/2006/main" xmlns:r="http://schemas.openxmlformats.org/officeDocument/2006/relationships">
  <c:lang val="en-US"/>
  <c:pivotSource>
    <c:name>[AudiologyAnalysis_02_Send03.xlsx]SatisfiedWithHP!PivotTable1</c:name>
    <c:fmtId val="-1"/>
  </c:pivotSource>
  <c:chart>
    <c:title>
      <c:tx>
        <c:rich>
          <a:bodyPr rot="0" vert="horz"/>
          <a:lstStyle/>
          <a:p>
            <a:pPr>
              <a:defRPr lang="en-GB"/>
            </a:pPr>
            <a:r>
              <a:rPr lang="en-US" dirty="0"/>
              <a:t>Are you happy with </a:t>
            </a:r>
            <a:r>
              <a:rPr lang="en-US" dirty="0" smtClean="0"/>
              <a:t>HPD </a:t>
            </a:r>
            <a:r>
              <a:rPr lang="en-US" dirty="0"/>
              <a:t>you are using</a:t>
            </a:r>
            <a:endParaRPr lang="en-ZA" dirty="0"/>
          </a:p>
        </c:rich>
      </c:tx>
      <c:layout>
        <c:manualLayout>
          <c:xMode val="edge"/>
          <c:yMode val="edge"/>
          <c:x val="0.15548668356753925"/>
          <c:y val="2.3756490362019916E-2"/>
        </c:manualLayout>
      </c:layout>
      <c:spPr>
        <a:noFill/>
        <a:ln>
          <a:noFill/>
        </a:ln>
        <a:effectLst/>
      </c:spPr>
    </c:title>
    <c:pivotFmts>
      <c:pivotFmt>
        <c:idx val="0"/>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
        <c:spPr>
          <a:solidFill>
            <a:schemeClr val="accent1"/>
          </a:solidFill>
          <a:ln w="19050">
            <a:solidFill>
              <a:schemeClr val="lt1"/>
            </a:solidFill>
          </a:ln>
          <a:effectLst/>
        </c:spPr>
      </c:pivotFmt>
      <c:pivotFmt>
        <c:idx val="2"/>
        <c:spPr>
          <a:solidFill>
            <a:schemeClr val="accent2"/>
          </a:solidFill>
          <a:ln w="19050">
            <a:solidFill>
              <a:schemeClr val="lt1"/>
            </a:solidFill>
          </a:ln>
          <a:effectLst/>
        </c:spPr>
      </c:pivotFmt>
      <c:pivotFmt>
        <c:idx val="3"/>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dLbl>
      </c:pivotFmt>
      <c:pivotFmt>
        <c:idx val="4"/>
        <c:spPr>
          <a:solidFill>
            <a:schemeClr val="accent1"/>
          </a:solidFill>
          <a:ln w="19050">
            <a:solidFill>
              <a:schemeClr val="lt1"/>
            </a:solidFill>
          </a:ln>
          <a:effectLst/>
        </c:spPr>
      </c:pivotFmt>
      <c:pivotFmt>
        <c:idx val="5"/>
        <c:spPr>
          <a:solidFill>
            <a:schemeClr val="accent2"/>
          </a:solidFill>
          <a:ln w="19050">
            <a:solidFill>
              <a:schemeClr val="lt1"/>
            </a:solidFill>
          </a:ln>
          <a:effectLst/>
        </c:spPr>
      </c:pivotFmt>
      <c:pivotFmt>
        <c:idx val="6"/>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dLbl>
      </c:pivotFmt>
      <c:pivotFmt>
        <c:idx val="7"/>
        <c:spPr>
          <a:solidFill>
            <a:schemeClr val="accent1"/>
          </a:solidFill>
          <a:ln w="19050">
            <a:solidFill>
              <a:schemeClr val="lt1"/>
            </a:solidFill>
          </a:ln>
          <a:effectLst/>
        </c:spPr>
      </c:pivotFmt>
      <c:pivotFmt>
        <c:idx val="8"/>
        <c:spPr>
          <a:solidFill>
            <a:schemeClr val="accent2"/>
          </a:solidFill>
          <a:ln w="19050">
            <a:solidFill>
              <a:schemeClr val="lt1"/>
            </a:solidFill>
          </a:ln>
          <a:effectLst/>
        </c:spPr>
      </c:pivotFmt>
    </c:pivotFmts>
    <c:plotArea>
      <c:layout/>
      <c:pieChart>
        <c:varyColors val="1"/>
        <c:ser>
          <c:idx val="0"/>
          <c:order val="0"/>
          <c:tx>
            <c:strRef>
              <c:f>SatisfiedWithHP!$S$4</c:f>
              <c:strCache>
                <c:ptCount val="1"/>
                <c:pt idx="0">
                  <c:v>Total</c:v>
                </c:pt>
              </c:strCache>
            </c:strRef>
          </c:tx>
          <c:dPt>
            <c:idx val="0"/>
            <c:spPr>
              <a:solidFill>
                <a:schemeClr val="accent1"/>
              </a:solidFill>
              <a:ln w="19050">
                <a:solidFill>
                  <a:schemeClr val="lt1"/>
                </a:solidFill>
              </a:ln>
              <a:effectLst/>
            </c:spPr>
          </c:dPt>
          <c:dPt>
            <c:idx val="1"/>
            <c:spPr>
              <a:solidFill>
                <a:schemeClr val="accent2"/>
              </a:solidFill>
              <a:ln w="19050">
                <a:solidFill>
                  <a:schemeClr val="lt1"/>
                </a:solidFill>
              </a:ln>
              <a:effectLst/>
            </c:spPr>
          </c:dPt>
          <c:dLbls>
            <c:spPr>
              <a:noFill/>
              <a:ln>
                <a:noFill/>
              </a:ln>
              <a:effectLst/>
            </c:spPr>
            <c:txPr>
              <a:bodyPr rot="0" vert="horz"/>
              <a:lstStyle/>
              <a:p>
                <a:pPr>
                  <a:defRPr lang="en-GB"/>
                </a:pPr>
                <a:endParaRPr lang="en-US"/>
              </a:p>
            </c:txPr>
            <c:showPercent val="1"/>
            <c:showLeaderLines val="1"/>
            <c:leaderLines>
              <c:spPr>
                <a:ln w="9525" cap="flat" cmpd="sng" algn="ctr">
                  <a:solidFill>
                    <a:schemeClr val="tx1">
                      <a:lumMod val="35000"/>
                      <a:lumOff val="65000"/>
                    </a:schemeClr>
                  </a:solidFill>
                  <a:round/>
                </a:ln>
                <a:effectLst/>
              </c:spPr>
            </c:leaderLines>
          </c:dLbls>
          <c:cat>
            <c:strRef>
              <c:f>SatisfiedWithHP!$R$5:$R$7</c:f>
              <c:strCache>
                <c:ptCount val="2"/>
                <c:pt idx="0">
                  <c:v>No</c:v>
                </c:pt>
                <c:pt idx="1">
                  <c:v>Yes</c:v>
                </c:pt>
              </c:strCache>
            </c:strRef>
          </c:cat>
          <c:val>
            <c:numRef>
              <c:f>SatisfiedWithHP!$S$5:$S$7</c:f>
              <c:numCache>
                <c:formatCode>General</c:formatCode>
                <c:ptCount val="2"/>
                <c:pt idx="0">
                  <c:v>458</c:v>
                </c:pt>
                <c:pt idx="1">
                  <c:v>1006</c:v>
                </c:pt>
              </c:numCache>
            </c:numRef>
          </c:val>
        </c:ser>
        <c:dLbls>
          <c:showPercent val="1"/>
        </c:dLbls>
        <c:firstSliceAng val="0"/>
      </c:pieChart>
      <c:spPr>
        <a:noFill/>
        <a:ln>
          <a:noFill/>
        </a:ln>
        <a:effectLst/>
      </c:spPr>
    </c:plotArea>
    <c:legend>
      <c:legendPos val="r"/>
      <c:spPr>
        <a:noFill/>
        <a:ln>
          <a:noFill/>
        </a:ln>
        <a:effectLst/>
      </c:spPr>
      <c:txPr>
        <a:bodyPr rot="0" vert="horz"/>
        <a:lstStyle/>
        <a:p>
          <a:pPr>
            <a:defRPr lang="en-GB"/>
          </a:pPr>
          <a:endParaRPr lang="en-US"/>
        </a:p>
      </c:txPr>
    </c:legend>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1"/>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16.xml><?xml version="1.0" encoding="utf-8"?>
<c:chartSpace xmlns:c="http://schemas.openxmlformats.org/drawingml/2006/chart" xmlns:a="http://schemas.openxmlformats.org/drawingml/2006/main" xmlns:r="http://schemas.openxmlformats.org/officeDocument/2006/relationships">
  <c:lang val="en-US"/>
  <c:pivotSource>
    <c:name>[AudiologyAnalysis_02_Send03.xlsx]HPTypes!PivotTable2</c:name>
    <c:fmtId val="-1"/>
  </c:pivotSource>
  <c:chart>
    <c:title>
      <c:tx>
        <c:rich>
          <a:bodyPr rot="0" vert="horz"/>
          <a:lstStyle/>
          <a:p>
            <a:pPr algn="ctr" rtl="0">
              <a:defRPr lang="en-GB"/>
            </a:pPr>
            <a:r>
              <a:rPr lang="en-ZA"/>
              <a:t>Hearing Protection Types Used</a:t>
            </a:r>
          </a:p>
          <a:p>
            <a:pPr algn="ctr" rtl="0">
              <a:defRPr lang="en-GB"/>
            </a:pPr>
            <a:r>
              <a:rPr lang="en-US"/>
              <a:t> - Over Time</a:t>
            </a:r>
            <a:endParaRPr lang="en-ZA"/>
          </a:p>
        </c:rich>
      </c:tx>
      <c:spPr>
        <a:noFill/>
        <a:ln>
          <a:noFill/>
        </a:ln>
        <a:effectLst/>
      </c:spPr>
    </c:title>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pivotFmt>
      <c:pivotFmt>
        <c:idx val="8"/>
        <c:spPr>
          <a:solidFill>
            <a:schemeClr val="accent1"/>
          </a:solidFill>
          <a:ln w="28575" cap="rnd">
            <a:solidFill>
              <a:schemeClr val="accent1"/>
            </a:solidFill>
            <a:round/>
          </a:ln>
          <a:effectLst/>
        </c:spPr>
        <c:marker>
          <c:symbol val="none"/>
        </c:marker>
      </c:pivotFmt>
      <c:pivotFmt>
        <c:idx val="9"/>
        <c:spPr>
          <a:solidFill>
            <a:schemeClr val="accent1"/>
          </a:solidFill>
          <a:ln w="28575" cap="rnd">
            <a:solidFill>
              <a:schemeClr val="accent1"/>
            </a:solidFill>
            <a:round/>
          </a:ln>
          <a:effectLst/>
        </c:spPr>
        <c:marker>
          <c:symbol val="none"/>
        </c:marker>
      </c:pivotFmt>
      <c:pivotFmt>
        <c:idx val="10"/>
        <c:spPr>
          <a:solidFill>
            <a:schemeClr val="accent1"/>
          </a:solidFill>
          <a:ln w="28575" cap="rnd">
            <a:solidFill>
              <a:schemeClr val="accent1"/>
            </a:solidFill>
            <a:round/>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
        <c:idx val="18"/>
        <c:spPr>
          <a:solidFill>
            <a:schemeClr val="accent1"/>
          </a:solidFill>
          <a:ln>
            <a:noFill/>
          </a:ln>
          <a:effectLst/>
        </c:spPr>
        <c:marker>
          <c:symbol val="none"/>
        </c:marker>
      </c:pivotFmt>
      <c:pivotFmt>
        <c:idx val="19"/>
        <c:spPr>
          <a:solidFill>
            <a:schemeClr val="accent1"/>
          </a:solidFill>
          <a:ln>
            <a:noFill/>
          </a:ln>
          <a:effectLst/>
        </c:spPr>
        <c:marker>
          <c:symbol val="none"/>
        </c:marker>
      </c:pivotFmt>
      <c:pivotFmt>
        <c:idx val="20"/>
        <c:spPr>
          <a:solidFill>
            <a:schemeClr val="accent1"/>
          </a:solidFill>
          <a:ln>
            <a:noFill/>
          </a:ln>
          <a:effectLst/>
        </c:spPr>
        <c:marker>
          <c:symbol val="none"/>
        </c:marker>
      </c:pivotFmt>
      <c:pivotFmt>
        <c:idx val="21"/>
        <c:spPr>
          <a:solidFill>
            <a:schemeClr val="accent1"/>
          </a:solidFill>
          <a:ln>
            <a:noFill/>
          </a:ln>
          <a:effectLst/>
        </c:spPr>
        <c:marker>
          <c:symbol val="none"/>
        </c:marker>
      </c:pivotFmt>
      <c:pivotFmt>
        <c:idx val="22"/>
        <c:spPr>
          <a:solidFill>
            <a:schemeClr val="accent1"/>
          </a:solidFill>
          <a:ln>
            <a:noFill/>
          </a:ln>
          <a:effectLst/>
        </c:spPr>
        <c:marker>
          <c:symbol val="none"/>
        </c:marker>
      </c:pivotFmt>
      <c:pivotFmt>
        <c:idx val="23"/>
        <c:spPr>
          <a:solidFill>
            <a:schemeClr val="accent1"/>
          </a:solidFill>
          <a:ln>
            <a:noFill/>
          </a:ln>
          <a:effectLst/>
        </c:spPr>
        <c:marker>
          <c:symbol val="none"/>
        </c:marker>
      </c:pivotFmt>
      <c:pivotFmt>
        <c:idx val="24"/>
        <c:spPr>
          <a:solidFill>
            <a:schemeClr val="accent1"/>
          </a:solidFill>
          <a:ln>
            <a:noFill/>
          </a:ln>
          <a:effectLst/>
        </c:spPr>
        <c:marker>
          <c:symbol val="none"/>
        </c:marker>
      </c:pivotFmt>
      <c:pivotFmt>
        <c:idx val="25"/>
        <c:spPr>
          <a:solidFill>
            <a:schemeClr val="accent1"/>
          </a:solidFill>
          <a:ln>
            <a:noFill/>
          </a:ln>
          <a:effectLst/>
        </c:spPr>
        <c:marker>
          <c:symbol val="none"/>
        </c:marker>
      </c:pivotFmt>
      <c:pivotFmt>
        <c:idx val="26"/>
        <c:spPr>
          <a:solidFill>
            <a:schemeClr val="accent1"/>
          </a:solidFill>
          <a:ln>
            <a:noFill/>
          </a:ln>
          <a:effectLst/>
        </c:spPr>
        <c:marker>
          <c:symbol val="none"/>
        </c:marker>
      </c:pivotFmt>
      <c:pivotFmt>
        <c:idx val="27"/>
        <c:spPr>
          <a:solidFill>
            <a:schemeClr val="accent1"/>
          </a:solidFill>
          <a:ln>
            <a:noFill/>
          </a:ln>
          <a:effectLst/>
        </c:spPr>
        <c:marker>
          <c:symbol val="none"/>
        </c:marker>
      </c:pivotFmt>
      <c:pivotFmt>
        <c:idx val="28"/>
        <c:spPr>
          <a:solidFill>
            <a:schemeClr val="accent1"/>
          </a:solidFill>
          <a:ln>
            <a:noFill/>
          </a:ln>
          <a:effectLst/>
        </c:spPr>
        <c:marker>
          <c:symbol val="none"/>
        </c:marker>
      </c:pivotFmt>
      <c:pivotFmt>
        <c:idx val="29"/>
        <c:spPr>
          <a:solidFill>
            <a:schemeClr val="accent1"/>
          </a:solidFill>
          <a:ln>
            <a:noFill/>
          </a:ln>
          <a:effectLst/>
        </c:spPr>
        <c:marker>
          <c:symbol val="none"/>
        </c:marker>
      </c:pivotFmt>
      <c:pivotFmt>
        <c:idx val="30"/>
        <c:spPr>
          <a:solidFill>
            <a:schemeClr val="accent1"/>
          </a:solidFill>
          <a:ln>
            <a:noFill/>
          </a:ln>
          <a:effectLst/>
        </c:spPr>
        <c:marker>
          <c:symbol val="none"/>
        </c:marker>
      </c:pivotFmt>
      <c:pivotFmt>
        <c:idx val="31"/>
        <c:spPr>
          <a:solidFill>
            <a:schemeClr val="accent1"/>
          </a:solidFill>
          <a:ln>
            <a:noFill/>
          </a:ln>
          <a:effectLst/>
        </c:spPr>
        <c:marker>
          <c:symbol val="none"/>
        </c:marker>
      </c:pivotFmt>
      <c:pivotFmt>
        <c:idx val="32"/>
        <c:spPr>
          <a:solidFill>
            <a:schemeClr val="accent1"/>
          </a:solidFill>
          <a:ln>
            <a:noFill/>
          </a:ln>
          <a:effectLst/>
        </c:spPr>
        <c:marker>
          <c:symbol val="none"/>
        </c:marker>
      </c:pivotFmt>
      <c:pivotFmt>
        <c:idx val="33"/>
        <c:spPr>
          <a:solidFill>
            <a:schemeClr val="accent1"/>
          </a:solidFill>
          <a:ln>
            <a:noFill/>
          </a:ln>
          <a:effectLst/>
        </c:spPr>
        <c:marker>
          <c:symbol val="none"/>
        </c:marker>
      </c:pivotFmt>
      <c:pivotFmt>
        <c:idx val="34"/>
        <c:spPr>
          <a:solidFill>
            <a:schemeClr val="accent1"/>
          </a:solidFill>
          <a:ln>
            <a:noFill/>
          </a:ln>
          <a:effectLst/>
        </c:spPr>
        <c:marker>
          <c:symbol val="none"/>
        </c:marker>
      </c:pivotFmt>
      <c:pivotFmt>
        <c:idx val="35"/>
        <c:spPr>
          <a:solidFill>
            <a:schemeClr val="accent1"/>
          </a:solidFill>
          <a:ln>
            <a:noFill/>
          </a:ln>
          <a:effectLst/>
        </c:spPr>
        <c:marker>
          <c:symbol val="none"/>
        </c:marker>
      </c:pivotFmt>
      <c:pivotFmt>
        <c:idx val="36"/>
        <c:spPr>
          <a:solidFill>
            <a:schemeClr val="accent1"/>
          </a:solidFill>
          <a:ln>
            <a:noFill/>
          </a:ln>
          <a:effectLst/>
        </c:spPr>
        <c:marker>
          <c:symbol val="none"/>
        </c:marker>
      </c:pivotFmt>
      <c:pivotFmt>
        <c:idx val="37"/>
        <c:spPr>
          <a:solidFill>
            <a:schemeClr val="accent1"/>
          </a:solidFill>
          <a:ln>
            <a:noFill/>
          </a:ln>
          <a:effectLst/>
        </c:spPr>
        <c:marker>
          <c:symbol val="none"/>
        </c:marker>
      </c:pivotFmt>
      <c:pivotFmt>
        <c:idx val="38"/>
        <c:spPr>
          <a:solidFill>
            <a:schemeClr val="accent1"/>
          </a:solidFill>
          <a:ln>
            <a:noFill/>
          </a:ln>
          <a:effectLst/>
        </c:spPr>
        <c:marker>
          <c:symbol val="none"/>
        </c:marker>
      </c:pivotFmt>
      <c:pivotFmt>
        <c:idx val="39"/>
        <c:spPr>
          <a:solidFill>
            <a:schemeClr val="accent1"/>
          </a:solidFill>
          <a:ln>
            <a:noFill/>
          </a:ln>
          <a:effectLst/>
        </c:spPr>
        <c:marker>
          <c:symbol val="none"/>
        </c:marker>
      </c:pivotFmt>
      <c:pivotFmt>
        <c:idx val="40"/>
        <c:spPr>
          <a:solidFill>
            <a:schemeClr val="accent1"/>
          </a:solidFill>
          <a:ln>
            <a:noFill/>
          </a:ln>
          <a:effectLst/>
        </c:spPr>
        <c:marker>
          <c:symbol val="none"/>
        </c:marker>
      </c:pivotFmt>
      <c:pivotFmt>
        <c:idx val="41"/>
        <c:spPr>
          <a:solidFill>
            <a:schemeClr val="accent1"/>
          </a:solidFill>
          <a:ln>
            <a:noFill/>
          </a:ln>
          <a:effectLst/>
        </c:spPr>
        <c:marker>
          <c:symbol val="none"/>
        </c:marker>
      </c:pivotFmt>
      <c:pivotFmt>
        <c:idx val="42"/>
        <c:spPr>
          <a:solidFill>
            <a:schemeClr val="accent2"/>
          </a:solidFill>
          <a:ln>
            <a:noFill/>
          </a:ln>
          <a:effectLst/>
        </c:spPr>
        <c:marker>
          <c:symbol val="none"/>
        </c:marker>
      </c:pivotFmt>
      <c:pivotFmt>
        <c:idx val="43"/>
        <c:spPr>
          <a:solidFill>
            <a:schemeClr val="accent3"/>
          </a:solidFill>
          <a:ln>
            <a:noFill/>
          </a:ln>
          <a:effectLst/>
        </c:spPr>
        <c:marker>
          <c:symbol val="none"/>
        </c:marker>
      </c:pivotFmt>
      <c:pivotFmt>
        <c:idx val="44"/>
        <c:spPr>
          <a:solidFill>
            <a:schemeClr val="accent4"/>
          </a:solidFill>
          <a:ln>
            <a:noFill/>
          </a:ln>
          <a:effectLst/>
        </c:spPr>
        <c:marker>
          <c:symbol val="none"/>
        </c:marker>
      </c:pivotFmt>
      <c:pivotFmt>
        <c:idx val="45"/>
        <c:spPr>
          <a:solidFill>
            <a:schemeClr val="accent5"/>
          </a:solidFill>
          <a:ln>
            <a:noFill/>
          </a:ln>
          <a:effectLst/>
        </c:spPr>
        <c:marker>
          <c:symbol val="none"/>
        </c:marker>
      </c:pivotFmt>
      <c:pivotFmt>
        <c:idx val="46"/>
        <c:spPr>
          <a:solidFill>
            <a:schemeClr val="accent6"/>
          </a:solidFill>
          <a:ln>
            <a:noFill/>
          </a:ln>
          <a:effectLst/>
        </c:spPr>
        <c:marker>
          <c:symbol val="none"/>
        </c:marker>
      </c:pivotFmt>
      <c:pivotFmt>
        <c:idx val="47"/>
        <c:spPr>
          <a:solidFill>
            <a:schemeClr val="accent1"/>
          </a:solidFill>
          <a:ln>
            <a:noFill/>
          </a:ln>
          <a:effectLst/>
        </c:spPr>
        <c:marker>
          <c:symbol val="none"/>
        </c:marker>
      </c:pivotFmt>
      <c:pivotFmt>
        <c:idx val="48"/>
        <c:spPr>
          <a:solidFill>
            <a:schemeClr val="accent2"/>
          </a:solidFill>
          <a:ln>
            <a:noFill/>
          </a:ln>
          <a:effectLst/>
        </c:spPr>
        <c:marker>
          <c:symbol val="none"/>
        </c:marker>
      </c:pivotFmt>
      <c:pivotFmt>
        <c:idx val="49"/>
        <c:spPr>
          <a:solidFill>
            <a:schemeClr val="accent3"/>
          </a:solidFill>
          <a:ln>
            <a:noFill/>
          </a:ln>
          <a:effectLst/>
        </c:spPr>
        <c:marker>
          <c:symbol val="none"/>
        </c:marker>
      </c:pivotFmt>
      <c:pivotFmt>
        <c:idx val="50"/>
        <c:spPr>
          <a:solidFill>
            <a:schemeClr val="accent4"/>
          </a:solidFill>
          <a:ln>
            <a:noFill/>
          </a:ln>
          <a:effectLst/>
        </c:spPr>
        <c:marker>
          <c:symbol val="none"/>
        </c:marker>
      </c:pivotFmt>
      <c:pivotFmt>
        <c:idx val="51"/>
        <c:spPr>
          <a:solidFill>
            <a:schemeClr val="accent5"/>
          </a:solidFill>
          <a:ln>
            <a:noFill/>
          </a:ln>
          <a:effectLst/>
        </c:spPr>
        <c:marker>
          <c:symbol val="none"/>
        </c:marker>
      </c:pivotFmt>
      <c:pivotFmt>
        <c:idx val="52"/>
        <c:spPr>
          <a:solidFill>
            <a:schemeClr val="accent6"/>
          </a:solidFill>
          <a:ln>
            <a:noFill/>
          </a:ln>
          <a:effectLst/>
        </c:spPr>
        <c:marker>
          <c:symbol val="none"/>
        </c:marker>
      </c:pivotFmt>
      <c:pivotFmt>
        <c:idx val="53"/>
        <c:spPr>
          <a:solidFill>
            <a:schemeClr val="accent1"/>
          </a:solidFill>
          <a:ln>
            <a:noFill/>
          </a:ln>
          <a:effectLst/>
        </c:spPr>
        <c:marker>
          <c:symbol val="none"/>
        </c:marker>
      </c:pivotFmt>
      <c:pivotFmt>
        <c:idx val="54"/>
        <c:spPr>
          <a:solidFill>
            <a:schemeClr val="accent2"/>
          </a:solidFill>
          <a:ln>
            <a:noFill/>
          </a:ln>
          <a:effectLst/>
        </c:spPr>
        <c:marker>
          <c:symbol val="none"/>
        </c:marker>
      </c:pivotFmt>
      <c:pivotFmt>
        <c:idx val="55"/>
        <c:spPr>
          <a:solidFill>
            <a:schemeClr val="accent3"/>
          </a:solidFill>
          <a:ln>
            <a:noFill/>
          </a:ln>
          <a:effectLst/>
        </c:spPr>
        <c:marker>
          <c:symbol val="none"/>
        </c:marker>
      </c:pivotFmt>
      <c:pivotFmt>
        <c:idx val="56"/>
        <c:spPr>
          <a:solidFill>
            <a:schemeClr val="accent4"/>
          </a:solidFill>
          <a:ln>
            <a:noFill/>
          </a:ln>
          <a:effectLst/>
        </c:spPr>
        <c:marker>
          <c:symbol val="none"/>
        </c:marker>
      </c:pivotFmt>
      <c:pivotFmt>
        <c:idx val="57"/>
        <c:spPr>
          <a:solidFill>
            <a:schemeClr val="accent5"/>
          </a:solidFill>
          <a:ln>
            <a:noFill/>
          </a:ln>
          <a:effectLst/>
        </c:spPr>
        <c:marker>
          <c:symbol val="none"/>
        </c:marker>
      </c:pivotFmt>
      <c:pivotFmt>
        <c:idx val="58"/>
        <c:spPr>
          <a:solidFill>
            <a:schemeClr val="accent6"/>
          </a:solidFill>
          <a:ln>
            <a:noFill/>
          </a:ln>
          <a:effectLst/>
        </c:spPr>
        <c:marker>
          <c:symbol val="none"/>
        </c:marker>
      </c:pivotFmt>
    </c:pivotFmts>
    <c:plotArea>
      <c:layout/>
      <c:barChart>
        <c:barDir val="col"/>
        <c:grouping val="stacked"/>
        <c:ser>
          <c:idx val="0"/>
          <c:order val="0"/>
          <c:tx>
            <c:strRef>
              <c:f>HPTypes!$X$4:$X$5</c:f>
              <c:strCache>
                <c:ptCount val="1"/>
                <c:pt idx="0">
                  <c:v>Not Specified</c:v>
                </c:pt>
              </c:strCache>
            </c:strRef>
          </c:tx>
          <c:spPr>
            <a:solidFill>
              <a:schemeClr val="accent1"/>
            </a:solidFill>
            <a:ln>
              <a:noFill/>
            </a:ln>
            <a:effectLst/>
          </c:spPr>
          <c:cat>
            <c:strRef>
              <c:f>HPTypes!$W$6:$W$9</c:f>
              <c:strCache>
                <c:ptCount val="3"/>
                <c:pt idx="0">
                  <c:v>2011</c:v>
                </c:pt>
                <c:pt idx="1">
                  <c:v>2012</c:v>
                </c:pt>
                <c:pt idx="2">
                  <c:v>2013</c:v>
                </c:pt>
              </c:strCache>
            </c:strRef>
          </c:cat>
          <c:val>
            <c:numRef>
              <c:f>HPTypes!$X$6:$X$9</c:f>
              <c:numCache>
                <c:formatCode>General</c:formatCode>
                <c:ptCount val="3"/>
                <c:pt idx="0">
                  <c:v>6</c:v>
                </c:pt>
                <c:pt idx="1">
                  <c:v>43</c:v>
                </c:pt>
                <c:pt idx="2">
                  <c:v>51</c:v>
                </c:pt>
              </c:numCache>
            </c:numRef>
          </c:val>
        </c:ser>
        <c:ser>
          <c:idx val="1"/>
          <c:order val="1"/>
          <c:tx>
            <c:strRef>
              <c:f>HPTypes!$Y$4:$Y$5</c:f>
              <c:strCache>
                <c:ptCount val="1"/>
                <c:pt idx="0">
                  <c:v>None</c:v>
                </c:pt>
              </c:strCache>
            </c:strRef>
          </c:tx>
          <c:spPr>
            <a:solidFill>
              <a:schemeClr val="accent2"/>
            </a:solidFill>
            <a:ln>
              <a:noFill/>
            </a:ln>
            <a:effectLst/>
          </c:spPr>
          <c:cat>
            <c:strRef>
              <c:f>HPTypes!$W$6:$W$9</c:f>
              <c:strCache>
                <c:ptCount val="3"/>
                <c:pt idx="0">
                  <c:v>2011</c:v>
                </c:pt>
                <c:pt idx="1">
                  <c:v>2012</c:v>
                </c:pt>
                <c:pt idx="2">
                  <c:v>2013</c:v>
                </c:pt>
              </c:strCache>
            </c:strRef>
          </c:cat>
          <c:val>
            <c:numRef>
              <c:f>HPTypes!$Y$6:$Y$9</c:f>
              <c:numCache>
                <c:formatCode>General</c:formatCode>
                <c:ptCount val="3"/>
                <c:pt idx="1">
                  <c:v>2</c:v>
                </c:pt>
              </c:numCache>
            </c:numRef>
          </c:val>
        </c:ser>
        <c:ser>
          <c:idx val="2"/>
          <c:order val="2"/>
          <c:tx>
            <c:strRef>
              <c:f>HPTypes!$Z$4:$Z$5</c:f>
              <c:strCache>
                <c:ptCount val="1"/>
                <c:pt idx="0">
                  <c:v>Ear Muffs</c:v>
                </c:pt>
              </c:strCache>
            </c:strRef>
          </c:tx>
          <c:spPr>
            <a:solidFill>
              <a:schemeClr val="accent3"/>
            </a:solidFill>
            <a:ln>
              <a:noFill/>
            </a:ln>
            <a:effectLst/>
          </c:spPr>
          <c:cat>
            <c:strRef>
              <c:f>HPTypes!$W$6:$W$9</c:f>
              <c:strCache>
                <c:ptCount val="3"/>
                <c:pt idx="0">
                  <c:v>2011</c:v>
                </c:pt>
                <c:pt idx="1">
                  <c:v>2012</c:v>
                </c:pt>
                <c:pt idx="2">
                  <c:v>2013</c:v>
                </c:pt>
              </c:strCache>
            </c:strRef>
          </c:cat>
          <c:val>
            <c:numRef>
              <c:f>HPTypes!$Z$6:$Z$9</c:f>
              <c:numCache>
                <c:formatCode>General</c:formatCode>
                <c:ptCount val="3"/>
                <c:pt idx="0">
                  <c:v>54</c:v>
                </c:pt>
                <c:pt idx="1">
                  <c:v>53</c:v>
                </c:pt>
                <c:pt idx="2">
                  <c:v>119</c:v>
                </c:pt>
              </c:numCache>
            </c:numRef>
          </c:val>
        </c:ser>
        <c:ser>
          <c:idx val="3"/>
          <c:order val="3"/>
          <c:tx>
            <c:strRef>
              <c:f>HPTypes!$AA$4:$AA$5</c:f>
              <c:strCache>
                <c:ptCount val="1"/>
                <c:pt idx="0">
                  <c:v>Disposable</c:v>
                </c:pt>
              </c:strCache>
            </c:strRef>
          </c:tx>
          <c:spPr>
            <a:solidFill>
              <a:schemeClr val="accent4"/>
            </a:solidFill>
            <a:ln>
              <a:noFill/>
            </a:ln>
            <a:effectLst/>
          </c:spPr>
          <c:cat>
            <c:strRef>
              <c:f>HPTypes!$W$6:$W$9</c:f>
              <c:strCache>
                <c:ptCount val="3"/>
                <c:pt idx="0">
                  <c:v>2011</c:v>
                </c:pt>
                <c:pt idx="1">
                  <c:v>2012</c:v>
                </c:pt>
                <c:pt idx="2">
                  <c:v>2013</c:v>
                </c:pt>
              </c:strCache>
            </c:strRef>
          </c:cat>
          <c:val>
            <c:numRef>
              <c:f>HPTypes!$AA$6:$AA$9</c:f>
              <c:numCache>
                <c:formatCode>General</c:formatCode>
                <c:ptCount val="3"/>
                <c:pt idx="0">
                  <c:v>29</c:v>
                </c:pt>
                <c:pt idx="1">
                  <c:v>179</c:v>
                </c:pt>
                <c:pt idx="2">
                  <c:v>448</c:v>
                </c:pt>
              </c:numCache>
            </c:numRef>
          </c:val>
        </c:ser>
        <c:ser>
          <c:idx val="4"/>
          <c:order val="4"/>
          <c:tx>
            <c:strRef>
              <c:f>HPTypes!$AB$4:$AB$5</c:f>
              <c:strCache>
                <c:ptCount val="1"/>
                <c:pt idx="0">
                  <c:v>Custom</c:v>
                </c:pt>
              </c:strCache>
            </c:strRef>
          </c:tx>
          <c:spPr>
            <a:solidFill>
              <a:schemeClr val="accent5"/>
            </a:solidFill>
            <a:ln>
              <a:noFill/>
            </a:ln>
            <a:effectLst/>
          </c:spPr>
          <c:cat>
            <c:strRef>
              <c:f>HPTypes!$W$6:$W$9</c:f>
              <c:strCache>
                <c:ptCount val="3"/>
                <c:pt idx="0">
                  <c:v>2011</c:v>
                </c:pt>
                <c:pt idx="1">
                  <c:v>2012</c:v>
                </c:pt>
                <c:pt idx="2">
                  <c:v>2013</c:v>
                </c:pt>
              </c:strCache>
            </c:strRef>
          </c:cat>
          <c:val>
            <c:numRef>
              <c:f>HPTypes!$AB$6:$AB$9</c:f>
              <c:numCache>
                <c:formatCode>General</c:formatCode>
                <c:ptCount val="3"/>
                <c:pt idx="0">
                  <c:v>4</c:v>
                </c:pt>
                <c:pt idx="1">
                  <c:v>84</c:v>
                </c:pt>
                <c:pt idx="2">
                  <c:v>308</c:v>
                </c:pt>
              </c:numCache>
            </c:numRef>
          </c:val>
        </c:ser>
        <c:ser>
          <c:idx val="5"/>
          <c:order val="5"/>
          <c:tx>
            <c:strRef>
              <c:f>HPTypes!$AC$4:$AC$5</c:f>
              <c:strCache>
                <c:ptCount val="1"/>
                <c:pt idx="0">
                  <c:v>Other Custom</c:v>
                </c:pt>
              </c:strCache>
            </c:strRef>
          </c:tx>
          <c:spPr>
            <a:solidFill>
              <a:schemeClr val="accent6"/>
            </a:solidFill>
            <a:ln>
              <a:noFill/>
            </a:ln>
            <a:effectLst/>
          </c:spPr>
          <c:cat>
            <c:strRef>
              <c:f>HPTypes!$W$6:$W$9</c:f>
              <c:strCache>
                <c:ptCount val="3"/>
                <c:pt idx="0">
                  <c:v>2011</c:v>
                </c:pt>
                <c:pt idx="1">
                  <c:v>2012</c:v>
                </c:pt>
                <c:pt idx="2">
                  <c:v>2013</c:v>
                </c:pt>
              </c:strCache>
            </c:strRef>
          </c:cat>
          <c:val>
            <c:numRef>
              <c:f>HPTypes!$AC$6:$AC$9</c:f>
              <c:numCache>
                <c:formatCode>General</c:formatCode>
                <c:ptCount val="3"/>
                <c:pt idx="1">
                  <c:v>5</c:v>
                </c:pt>
              </c:numCache>
            </c:numRef>
          </c:val>
        </c:ser>
        <c:dLbls/>
        <c:overlap val="100"/>
        <c:axId val="90837376"/>
        <c:axId val="90838912"/>
      </c:barChart>
      <c:catAx>
        <c:axId val="90837376"/>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90838912"/>
        <c:crosses val="autoZero"/>
        <c:auto val="1"/>
        <c:lblAlgn val="ctr"/>
        <c:lblOffset val="100"/>
      </c:catAx>
      <c:valAx>
        <c:axId val="90838912"/>
        <c:scaling>
          <c:orientation val="minMax"/>
        </c:scaling>
        <c:axPos val="l"/>
        <c:majorGridlines>
          <c:spPr>
            <a:ln w="9525" cap="flat" cmpd="sng" algn="ctr">
              <a:solidFill>
                <a:schemeClr val="tx1">
                  <a:lumMod val="15000"/>
                  <a:lumOff val="85000"/>
                </a:schemeClr>
              </a:solidFill>
              <a:round/>
            </a:ln>
            <a:effectLst/>
          </c:spPr>
        </c:majorGridlines>
        <c:title>
          <c:tx>
            <c:rich>
              <a:bodyPr rot="-5400000" vert="horz"/>
              <a:lstStyle/>
              <a:p>
                <a:pPr>
                  <a:defRPr lang="en-GB"/>
                </a:pPr>
                <a:r>
                  <a:rPr lang="en-ZA" dirty="0" smtClean="0"/>
                  <a:t>Record</a:t>
                </a:r>
                <a:r>
                  <a:rPr lang="en-ZA" baseline="0" dirty="0" smtClean="0"/>
                  <a:t> count</a:t>
                </a:r>
                <a:endParaRPr lang="en-GB" dirty="0"/>
              </a:p>
            </c:rich>
          </c:tx>
          <c:spPr>
            <a:noFill/>
            <a:ln>
              <a:noFill/>
            </a:ln>
            <a:effectLst/>
          </c:spPr>
        </c:title>
        <c:numFmt formatCode="General" sourceLinked="1"/>
        <c:majorTickMark val="none"/>
        <c:tickLblPos val="nextTo"/>
        <c:spPr>
          <a:noFill/>
          <a:ln>
            <a:noFill/>
          </a:ln>
          <a:effectLst/>
        </c:spPr>
        <c:txPr>
          <a:bodyPr rot="-60000000" vert="horz"/>
          <a:lstStyle/>
          <a:p>
            <a:pPr>
              <a:defRPr lang="en-GB"/>
            </a:pPr>
            <a:endParaRPr lang="en-US"/>
          </a:p>
        </c:txPr>
        <c:crossAx val="908373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a:lstStyle/>
          <a:p>
            <a:pPr>
              <a:defRPr lang="en-GB"/>
            </a:pPr>
            <a:endParaRPr lang="en-US"/>
          </a:p>
        </c:txPr>
      </c:dTable>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1"/>
  <c:extLst>
    <c:ext xmlns:c14="http://schemas.microsoft.com/office/drawing/2007/8/2/chart" uri="{781A3756-C4B2-4CAC-9D66-4F8BD8637D16}">
      <c14:pivotOptions>
        <c14:dropZoneFilter val="1"/>
        <c14:dropZoneCategories val="1"/>
        <c14:dropZoneData val="1"/>
      </c14:pivotOptions>
    </c:ext>
  </c:extLst>
</c:chartSpace>
</file>

<file path=ppt/charts/chart17.xml><?xml version="1.0" encoding="utf-8"?>
<c:chartSpace xmlns:c="http://schemas.openxmlformats.org/drawingml/2006/chart" xmlns:a="http://schemas.openxmlformats.org/drawingml/2006/main" xmlns:r="http://schemas.openxmlformats.org/officeDocument/2006/relationships">
  <c:lang val="en-US"/>
  <c:pivotSource>
    <c:name>[AudiologyAnalysis_02_Send03.xlsx]HPTypes!PivotTable1</c:name>
    <c:fmtId val="-1"/>
  </c:pivotSource>
  <c:chart>
    <c:title>
      <c:tx>
        <c:rich>
          <a:bodyPr rot="0" vert="horz"/>
          <a:lstStyle/>
          <a:p>
            <a:pPr>
              <a:defRPr lang="en-GB"/>
            </a:pPr>
            <a:r>
              <a:rPr lang="en-ZA"/>
              <a:t>Hearing Protection Types Used</a:t>
            </a:r>
          </a:p>
        </c:rich>
      </c:tx>
      <c:spPr>
        <a:noFill/>
        <a:ln>
          <a:noFill/>
        </a:ln>
        <a:effectLst/>
      </c:spPr>
    </c:title>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
        <c:idx val="1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6"/>
        <c:spPr>
          <a:solidFill>
            <a:schemeClr val="accent1"/>
          </a:solidFill>
          <a:ln w="19050">
            <a:solidFill>
              <a:schemeClr val="lt1"/>
            </a:solidFill>
          </a:ln>
          <a:effectLst/>
        </c:spPr>
      </c:pivotFmt>
      <c:pivotFmt>
        <c:idx val="27"/>
        <c:spPr>
          <a:solidFill>
            <a:schemeClr val="accent1"/>
          </a:solidFill>
          <a:ln w="19050">
            <a:solidFill>
              <a:schemeClr val="lt1"/>
            </a:solidFill>
          </a:ln>
          <a:effectLst/>
        </c:spPr>
      </c:pivotFmt>
      <c:pivotFmt>
        <c:idx val="2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9"/>
        <c:spPr>
          <a:solidFill>
            <a:schemeClr val="accent1"/>
          </a:solidFill>
          <a:ln w="19050">
            <a:solidFill>
              <a:schemeClr val="lt1"/>
            </a:solidFill>
          </a:ln>
          <a:effectLst/>
        </c:spPr>
      </c:pivotFmt>
      <c:pivotFmt>
        <c:idx val="30"/>
        <c:spPr>
          <a:solidFill>
            <a:schemeClr val="accent1"/>
          </a:solidFill>
          <a:ln w="19050">
            <a:solidFill>
              <a:schemeClr val="lt1"/>
            </a:solidFill>
          </a:ln>
          <a:effectLst/>
        </c:spPr>
      </c:pivotFmt>
      <c:pivotFmt>
        <c:idx val="31"/>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32"/>
        <c:spPr>
          <a:solidFill>
            <a:schemeClr val="accent1"/>
          </a:solidFill>
          <a:ln w="19050">
            <a:solidFill>
              <a:schemeClr val="lt1"/>
            </a:solidFill>
          </a:ln>
          <a:effectLst/>
        </c:spPr>
      </c:pivotFmt>
      <c:pivotFmt>
        <c:idx val="33"/>
        <c:spPr>
          <a:solidFill>
            <a:schemeClr val="accent1"/>
          </a:solidFill>
          <a:ln w="19050">
            <a:solidFill>
              <a:schemeClr val="lt1"/>
            </a:solidFill>
          </a:ln>
          <a:effectLst/>
        </c:spPr>
      </c:pivotFmt>
      <c:pivotFmt>
        <c:idx val="34"/>
        <c:spPr>
          <a:solidFill>
            <a:schemeClr val="accent1"/>
          </a:solidFill>
          <a:ln w="19050">
            <a:solidFill>
              <a:schemeClr val="lt1"/>
            </a:solidFill>
          </a:ln>
          <a:effectLst/>
        </c:spPr>
      </c:pivotFmt>
      <c:pivotFmt>
        <c:idx val="35"/>
        <c:spPr>
          <a:solidFill>
            <a:schemeClr val="accent1"/>
          </a:solidFill>
          <a:ln w="19050">
            <a:solidFill>
              <a:schemeClr val="lt1"/>
            </a:solidFill>
          </a:ln>
          <a:effectLst/>
        </c:spPr>
      </c:pivotFmt>
      <c:pivotFmt>
        <c:idx val="36"/>
        <c:spPr>
          <a:solidFill>
            <a:schemeClr val="accent1"/>
          </a:solidFill>
          <a:ln w="19050">
            <a:solidFill>
              <a:schemeClr val="lt1"/>
            </a:solidFill>
          </a:ln>
          <a:effectLst/>
        </c:spPr>
      </c:pivotFmt>
      <c:pivotFmt>
        <c:idx val="37"/>
        <c:spPr>
          <a:solidFill>
            <a:schemeClr val="accent1"/>
          </a:solidFill>
          <a:ln w="19050">
            <a:solidFill>
              <a:schemeClr val="lt1"/>
            </a:solidFill>
          </a:ln>
          <a:effectLst/>
        </c:spPr>
      </c:pivotFmt>
      <c:pivotFmt>
        <c:idx val="38"/>
        <c:spPr>
          <a:solidFill>
            <a:schemeClr val="accent2"/>
          </a:solidFill>
          <a:ln w="19050">
            <a:solidFill>
              <a:schemeClr val="lt1"/>
            </a:solidFill>
          </a:ln>
          <a:effectLst/>
        </c:spPr>
      </c:pivotFmt>
      <c:pivotFmt>
        <c:idx val="39"/>
        <c:spPr>
          <a:solidFill>
            <a:schemeClr val="accent3"/>
          </a:solidFill>
          <a:ln w="19050">
            <a:solidFill>
              <a:schemeClr val="lt1"/>
            </a:solidFill>
          </a:ln>
          <a:effectLst/>
        </c:spPr>
      </c:pivotFmt>
      <c:pivotFmt>
        <c:idx val="40"/>
        <c:spPr>
          <a:solidFill>
            <a:schemeClr val="accent4"/>
          </a:solidFill>
          <a:ln w="19050">
            <a:solidFill>
              <a:schemeClr val="lt1"/>
            </a:solidFill>
          </a:ln>
          <a:effectLst/>
        </c:spPr>
      </c:pivotFmt>
      <c:pivotFmt>
        <c:idx val="41"/>
        <c:spPr>
          <a:solidFill>
            <a:schemeClr val="accent5"/>
          </a:solidFill>
          <a:ln w="19050">
            <a:solidFill>
              <a:schemeClr val="lt1"/>
            </a:solidFill>
          </a:ln>
          <a:effectLst/>
        </c:spPr>
      </c:pivotFmt>
      <c:pivotFmt>
        <c:idx val="42"/>
        <c:spPr>
          <a:solidFill>
            <a:schemeClr val="accent6"/>
          </a:solidFill>
          <a:ln w="19050">
            <a:solidFill>
              <a:schemeClr val="lt1"/>
            </a:solidFill>
          </a:ln>
          <a:effectLst/>
        </c:spPr>
      </c:pivotFmt>
      <c:pivotFmt>
        <c:idx val="43"/>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dLbl>
      </c:pivotFmt>
      <c:pivotFmt>
        <c:idx val="44"/>
        <c:spPr>
          <a:solidFill>
            <a:schemeClr val="accent1"/>
          </a:solidFill>
          <a:ln w="19050">
            <a:solidFill>
              <a:schemeClr val="lt1"/>
            </a:solidFill>
          </a:ln>
          <a:effectLst/>
        </c:spPr>
      </c:pivotFmt>
      <c:pivotFmt>
        <c:idx val="45"/>
        <c:spPr>
          <a:solidFill>
            <a:schemeClr val="accent2"/>
          </a:solidFill>
          <a:ln w="19050">
            <a:solidFill>
              <a:schemeClr val="lt1"/>
            </a:solidFill>
          </a:ln>
          <a:effectLst/>
        </c:spPr>
      </c:pivotFmt>
      <c:pivotFmt>
        <c:idx val="46"/>
        <c:spPr>
          <a:solidFill>
            <a:schemeClr val="accent3"/>
          </a:solidFill>
          <a:ln w="19050">
            <a:solidFill>
              <a:schemeClr val="lt1"/>
            </a:solidFill>
          </a:ln>
          <a:effectLst/>
        </c:spPr>
      </c:pivotFmt>
      <c:pivotFmt>
        <c:idx val="47"/>
        <c:spPr>
          <a:solidFill>
            <a:schemeClr val="accent4"/>
          </a:solidFill>
          <a:ln w="19050">
            <a:solidFill>
              <a:schemeClr val="lt1"/>
            </a:solidFill>
          </a:ln>
          <a:effectLst/>
        </c:spPr>
      </c:pivotFmt>
      <c:pivotFmt>
        <c:idx val="48"/>
        <c:spPr>
          <a:solidFill>
            <a:schemeClr val="accent5"/>
          </a:solidFill>
          <a:ln w="19050">
            <a:solidFill>
              <a:schemeClr val="lt1"/>
            </a:solidFill>
          </a:ln>
          <a:effectLst/>
        </c:spPr>
      </c:pivotFmt>
      <c:pivotFmt>
        <c:idx val="49"/>
        <c:spPr>
          <a:solidFill>
            <a:schemeClr val="accent6"/>
          </a:solidFill>
          <a:ln w="19050">
            <a:solidFill>
              <a:schemeClr val="lt1"/>
            </a:solidFill>
          </a:ln>
          <a:effectLst/>
        </c:spPr>
      </c:pivotFmt>
      <c:pivotFmt>
        <c:idx val="50"/>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dLbl>
      </c:pivotFmt>
      <c:pivotFmt>
        <c:idx val="51"/>
        <c:spPr>
          <a:solidFill>
            <a:schemeClr val="accent1"/>
          </a:solidFill>
          <a:ln w="19050">
            <a:solidFill>
              <a:schemeClr val="lt1"/>
            </a:solidFill>
          </a:ln>
          <a:effectLst/>
        </c:spPr>
      </c:pivotFmt>
      <c:pivotFmt>
        <c:idx val="52"/>
        <c:spPr>
          <a:solidFill>
            <a:schemeClr val="accent2"/>
          </a:solidFill>
          <a:ln w="19050">
            <a:solidFill>
              <a:schemeClr val="lt1"/>
            </a:solidFill>
          </a:ln>
          <a:effectLst/>
        </c:spPr>
      </c:pivotFmt>
      <c:pivotFmt>
        <c:idx val="53"/>
        <c:spPr>
          <a:solidFill>
            <a:schemeClr val="accent3"/>
          </a:solidFill>
          <a:ln w="19050">
            <a:solidFill>
              <a:schemeClr val="lt1"/>
            </a:solidFill>
          </a:ln>
          <a:effectLst/>
        </c:spPr>
      </c:pivotFmt>
      <c:pivotFmt>
        <c:idx val="54"/>
        <c:spPr>
          <a:solidFill>
            <a:schemeClr val="accent4"/>
          </a:solidFill>
          <a:ln w="19050">
            <a:solidFill>
              <a:schemeClr val="lt1"/>
            </a:solidFill>
          </a:ln>
          <a:effectLst/>
        </c:spPr>
      </c:pivotFmt>
      <c:pivotFmt>
        <c:idx val="55"/>
        <c:spPr>
          <a:solidFill>
            <a:schemeClr val="accent5"/>
          </a:solidFill>
          <a:ln w="19050">
            <a:solidFill>
              <a:schemeClr val="lt1"/>
            </a:solidFill>
          </a:ln>
          <a:effectLst/>
        </c:spPr>
      </c:pivotFmt>
      <c:pivotFmt>
        <c:idx val="56"/>
        <c:spPr>
          <a:solidFill>
            <a:schemeClr val="accent6"/>
          </a:solidFill>
          <a:ln w="19050">
            <a:solidFill>
              <a:schemeClr val="lt1"/>
            </a:solidFill>
          </a:ln>
          <a:effectLst/>
        </c:spPr>
      </c:pivotFmt>
    </c:pivotFmts>
    <c:plotArea>
      <c:layout/>
      <c:pieChart>
        <c:varyColors val="1"/>
        <c:ser>
          <c:idx val="0"/>
          <c:order val="0"/>
          <c:tx>
            <c:strRef>
              <c:f>HPTypes!$S$4</c:f>
              <c:strCache>
                <c:ptCount val="1"/>
                <c:pt idx="0">
                  <c:v>Total</c:v>
                </c:pt>
              </c:strCache>
            </c:strRef>
          </c:tx>
          <c:dPt>
            <c:idx val="0"/>
            <c:spPr>
              <a:solidFill>
                <a:schemeClr val="accent1"/>
              </a:solidFill>
              <a:ln w="19050">
                <a:solidFill>
                  <a:schemeClr val="lt1"/>
                </a:solidFill>
              </a:ln>
              <a:effectLst/>
            </c:spPr>
          </c:dPt>
          <c:dPt>
            <c:idx val="1"/>
            <c:spPr>
              <a:solidFill>
                <a:schemeClr val="accent2"/>
              </a:solidFill>
              <a:ln w="19050">
                <a:solidFill>
                  <a:schemeClr val="lt1"/>
                </a:solidFill>
              </a:ln>
              <a:effectLst/>
            </c:spPr>
          </c:dPt>
          <c:dPt>
            <c:idx val="2"/>
            <c:spPr>
              <a:solidFill>
                <a:schemeClr val="accent3"/>
              </a:solidFill>
              <a:ln w="19050">
                <a:solidFill>
                  <a:schemeClr val="lt1"/>
                </a:solidFill>
              </a:ln>
              <a:effectLst/>
            </c:spPr>
          </c:dPt>
          <c:dPt>
            <c:idx val="3"/>
            <c:spPr>
              <a:solidFill>
                <a:schemeClr val="accent4"/>
              </a:solidFill>
              <a:ln w="19050">
                <a:solidFill>
                  <a:schemeClr val="lt1"/>
                </a:solidFill>
              </a:ln>
              <a:effectLst/>
            </c:spPr>
          </c:dPt>
          <c:dPt>
            <c:idx val="4"/>
            <c:spPr>
              <a:solidFill>
                <a:schemeClr val="accent5"/>
              </a:solidFill>
              <a:ln w="19050">
                <a:solidFill>
                  <a:schemeClr val="lt1"/>
                </a:solidFill>
              </a:ln>
              <a:effectLst/>
            </c:spPr>
          </c:dPt>
          <c:dPt>
            <c:idx val="5"/>
            <c:spPr>
              <a:solidFill>
                <a:schemeClr val="accent6"/>
              </a:solidFill>
              <a:ln w="19050">
                <a:solidFill>
                  <a:schemeClr val="lt1"/>
                </a:solidFill>
              </a:ln>
              <a:effectLst/>
            </c:spPr>
          </c:dPt>
          <c:dLbls>
            <c:spPr>
              <a:noFill/>
              <a:ln>
                <a:noFill/>
              </a:ln>
              <a:effectLst/>
            </c:spPr>
            <c:txPr>
              <a:bodyPr rot="0" vert="horz"/>
              <a:lstStyle/>
              <a:p>
                <a:pPr>
                  <a:defRPr lang="en-GB"/>
                </a:pPr>
                <a:endParaRPr lang="en-US"/>
              </a:p>
            </c:txPr>
            <c:showPercent val="1"/>
            <c:showLeaderLines val="1"/>
            <c:leaderLines>
              <c:spPr>
                <a:ln w="9525" cap="flat" cmpd="sng" algn="ctr">
                  <a:solidFill>
                    <a:schemeClr val="tx1">
                      <a:lumMod val="35000"/>
                      <a:lumOff val="65000"/>
                    </a:schemeClr>
                  </a:solidFill>
                  <a:round/>
                </a:ln>
                <a:effectLst/>
              </c:spPr>
            </c:leaderLines>
          </c:dLbls>
          <c:cat>
            <c:strRef>
              <c:f>HPTypes!$R$5:$R$11</c:f>
              <c:strCache>
                <c:ptCount val="6"/>
                <c:pt idx="0">
                  <c:v>Not Specified</c:v>
                </c:pt>
                <c:pt idx="1">
                  <c:v>None</c:v>
                </c:pt>
                <c:pt idx="2">
                  <c:v>Ear Muffs</c:v>
                </c:pt>
                <c:pt idx="3">
                  <c:v>Disposable</c:v>
                </c:pt>
                <c:pt idx="4">
                  <c:v>Custom</c:v>
                </c:pt>
                <c:pt idx="5">
                  <c:v>Other Custom</c:v>
                </c:pt>
              </c:strCache>
            </c:strRef>
          </c:cat>
          <c:val>
            <c:numRef>
              <c:f>HPTypes!$S$5:$S$11</c:f>
              <c:numCache>
                <c:formatCode>General</c:formatCode>
                <c:ptCount val="6"/>
                <c:pt idx="0">
                  <c:v>102</c:v>
                </c:pt>
                <c:pt idx="1">
                  <c:v>2</c:v>
                </c:pt>
                <c:pt idx="2">
                  <c:v>240</c:v>
                </c:pt>
                <c:pt idx="3">
                  <c:v>688</c:v>
                </c:pt>
                <c:pt idx="4">
                  <c:v>427</c:v>
                </c:pt>
                <c:pt idx="5">
                  <c:v>5</c:v>
                </c:pt>
              </c:numCache>
            </c:numRef>
          </c:val>
        </c:ser>
        <c:dLbls>
          <c:showPercent val="1"/>
        </c:dLbls>
        <c:firstSliceAng val="0"/>
      </c:pieChart>
      <c:spPr>
        <a:noFill/>
        <a:ln>
          <a:noFill/>
        </a:ln>
        <a:effectLst/>
      </c:spPr>
    </c:plotArea>
    <c:legend>
      <c:legendPos val="r"/>
      <c:spPr>
        <a:noFill/>
        <a:ln>
          <a:noFill/>
        </a:ln>
        <a:effectLst/>
      </c:spPr>
      <c:txPr>
        <a:bodyPr rot="0" vert="horz"/>
        <a:lstStyle/>
        <a:p>
          <a:pPr>
            <a:defRPr lang="en-GB"/>
          </a:pPr>
          <a:endParaRPr lang="en-US"/>
        </a:p>
      </c:txPr>
    </c:legend>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1"/>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18.xml><?xml version="1.0" encoding="utf-8"?>
<c:chartSpace xmlns:c="http://schemas.openxmlformats.org/drawingml/2006/chart" xmlns:a="http://schemas.openxmlformats.org/drawingml/2006/main" xmlns:r="http://schemas.openxmlformats.org/officeDocument/2006/relationships">
  <c:lang val="en-US"/>
  <c:pivotSource>
    <c:name>[AudiologyAnalysis_02_Send03.xlsx]KnowNoiseLevels!PivotTable1</c:name>
    <c:fmtId val="-1"/>
  </c:pivotSource>
  <c:chart>
    <c:title>
      <c:tx>
        <c:rich>
          <a:bodyPr rot="0" vert="horz"/>
          <a:lstStyle/>
          <a:p>
            <a:pPr>
              <a:defRPr lang="en-GB"/>
            </a:pPr>
            <a:r>
              <a:rPr lang="en-ZA" dirty="0"/>
              <a:t>Know </a:t>
            </a:r>
            <a:r>
              <a:rPr lang="en-ZA" dirty="0" smtClean="0"/>
              <a:t>noise </a:t>
            </a:r>
            <a:r>
              <a:rPr lang="en-ZA" dirty="0"/>
              <a:t>levels in </a:t>
            </a:r>
            <a:r>
              <a:rPr lang="en-ZA" dirty="0" smtClean="0"/>
              <a:t>areas </a:t>
            </a:r>
            <a:r>
              <a:rPr lang="en-ZA" dirty="0"/>
              <a:t>you are working in</a:t>
            </a:r>
          </a:p>
        </c:rich>
      </c:tx>
      <c:spPr>
        <a:noFill/>
        <a:ln>
          <a:noFill/>
        </a:ln>
        <a:effectLst/>
      </c:spPr>
    </c:title>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
        <c:idx val="1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6"/>
        <c:spPr>
          <a:solidFill>
            <a:schemeClr val="accent1"/>
          </a:solidFill>
          <a:ln w="19050">
            <a:solidFill>
              <a:schemeClr val="lt1"/>
            </a:solidFill>
          </a:ln>
          <a:effectLst/>
        </c:spPr>
      </c:pivotFmt>
      <c:pivotFmt>
        <c:idx val="27"/>
        <c:spPr>
          <a:solidFill>
            <a:schemeClr val="accent1"/>
          </a:solidFill>
          <a:ln w="19050">
            <a:solidFill>
              <a:schemeClr val="lt1"/>
            </a:solidFill>
          </a:ln>
          <a:effectLst/>
        </c:spPr>
      </c:pivotFmt>
      <c:pivotFmt>
        <c:idx val="2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9"/>
        <c:spPr>
          <a:solidFill>
            <a:schemeClr val="accent1"/>
          </a:solidFill>
          <a:ln w="19050">
            <a:solidFill>
              <a:schemeClr val="lt1"/>
            </a:solidFill>
          </a:ln>
          <a:effectLst/>
        </c:spPr>
      </c:pivotFmt>
      <c:pivotFmt>
        <c:idx val="30"/>
        <c:spPr>
          <a:solidFill>
            <a:schemeClr val="accent1"/>
          </a:solidFill>
          <a:ln w="19050">
            <a:solidFill>
              <a:schemeClr val="lt1"/>
            </a:solidFill>
          </a:ln>
          <a:effectLst/>
        </c:spPr>
      </c:pivotFmt>
      <c:pivotFmt>
        <c:idx val="3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32"/>
        <c:spPr>
          <a:solidFill>
            <a:schemeClr val="accent1"/>
          </a:solidFill>
          <a:ln w="19050">
            <a:solidFill>
              <a:schemeClr val="lt1"/>
            </a:solidFill>
          </a:ln>
          <a:effectLst/>
        </c:spPr>
      </c:pivotFmt>
      <c:pivotFmt>
        <c:idx val="33"/>
        <c:spPr>
          <a:solidFill>
            <a:schemeClr val="accent1"/>
          </a:solidFill>
          <a:ln w="19050">
            <a:solidFill>
              <a:schemeClr val="lt1"/>
            </a:solidFill>
          </a:ln>
          <a:effectLst/>
        </c:spPr>
      </c:pivotFmt>
      <c:pivotFmt>
        <c:idx val="34"/>
        <c:spPr>
          <a:solidFill>
            <a:schemeClr val="accent1"/>
          </a:solidFill>
          <a:ln w="19050">
            <a:solidFill>
              <a:schemeClr val="lt1"/>
            </a:solidFill>
          </a:ln>
          <a:effectLst/>
        </c:spPr>
      </c:pivotFmt>
      <c:pivotFmt>
        <c:idx val="35"/>
        <c:spPr>
          <a:solidFill>
            <a:schemeClr val="accent1"/>
          </a:solidFill>
          <a:ln w="19050">
            <a:solidFill>
              <a:schemeClr val="lt1"/>
            </a:solidFill>
          </a:ln>
          <a:effectLst/>
        </c:spPr>
      </c:pivotFmt>
      <c:pivotFmt>
        <c:idx val="36"/>
        <c:spPr>
          <a:solidFill>
            <a:schemeClr val="accent1"/>
          </a:solidFill>
          <a:ln w="19050">
            <a:solidFill>
              <a:schemeClr val="lt1"/>
            </a:solidFill>
          </a:ln>
          <a:effectLst/>
        </c:spPr>
      </c:pivotFmt>
      <c:pivotFmt>
        <c:idx val="3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38"/>
        <c:spPr>
          <a:solidFill>
            <a:schemeClr val="accent1"/>
          </a:solidFill>
          <a:ln w="19050">
            <a:solidFill>
              <a:schemeClr val="lt1"/>
            </a:solidFill>
          </a:ln>
          <a:effectLst/>
        </c:spPr>
      </c:pivotFmt>
      <c:pivotFmt>
        <c:idx val="39"/>
        <c:spPr>
          <a:solidFill>
            <a:schemeClr val="accent1"/>
          </a:solidFill>
          <a:ln w="19050">
            <a:solidFill>
              <a:schemeClr val="lt1"/>
            </a:solidFill>
          </a:ln>
          <a:effectLst/>
        </c:spPr>
      </c:pivotFmt>
      <c:pivotFmt>
        <c:idx val="40"/>
        <c:spPr>
          <a:solidFill>
            <a:schemeClr val="accent1"/>
          </a:solidFill>
          <a:ln w="19050">
            <a:solidFill>
              <a:schemeClr val="lt1"/>
            </a:solidFill>
          </a:ln>
          <a:effectLst/>
        </c:spPr>
      </c:pivotFmt>
      <c:pivotFmt>
        <c:idx val="41"/>
        <c:spPr>
          <a:solidFill>
            <a:schemeClr val="accent1"/>
          </a:solidFill>
          <a:ln w="19050">
            <a:solidFill>
              <a:schemeClr val="lt1"/>
            </a:solidFill>
          </a:ln>
          <a:effectLst/>
        </c:spPr>
      </c:pivotFmt>
      <c:pivotFmt>
        <c:idx val="42"/>
        <c:spPr>
          <a:solidFill>
            <a:schemeClr val="accent1"/>
          </a:solidFill>
          <a:ln w="19050">
            <a:solidFill>
              <a:schemeClr val="lt1"/>
            </a:solidFill>
          </a:ln>
          <a:effectLst/>
        </c:spPr>
      </c:pivotFmt>
      <c:pivotFmt>
        <c:idx val="43"/>
        <c:spPr>
          <a:solidFill>
            <a:schemeClr val="accent1"/>
          </a:solidFill>
          <a:ln w="19050">
            <a:solidFill>
              <a:schemeClr val="lt1"/>
            </a:solidFill>
          </a:ln>
          <a:effectLst/>
        </c:spPr>
      </c:pivotFmt>
      <c:pivotFmt>
        <c:idx val="4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45"/>
        <c:spPr>
          <a:solidFill>
            <a:schemeClr val="accent1"/>
          </a:solidFill>
          <a:ln w="19050">
            <a:solidFill>
              <a:schemeClr val="lt1"/>
            </a:solidFill>
          </a:ln>
          <a:effectLst/>
        </c:spPr>
      </c:pivotFmt>
      <c:pivotFmt>
        <c:idx val="46"/>
        <c:spPr>
          <a:solidFill>
            <a:schemeClr val="accent1"/>
          </a:solidFill>
          <a:ln w="19050">
            <a:solidFill>
              <a:schemeClr val="lt1"/>
            </a:solidFill>
          </a:ln>
          <a:effectLst/>
        </c:spPr>
      </c:pivotFmt>
      <c:pivotFmt>
        <c:idx val="4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48"/>
        <c:spPr>
          <a:solidFill>
            <a:schemeClr val="accent1"/>
          </a:solidFill>
          <a:ln w="19050">
            <a:solidFill>
              <a:schemeClr val="lt1"/>
            </a:solidFill>
          </a:ln>
          <a:effectLst/>
        </c:spPr>
      </c:pivotFmt>
      <c:pivotFmt>
        <c:idx val="49"/>
        <c:spPr>
          <a:solidFill>
            <a:schemeClr val="accent1"/>
          </a:solidFill>
          <a:ln w="19050">
            <a:solidFill>
              <a:schemeClr val="lt1"/>
            </a:solidFill>
          </a:ln>
          <a:effectLst/>
        </c:spPr>
      </c:pivotFmt>
      <c:pivotFmt>
        <c:idx val="50"/>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1"/>
        <c:spPr>
          <a:solidFill>
            <a:schemeClr val="accent1"/>
          </a:solidFill>
          <a:ln w="19050">
            <a:solidFill>
              <a:schemeClr val="lt1"/>
            </a:solidFill>
          </a:ln>
          <a:effectLst/>
        </c:spPr>
      </c:pivotFmt>
      <c:pivotFmt>
        <c:idx val="52"/>
        <c:spPr>
          <a:solidFill>
            <a:schemeClr val="accent1"/>
          </a:solidFill>
          <a:ln w="19050">
            <a:solidFill>
              <a:schemeClr val="lt1"/>
            </a:solidFill>
          </a:ln>
          <a:effectLst/>
        </c:spPr>
      </c:pivotFmt>
      <c:pivotFmt>
        <c:idx val="53"/>
        <c:spPr>
          <a:solidFill>
            <a:schemeClr val="accent1"/>
          </a:solidFill>
          <a:ln w="19050">
            <a:solidFill>
              <a:schemeClr val="lt1"/>
            </a:solidFill>
          </a:ln>
          <a:effectLst/>
        </c:spPr>
      </c:pivotFmt>
      <c:pivotFmt>
        <c:idx val="54"/>
        <c:spPr>
          <a:solidFill>
            <a:schemeClr val="accent2"/>
          </a:solidFill>
          <a:ln w="19050">
            <a:solidFill>
              <a:schemeClr val="lt1"/>
            </a:solidFill>
          </a:ln>
          <a:effectLst/>
        </c:spPr>
      </c:pivotFmt>
      <c:pivotFmt>
        <c:idx val="55"/>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dLbl>
      </c:pivotFmt>
      <c:pivotFmt>
        <c:idx val="56"/>
        <c:spPr>
          <a:solidFill>
            <a:schemeClr val="accent1"/>
          </a:solidFill>
          <a:ln w="19050">
            <a:solidFill>
              <a:schemeClr val="lt1"/>
            </a:solidFill>
          </a:ln>
          <a:effectLst/>
        </c:spPr>
      </c:pivotFmt>
      <c:pivotFmt>
        <c:idx val="57"/>
        <c:spPr>
          <a:solidFill>
            <a:schemeClr val="accent2"/>
          </a:solidFill>
          <a:ln w="19050">
            <a:solidFill>
              <a:schemeClr val="lt1"/>
            </a:solidFill>
          </a:ln>
          <a:effectLst/>
        </c:spPr>
      </c:pivotFmt>
      <c:pivotFmt>
        <c:idx val="58"/>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dLbl>
      </c:pivotFmt>
      <c:pivotFmt>
        <c:idx val="59"/>
        <c:spPr>
          <a:solidFill>
            <a:schemeClr val="accent1"/>
          </a:solidFill>
          <a:ln w="19050">
            <a:solidFill>
              <a:schemeClr val="lt1"/>
            </a:solidFill>
          </a:ln>
          <a:effectLst/>
        </c:spPr>
      </c:pivotFmt>
      <c:pivotFmt>
        <c:idx val="60"/>
        <c:spPr>
          <a:solidFill>
            <a:schemeClr val="accent2"/>
          </a:solidFill>
          <a:ln w="19050">
            <a:solidFill>
              <a:schemeClr val="lt1"/>
            </a:solidFill>
          </a:ln>
          <a:effectLst/>
        </c:spPr>
      </c:pivotFmt>
    </c:pivotFmts>
    <c:plotArea>
      <c:layout/>
      <c:pieChart>
        <c:varyColors val="1"/>
        <c:ser>
          <c:idx val="0"/>
          <c:order val="0"/>
          <c:tx>
            <c:strRef>
              <c:f>KnowNoiseLevels!$S$4</c:f>
              <c:strCache>
                <c:ptCount val="1"/>
                <c:pt idx="0">
                  <c:v>Total</c:v>
                </c:pt>
              </c:strCache>
            </c:strRef>
          </c:tx>
          <c:dPt>
            <c:idx val="0"/>
            <c:spPr>
              <a:solidFill>
                <a:schemeClr val="accent1"/>
              </a:solidFill>
              <a:ln w="19050">
                <a:solidFill>
                  <a:schemeClr val="lt1"/>
                </a:solidFill>
              </a:ln>
              <a:effectLst/>
            </c:spPr>
          </c:dPt>
          <c:dPt>
            <c:idx val="1"/>
            <c:spPr>
              <a:solidFill>
                <a:schemeClr val="accent2"/>
              </a:solidFill>
              <a:ln w="19050">
                <a:solidFill>
                  <a:schemeClr val="lt1"/>
                </a:solidFill>
              </a:ln>
              <a:effectLst/>
            </c:spPr>
          </c:dPt>
          <c:dLbls>
            <c:spPr>
              <a:noFill/>
              <a:ln>
                <a:noFill/>
              </a:ln>
              <a:effectLst/>
            </c:spPr>
            <c:txPr>
              <a:bodyPr rot="0" vert="horz"/>
              <a:lstStyle/>
              <a:p>
                <a:pPr>
                  <a:defRPr lang="en-GB"/>
                </a:pPr>
                <a:endParaRPr lang="en-US"/>
              </a:p>
            </c:txPr>
            <c:showPercent val="1"/>
            <c:showLeaderLines val="1"/>
            <c:leaderLines>
              <c:spPr>
                <a:ln w="9525" cap="flat" cmpd="sng" algn="ctr">
                  <a:solidFill>
                    <a:schemeClr val="tx1">
                      <a:lumMod val="35000"/>
                      <a:lumOff val="65000"/>
                    </a:schemeClr>
                  </a:solidFill>
                  <a:round/>
                </a:ln>
                <a:effectLst/>
              </c:spPr>
            </c:leaderLines>
          </c:dLbls>
          <c:cat>
            <c:strRef>
              <c:f>KnowNoiseLevels!$R$5:$R$7</c:f>
              <c:strCache>
                <c:ptCount val="2"/>
                <c:pt idx="0">
                  <c:v>No</c:v>
                </c:pt>
                <c:pt idx="1">
                  <c:v>Yes</c:v>
                </c:pt>
              </c:strCache>
            </c:strRef>
          </c:cat>
          <c:val>
            <c:numRef>
              <c:f>KnowNoiseLevels!$S$5:$S$7</c:f>
              <c:numCache>
                <c:formatCode>General</c:formatCode>
                <c:ptCount val="2"/>
                <c:pt idx="0">
                  <c:v>749</c:v>
                </c:pt>
                <c:pt idx="1">
                  <c:v>715</c:v>
                </c:pt>
              </c:numCache>
            </c:numRef>
          </c:val>
        </c:ser>
        <c:dLbls>
          <c:showPercent val="1"/>
        </c:dLbls>
        <c:firstSliceAng val="0"/>
      </c:pieChart>
      <c:spPr>
        <a:noFill/>
        <a:ln>
          <a:noFill/>
        </a:ln>
        <a:effectLst/>
      </c:spPr>
    </c:plotArea>
    <c:legend>
      <c:legendPos val="r"/>
      <c:spPr>
        <a:noFill/>
        <a:ln>
          <a:noFill/>
        </a:ln>
        <a:effectLst/>
      </c:spPr>
      <c:txPr>
        <a:bodyPr rot="0" vert="horz"/>
        <a:lstStyle/>
        <a:p>
          <a:pPr>
            <a:defRPr lang="en-GB"/>
          </a:pPr>
          <a:endParaRPr lang="en-US"/>
        </a:p>
      </c:txPr>
    </c:legend>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1"/>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19.xml><?xml version="1.0" encoding="utf-8"?>
<c:chartSpace xmlns:c="http://schemas.openxmlformats.org/drawingml/2006/chart" xmlns:a="http://schemas.openxmlformats.org/drawingml/2006/main" xmlns:r="http://schemas.openxmlformats.org/officeDocument/2006/relationships">
  <c:lang val="en-US"/>
  <c:pivotSource>
    <c:name>[AudiologyAnalysis_02_Send03.xlsx]KnowNoiseLevels!PivotTable2</c:name>
    <c:fmtId val="-1"/>
  </c:pivotSource>
  <c:chart>
    <c:title>
      <c:tx>
        <c:rich>
          <a:bodyPr rot="0" vert="horz"/>
          <a:lstStyle/>
          <a:p>
            <a:pPr algn="ctr" rtl="0">
              <a:defRPr lang="en-GB"/>
            </a:pPr>
            <a:r>
              <a:rPr lang="en-ZA" dirty="0"/>
              <a:t>Know </a:t>
            </a:r>
            <a:r>
              <a:rPr lang="en-ZA" dirty="0" smtClean="0"/>
              <a:t>noise </a:t>
            </a:r>
            <a:r>
              <a:rPr lang="en-ZA" dirty="0"/>
              <a:t>levels in </a:t>
            </a:r>
            <a:r>
              <a:rPr lang="en-ZA" dirty="0" smtClean="0"/>
              <a:t>areas </a:t>
            </a:r>
            <a:r>
              <a:rPr lang="en-ZA" dirty="0"/>
              <a:t>you are working in</a:t>
            </a:r>
          </a:p>
          <a:p>
            <a:pPr algn="ctr" rtl="0">
              <a:defRPr lang="en-GB"/>
            </a:pPr>
            <a:r>
              <a:rPr lang="en-US" dirty="0"/>
              <a:t> - Over Time</a:t>
            </a:r>
            <a:endParaRPr lang="en-ZA" dirty="0"/>
          </a:p>
        </c:rich>
      </c:tx>
      <c:spPr>
        <a:noFill/>
        <a:ln>
          <a:noFill/>
        </a:ln>
        <a:effectLst/>
      </c:spPr>
    </c:title>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pivotFmt>
      <c:pivotFmt>
        <c:idx val="8"/>
        <c:spPr>
          <a:solidFill>
            <a:schemeClr val="accent1"/>
          </a:solidFill>
          <a:ln w="28575" cap="rnd">
            <a:solidFill>
              <a:schemeClr val="accent1"/>
            </a:solidFill>
            <a:round/>
          </a:ln>
          <a:effectLst/>
        </c:spPr>
        <c:marker>
          <c:symbol val="none"/>
        </c:marker>
      </c:pivotFmt>
      <c:pivotFmt>
        <c:idx val="9"/>
        <c:spPr>
          <a:solidFill>
            <a:schemeClr val="accent1"/>
          </a:solidFill>
          <a:ln w="28575" cap="rnd">
            <a:solidFill>
              <a:schemeClr val="accent1"/>
            </a:solidFill>
            <a:round/>
          </a:ln>
          <a:effectLst/>
        </c:spPr>
        <c:marker>
          <c:symbol val="none"/>
        </c:marker>
      </c:pivotFmt>
      <c:pivotFmt>
        <c:idx val="10"/>
        <c:spPr>
          <a:solidFill>
            <a:schemeClr val="accent1"/>
          </a:solidFill>
          <a:ln w="28575" cap="rnd">
            <a:solidFill>
              <a:schemeClr val="accent1"/>
            </a:solidFill>
            <a:round/>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
        <c:idx val="18"/>
        <c:spPr>
          <a:solidFill>
            <a:schemeClr val="accent1"/>
          </a:solidFill>
          <a:ln>
            <a:noFill/>
          </a:ln>
          <a:effectLst/>
        </c:spPr>
        <c:marker>
          <c:symbol val="none"/>
        </c:marker>
      </c:pivotFmt>
      <c:pivotFmt>
        <c:idx val="19"/>
        <c:spPr>
          <a:solidFill>
            <a:schemeClr val="accent1"/>
          </a:solidFill>
          <a:ln>
            <a:noFill/>
          </a:ln>
          <a:effectLst/>
        </c:spPr>
        <c:marker>
          <c:symbol val="none"/>
        </c:marker>
      </c:pivotFmt>
      <c:pivotFmt>
        <c:idx val="20"/>
        <c:spPr>
          <a:solidFill>
            <a:schemeClr val="accent1"/>
          </a:solidFill>
          <a:ln>
            <a:noFill/>
          </a:ln>
          <a:effectLst/>
        </c:spPr>
        <c:marker>
          <c:symbol val="none"/>
        </c:marker>
      </c:pivotFmt>
      <c:pivotFmt>
        <c:idx val="21"/>
        <c:spPr>
          <a:solidFill>
            <a:schemeClr val="accent1"/>
          </a:solidFill>
          <a:ln>
            <a:noFill/>
          </a:ln>
          <a:effectLst/>
        </c:spPr>
        <c:marker>
          <c:symbol val="none"/>
        </c:marker>
      </c:pivotFmt>
      <c:pivotFmt>
        <c:idx val="22"/>
        <c:spPr>
          <a:solidFill>
            <a:schemeClr val="accent1"/>
          </a:solidFill>
          <a:ln>
            <a:noFill/>
          </a:ln>
          <a:effectLst/>
        </c:spPr>
        <c:marker>
          <c:symbol val="none"/>
        </c:marker>
      </c:pivotFmt>
      <c:pivotFmt>
        <c:idx val="23"/>
        <c:spPr>
          <a:solidFill>
            <a:schemeClr val="accent1"/>
          </a:solidFill>
          <a:ln>
            <a:noFill/>
          </a:ln>
          <a:effectLst/>
        </c:spPr>
        <c:marker>
          <c:symbol val="none"/>
        </c:marker>
      </c:pivotFmt>
      <c:pivotFmt>
        <c:idx val="24"/>
        <c:spPr>
          <a:solidFill>
            <a:schemeClr val="accent1"/>
          </a:solidFill>
          <a:ln>
            <a:noFill/>
          </a:ln>
          <a:effectLst/>
        </c:spPr>
        <c:marker>
          <c:symbol val="none"/>
        </c:marker>
      </c:pivotFmt>
      <c:pivotFmt>
        <c:idx val="25"/>
        <c:spPr>
          <a:solidFill>
            <a:schemeClr val="accent1"/>
          </a:solidFill>
          <a:ln>
            <a:noFill/>
          </a:ln>
          <a:effectLst/>
        </c:spPr>
        <c:marker>
          <c:symbol val="none"/>
        </c:marker>
      </c:pivotFmt>
      <c:pivotFmt>
        <c:idx val="26"/>
        <c:spPr>
          <a:solidFill>
            <a:schemeClr val="accent1"/>
          </a:solidFill>
          <a:ln>
            <a:noFill/>
          </a:ln>
          <a:effectLst/>
        </c:spPr>
        <c:marker>
          <c:symbol val="none"/>
        </c:marker>
      </c:pivotFmt>
      <c:pivotFmt>
        <c:idx val="27"/>
        <c:spPr>
          <a:solidFill>
            <a:schemeClr val="accent1"/>
          </a:solidFill>
          <a:ln>
            <a:noFill/>
          </a:ln>
          <a:effectLst/>
        </c:spPr>
        <c:marker>
          <c:symbol val="none"/>
        </c:marker>
      </c:pivotFmt>
      <c:pivotFmt>
        <c:idx val="28"/>
        <c:spPr>
          <a:solidFill>
            <a:schemeClr val="accent1"/>
          </a:solidFill>
          <a:ln>
            <a:noFill/>
          </a:ln>
          <a:effectLst/>
        </c:spPr>
        <c:marker>
          <c:symbol val="none"/>
        </c:marker>
      </c:pivotFmt>
      <c:pivotFmt>
        <c:idx val="29"/>
        <c:spPr>
          <a:solidFill>
            <a:schemeClr val="accent1"/>
          </a:solidFill>
          <a:ln>
            <a:noFill/>
          </a:ln>
          <a:effectLst/>
        </c:spPr>
        <c:marker>
          <c:symbol val="none"/>
        </c:marker>
      </c:pivotFmt>
      <c:pivotFmt>
        <c:idx val="30"/>
        <c:spPr>
          <a:solidFill>
            <a:schemeClr val="accent1"/>
          </a:solidFill>
          <a:ln>
            <a:noFill/>
          </a:ln>
          <a:effectLst/>
        </c:spPr>
        <c:marker>
          <c:symbol val="none"/>
        </c:marker>
      </c:pivotFmt>
      <c:pivotFmt>
        <c:idx val="31"/>
        <c:spPr>
          <a:solidFill>
            <a:schemeClr val="accent1"/>
          </a:solidFill>
          <a:ln>
            <a:noFill/>
          </a:ln>
          <a:effectLst/>
        </c:spPr>
        <c:marker>
          <c:symbol val="none"/>
        </c:marker>
      </c:pivotFmt>
      <c:pivotFmt>
        <c:idx val="32"/>
        <c:spPr>
          <a:solidFill>
            <a:schemeClr val="accent1"/>
          </a:solidFill>
          <a:ln>
            <a:noFill/>
          </a:ln>
          <a:effectLst/>
        </c:spPr>
        <c:marker>
          <c:symbol val="none"/>
        </c:marker>
      </c:pivotFmt>
      <c:pivotFmt>
        <c:idx val="33"/>
        <c:spPr>
          <a:solidFill>
            <a:schemeClr val="accent1"/>
          </a:solidFill>
          <a:ln>
            <a:noFill/>
          </a:ln>
          <a:effectLst/>
        </c:spPr>
        <c:marker>
          <c:symbol val="none"/>
        </c:marker>
      </c:pivotFmt>
      <c:pivotFmt>
        <c:idx val="34"/>
        <c:spPr>
          <a:solidFill>
            <a:schemeClr val="accent1"/>
          </a:solidFill>
          <a:ln>
            <a:noFill/>
          </a:ln>
          <a:effectLst/>
        </c:spPr>
        <c:marker>
          <c:symbol val="none"/>
        </c:marker>
      </c:pivotFmt>
      <c:pivotFmt>
        <c:idx val="35"/>
        <c:spPr>
          <a:solidFill>
            <a:schemeClr val="accent1"/>
          </a:solidFill>
          <a:ln>
            <a:noFill/>
          </a:ln>
          <a:effectLst/>
        </c:spPr>
        <c:marker>
          <c:symbol val="none"/>
        </c:marker>
      </c:pivotFmt>
      <c:pivotFmt>
        <c:idx val="36"/>
        <c:spPr>
          <a:solidFill>
            <a:schemeClr val="accent1"/>
          </a:solidFill>
          <a:ln>
            <a:noFill/>
          </a:ln>
          <a:effectLst/>
        </c:spPr>
        <c:marker>
          <c:symbol val="none"/>
        </c:marker>
      </c:pivotFmt>
      <c:pivotFmt>
        <c:idx val="37"/>
        <c:spPr>
          <a:solidFill>
            <a:schemeClr val="accent1"/>
          </a:solidFill>
          <a:ln>
            <a:noFill/>
          </a:ln>
          <a:effectLst/>
        </c:spPr>
        <c:marker>
          <c:symbol val="none"/>
        </c:marker>
      </c:pivotFmt>
      <c:pivotFmt>
        <c:idx val="38"/>
        <c:spPr>
          <a:solidFill>
            <a:schemeClr val="accent1"/>
          </a:solidFill>
          <a:ln>
            <a:noFill/>
          </a:ln>
          <a:effectLst/>
        </c:spPr>
        <c:marker>
          <c:symbol val="none"/>
        </c:marker>
      </c:pivotFmt>
      <c:pivotFmt>
        <c:idx val="39"/>
        <c:spPr>
          <a:solidFill>
            <a:schemeClr val="accent1"/>
          </a:solidFill>
          <a:ln>
            <a:noFill/>
          </a:ln>
          <a:effectLst/>
        </c:spPr>
        <c:marker>
          <c:symbol val="none"/>
        </c:marker>
      </c:pivotFmt>
      <c:pivotFmt>
        <c:idx val="40"/>
        <c:spPr>
          <a:solidFill>
            <a:schemeClr val="accent1"/>
          </a:solidFill>
          <a:ln>
            <a:noFill/>
          </a:ln>
          <a:effectLst/>
        </c:spPr>
        <c:marker>
          <c:symbol val="none"/>
        </c:marker>
      </c:pivotFmt>
      <c:pivotFmt>
        <c:idx val="41"/>
        <c:spPr>
          <a:solidFill>
            <a:schemeClr val="accent1"/>
          </a:solidFill>
          <a:ln>
            <a:noFill/>
          </a:ln>
          <a:effectLst/>
        </c:spPr>
        <c:marker>
          <c:symbol val="none"/>
        </c:marker>
      </c:pivotFmt>
      <c:pivotFmt>
        <c:idx val="42"/>
        <c:spPr>
          <a:solidFill>
            <a:schemeClr val="accent1"/>
          </a:solidFill>
          <a:ln>
            <a:noFill/>
          </a:ln>
          <a:effectLst/>
        </c:spPr>
        <c:marker>
          <c:symbol val="none"/>
        </c:marker>
      </c:pivotFmt>
      <c:pivotFmt>
        <c:idx val="43"/>
        <c:spPr>
          <a:solidFill>
            <a:schemeClr val="accent1"/>
          </a:solidFill>
          <a:ln>
            <a:noFill/>
          </a:ln>
          <a:effectLst/>
        </c:spPr>
        <c:marker>
          <c:symbol val="none"/>
        </c:marker>
      </c:pivotFmt>
      <c:pivotFmt>
        <c:idx val="44"/>
        <c:spPr>
          <a:solidFill>
            <a:schemeClr val="accent1"/>
          </a:solidFill>
          <a:ln>
            <a:noFill/>
          </a:ln>
          <a:effectLst/>
        </c:spPr>
        <c:marker>
          <c:symbol val="none"/>
        </c:marker>
      </c:pivotFmt>
      <c:pivotFmt>
        <c:idx val="45"/>
        <c:spPr>
          <a:solidFill>
            <a:schemeClr val="accent1"/>
          </a:solidFill>
          <a:ln>
            <a:noFill/>
          </a:ln>
          <a:effectLst/>
        </c:spPr>
        <c:marker>
          <c:symbol val="none"/>
        </c:marker>
      </c:pivotFmt>
      <c:pivotFmt>
        <c:idx val="46"/>
        <c:spPr>
          <a:solidFill>
            <a:schemeClr val="accent1"/>
          </a:solidFill>
          <a:ln>
            <a:noFill/>
          </a:ln>
          <a:effectLst/>
        </c:spPr>
        <c:marker>
          <c:symbol val="none"/>
        </c:marker>
      </c:pivotFmt>
      <c:pivotFmt>
        <c:idx val="47"/>
        <c:spPr>
          <a:solidFill>
            <a:schemeClr val="accent1"/>
          </a:solidFill>
          <a:ln>
            <a:noFill/>
          </a:ln>
          <a:effectLst/>
        </c:spPr>
        <c:marker>
          <c:symbol val="none"/>
        </c:marker>
      </c:pivotFmt>
      <c:pivotFmt>
        <c:idx val="48"/>
        <c:spPr>
          <a:solidFill>
            <a:schemeClr val="accent1"/>
          </a:solidFill>
          <a:ln>
            <a:noFill/>
          </a:ln>
          <a:effectLst/>
        </c:spPr>
        <c:marker>
          <c:symbol val="none"/>
        </c:marker>
      </c:pivotFmt>
      <c:pivotFmt>
        <c:idx val="49"/>
        <c:spPr>
          <a:solidFill>
            <a:schemeClr val="accent1"/>
          </a:solidFill>
          <a:ln>
            <a:noFill/>
          </a:ln>
          <a:effectLst/>
        </c:spPr>
        <c:marker>
          <c:symbol val="none"/>
        </c:marker>
      </c:pivotFmt>
      <c:pivotFmt>
        <c:idx val="50"/>
        <c:spPr>
          <a:solidFill>
            <a:schemeClr val="accent1"/>
          </a:solidFill>
          <a:ln>
            <a:noFill/>
          </a:ln>
          <a:effectLst/>
        </c:spPr>
        <c:marker>
          <c:symbol val="none"/>
        </c:marker>
      </c:pivotFmt>
      <c:pivotFmt>
        <c:idx val="51"/>
        <c:spPr>
          <a:solidFill>
            <a:schemeClr val="accent2"/>
          </a:solidFill>
          <a:ln>
            <a:noFill/>
          </a:ln>
          <a:effectLst/>
        </c:spPr>
        <c:marker>
          <c:symbol val="none"/>
        </c:marker>
      </c:pivotFmt>
      <c:pivotFmt>
        <c:idx val="52"/>
        <c:spPr>
          <a:solidFill>
            <a:schemeClr val="accent1"/>
          </a:solidFill>
          <a:ln>
            <a:noFill/>
          </a:ln>
          <a:effectLst/>
        </c:spPr>
        <c:marker>
          <c:symbol val="none"/>
        </c:marker>
      </c:pivotFmt>
      <c:pivotFmt>
        <c:idx val="53"/>
        <c:spPr>
          <a:solidFill>
            <a:schemeClr val="accent2"/>
          </a:solidFill>
          <a:ln>
            <a:noFill/>
          </a:ln>
          <a:effectLst/>
        </c:spPr>
        <c:marker>
          <c:symbol val="none"/>
        </c:marker>
      </c:pivotFmt>
      <c:pivotFmt>
        <c:idx val="54"/>
        <c:spPr>
          <a:solidFill>
            <a:schemeClr val="accent1"/>
          </a:solidFill>
          <a:ln>
            <a:noFill/>
          </a:ln>
          <a:effectLst/>
        </c:spPr>
        <c:marker>
          <c:symbol val="none"/>
        </c:marker>
      </c:pivotFmt>
      <c:pivotFmt>
        <c:idx val="55"/>
        <c:spPr>
          <a:solidFill>
            <a:schemeClr val="accent2"/>
          </a:solidFill>
          <a:ln>
            <a:noFill/>
          </a:ln>
          <a:effectLst/>
        </c:spPr>
        <c:marker>
          <c:symbol val="none"/>
        </c:marker>
      </c:pivotFmt>
    </c:pivotFmts>
    <c:plotArea>
      <c:layout/>
      <c:barChart>
        <c:barDir val="col"/>
        <c:grouping val="stacked"/>
        <c:ser>
          <c:idx val="0"/>
          <c:order val="0"/>
          <c:tx>
            <c:strRef>
              <c:f>KnowNoiseLevels!$X$4:$X$5</c:f>
              <c:strCache>
                <c:ptCount val="1"/>
                <c:pt idx="0">
                  <c:v>No</c:v>
                </c:pt>
              </c:strCache>
            </c:strRef>
          </c:tx>
          <c:spPr>
            <a:solidFill>
              <a:schemeClr val="accent1"/>
            </a:solidFill>
            <a:ln>
              <a:noFill/>
            </a:ln>
            <a:effectLst/>
          </c:spPr>
          <c:cat>
            <c:strRef>
              <c:f>KnowNoiseLevels!$W$6:$W$9</c:f>
              <c:strCache>
                <c:ptCount val="3"/>
                <c:pt idx="0">
                  <c:v>2011</c:v>
                </c:pt>
                <c:pt idx="1">
                  <c:v>2012</c:v>
                </c:pt>
                <c:pt idx="2">
                  <c:v>2013</c:v>
                </c:pt>
              </c:strCache>
            </c:strRef>
          </c:cat>
          <c:val>
            <c:numRef>
              <c:f>KnowNoiseLevels!$X$6:$X$9</c:f>
              <c:numCache>
                <c:formatCode>General</c:formatCode>
                <c:ptCount val="3"/>
                <c:pt idx="0">
                  <c:v>90</c:v>
                </c:pt>
                <c:pt idx="1">
                  <c:v>260</c:v>
                </c:pt>
                <c:pt idx="2">
                  <c:v>369</c:v>
                </c:pt>
              </c:numCache>
            </c:numRef>
          </c:val>
        </c:ser>
        <c:ser>
          <c:idx val="1"/>
          <c:order val="1"/>
          <c:tx>
            <c:strRef>
              <c:f>KnowNoiseLevels!$Y$4:$Y$5</c:f>
              <c:strCache>
                <c:ptCount val="1"/>
                <c:pt idx="0">
                  <c:v>Yes</c:v>
                </c:pt>
              </c:strCache>
            </c:strRef>
          </c:tx>
          <c:spPr>
            <a:solidFill>
              <a:schemeClr val="accent2"/>
            </a:solidFill>
            <a:ln>
              <a:noFill/>
            </a:ln>
            <a:effectLst/>
          </c:spPr>
          <c:cat>
            <c:strRef>
              <c:f>KnowNoiseLevels!$W$6:$W$9</c:f>
              <c:strCache>
                <c:ptCount val="3"/>
                <c:pt idx="0">
                  <c:v>2011</c:v>
                </c:pt>
                <c:pt idx="1">
                  <c:v>2012</c:v>
                </c:pt>
                <c:pt idx="2">
                  <c:v>2013</c:v>
                </c:pt>
              </c:strCache>
            </c:strRef>
          </c:cat>
          <c:val>
            <c:numRef>
              <c:f>KnowNoiseLevels!$Y$6:$Y$9</c:f>
              <c:numCache>
                <c:formatCode>General</c:formatCode>
                <c:ptCount val="3"/>
                <c:pt idx="0">
                  <c:v>3</c:v>
                </c:pt>
                <c:pt idx="1">
                  <c:v>106</c:v>
                </c:pt>
                <c:pt idx="2">
                  <c:v>557</c:v>
                </c:pt>
              </c:numCache>
            </c:numRef>
          </c:val>
        </c:ser>
        <c:dLbls/>
        <c:overlap val="100"/>
        <c:axId val="107881984"/>
        <c:axId val="107883520"/>
      </c:barChart>
      <c:catAx>
        <c:axId val="10788198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107883520"/>
        <c:crosses val="autoZero"/>
        <c:auto val="1"/>
        <c:lblAlgn val="ctr"/>
        <c:lblOffset val="100"/>
      </c:catAx>
      <c:valAx>
        <c:axId val="107883520"/>
        <c:scaling>
          <c:orientation val="minMax"/>
        </c:scaling>
        <c:axPos val="l"/>
        <c:majorGridlines>
          <c:spPr>
            <a:ln w="9525" cap="flat" cmpd="sng" algn="ctr">
              <a:solidFill>
                <a:schemeClr val="tx1">
                  <a:lumMod val="15000"/>
                  <a:lumOff val="85000"/>
                </a:schemeClr>
              </a:solidFill>
              <a:round/>
            </a:ln>
            <a:effectLst/>
          </c:spPr>
        </c:majorGridlines>
        <c:title>
          <c:tx>
            <c:rich>
              <a:bodyPr rot="-5400000" vert="horz"/>
              <a:lstStyle/>
              <a:p>
                <a:pPr>
                  <a:defRPr lang="en-GB"/>
                </a:pPr>
                <a:r>
                  <a:rPr lang="en-ZA" dirty="0" smtClean="0"/>
                  <a:t>Record</a:t>
                </a:r>
                <a:r>
                  <a:rPr lang="en-ZA" baseline="0" dirty="0" smtClean="0"/>
                  <a:t> count</a:t>
                </a:r>
                <a:endParaRPr lang="en-GB" dirty="0"/>
              </a:p>
            </c:rich>
          </c:tx>
          <c:spPr>
            <a:noFill/>
            <a:ln>
              <a:noFill/>
            </a:ln>
            <a:effectLst/>
          </c:spPr>
        </c:title>
        <c:numFmt formatCode="General" sourceLinked="1"/>
        <c:majorTickMark val="none"/>
        <c:tickLblPos val="nextTo"/>
        <c:spPr>
          <a:noFill/>
          <a:ln>
            <a:noFill/>
          </a:ln>
          <a:effectLst/>
        </c:spPr>
        <c:txPr>
          <a:bodyPr rot="-60000000" vert="horz"/>
          <a:lstStyle/>
          <a:p>
            <a:pPr>
              <a:defRPr lang="en-GB">
                <a:solidFill>
                  <a:schemeClr val="tx1"/>
                </a:solidFill>
              </a:defRPr>
            </a:pPr>
            <a:endParaRPr lang="en-US"/>
          </a:p>
        </c:txPr>
        <c:crossAx val="10788198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a:lstStyle/>
          <a:p>
            <a:pPr>
              <a:defRPr lang="en-GB"/>
            </a:pPr>
            <a:endParaRPr lang="en-US"/>
          </a:p>
        </c:txPr>
      </c:dTable>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1"/>
  <c:extLst>
    <c:ext xmlns:c14="http://schemas.microsoft.com/office/drawing/2007/8/2/chart" uri="{781A3756-C4B2-4CAC-9D66-4F8BD8637D16}">
      <c14:pivotOptions>
        <c14:dropZoneFilter val="1"/>
        <c14:dropZoneCategories val="1"/>
        <c14:dropZoneData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rot="0" vert="horz"/>
          <a:lstStyle/>
          <a:p>
            <a:pPr>
              <a:defRPr lang="en-GB"/>
            </a:pPr>
            <a:r>
              <a:rPr lang="en-ZA" dirty="0"/>
              <a:t>Average for both ears for all audiogram </a:t>
            </a:r>
          </a:p>
          <a:p>
            <a:pPr>
              <a:defRPr lang="en-GB"/>
            </a:pPr>
            <a:r>
              <a:rPr lang="en-ZA" dirty="0" smtClean="0"/>
              <a:t>PRE- </a:t>
            </a:r>
            <a:r>
              <a:rPr lang="en-ZA" dirty="0"/>
              <a:t>HPD/OAE</a:t>
            </a:r>
          </a:p>
        </c:rich>
      </c:tx>
      <c:layout/>
      <c:spPr>
        <a:noFill/>
        <a:ln>
          <a:noFill/>
        </a:ln>
        <a:effectLst/>
      </c:spPr>
    </c:title>
    <c:pivotFmts>
      <c:pivotFmt>
        <c:idx val="0"/>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marker>
          <c:symbol val="none"/>
        </c:marker>
      </c:pivotFmt>
      <c:pivotFmt>
        <c:idx val="14"/>
        <c:spPr>
          <a:solidFill>
            <a:schemeClr val="accent1"/>
          </a:solidFill>
          <a:ln w="28575" cap="rnd">
            <a:solidFill>
              <a:schemeClr val="accent1"/>
            </a:solidFill>
            <a:round/>
          </a:ln>
          <a:effectLst/>
        </c:spPr>
        <c:marker>
          <c:symbol val="none"/>
        </c:marker>
      </c:pivotFmt>
      <c:pivotFmt>
        <c:idx val="15"/>
        <c:spPr>
          <a:solidFill>
            <a:schemeClr val="accent1"/>
          </a:solidFill>
          <a:ln w="28575" cap="rnd">
            <a:solidFill>
              <a:schemeClr val="accent1"/>
            </a:solidFill>
            <a:round/>
          </a:ln>
          <a:effectLst/>
        </c:spPr>
        <c:marker>
          <c:symbol val="none"/>
        </c:marker>
      </c:pivotFmt>
      <c:pivotFmt>
        <c:idx val="16"/>
        <c:spPr>
          <a:solidFill>
            <a:schemeClr val="accent1"/>
          </a:solidFill>
          <a:ln w="28575" cap="rnd">
            <a:solidFill>
              <a:schemeClr val="accent1"/>
            </a:solidFill>
            <a:round/>
          </a:ln>
          <a:effectLst/>
        </c:spPr>
        <c:marker>
          <c:symbol val="none"/>
        </c:marker>
      </c:pivotFmt>
      <c:pivotFmt>
        <c:idx val="17"/>
        <c:spPr>
          <a:solidFill>
            <a:schemeClr val="accent1"/>
          </a:solidFill>
          <a:ln w="28575" cap="rnd">
            <a:solidFill>
              <a:schemeClr val="accent1"/>
            </a:solidFill>
            <a:round/>
          </a:ln>
          <a:effectLst/>
        </c:spPr>
        <c:marker>
          <c:symbol val="none"/>
        </c:marker>
      </c:pivotFmt>
      <c:pivotFmt>
        <c:idx val="18"/>
        <c:spPr>
          <a:solidFill>
            <a:schemeClr val="accent1"/>
          </a:solidFill>
          <a:ln w="28575" cap="rnd">
            <a:solidFill>
              <a:schemeClr val="accent1"/>
            </a:solidFill>
            <a:round/>
          </a:ln>
          <a:effectLst/>
        </c:spPr>
        <c:marker>
          <c:symbol val="none"/>
        </c:marker>
      </c:pivotFmt>
      <c:pivotFmt>
        <c:idx val="19"/>
        <c:spPr>
          <a:solidFill>
            <a:schemeClr val="accent1"/>
          </a:solidFill>
          <a:ln w="28575" cap="rnd">
            <a:solidFill>
              <a:schemeClr val="accent1"/>
            </a:solidFill>
            <a:round/>
          </a:ln>
          <a:effectLst/>
        </c:spPr>
        <c:marker>
          <c:symbol val="none"/>
        </c:marker>
      </c:pivotFmt>
      <c:pivotFmt>
        <c:idx val="20"/>
        <c:spPr>
          <a:solidFill>
            <a:schemeClr val="accent1"/>
          </a:solidFill>
          <a:ln w="28575" cap="rnd">
            <a:solidFill>
              <a:schemeClr val="accent1"/>
            </a:solidFill>
            <a:round/>
          </a:ln>
          <a:effectLst/>
        </c:spPr>
        <c:marker>
          <c:symbol val="none"/>
        </c:marker>
      </c:pivotFmt>
      <c:pivotFmt>
        <c:idx val="21"/>
        <c:spPr>
          <a:solidFill>
            <a:schemeClr val="accent1"/>
          </a:solidFill>
          <a:ln w="28575" cap="rnd">
            <a:solidFill>
              <a:schemeClr val="accent1"/>
            </a:solidFill>
            <a:round/>
          </a:ln>
          <a:effectLst/>
        </c:spPr>
        <c:marker>
          <c:symbol val="none"/>
        </c:marker>
      </c:pivotFmt>
      <c:pivotFmt>
        <c:idx val="22"/>
        <c:spPr>
          <a:solidFill>
            <a:schemeClr val="accent1"/>
          </a:solidFill>
          <a:ln w="28575" cap="rnd">
            <a:solidFill>
              <a:schemeClr val="accent1"/>
            </a:solidFill>
            <a:round/>
          </a:ln>
          <a:effectLst/>
        </c:spPr>
        <c:marker>
          <c:symbol val="none"/>
        </c:marker>
      </c:pivotFmt>
      <c:pivotFmt>
        <c:idx val="23"/>
        <c:spPr>
          <a:solidFill>
            <a:schemeClr val="accent1"/>
          </a:solidFill>
          <a:ln w="28575" cap="rnd">
            <a:solidFill>
              <a:schemeClr val="accent1"/>
            </a:solidFill>
            <a:round/>
          </a:ln>
          <a:effectLst/>
        </c:spPr>
        <c:marker>
          <c:symbol val="none"/>
        </c:marker>
      </c:pivotFmt>
      <c:pivotFmt>
        <c:idx val="24"/>
        <c:spPr>
          <a:solidFill>
            <a:schemeClr val="accent1"/>
          </a:solidFill>
          <a:ln w="28575" cap="rnd">
            <a:solidFill>
              <a:schemeClr val="accent1"/>
            </a:solidFill>
            <a:round/>
          </a:ln>
          <a:effectLst/>
        </c:spPr>
        <c:marker>
          <c:symbol val="none"/>
        </c:marker>
      </c:pivotFmt>
      <c:pivotFmt>
        <c:idx val="25"/>
        <c:spPr>
          <a:solidFill>
            <a:schemeClr val="accent1"/>
          </a:solidFill>
          <a:ln w="28575" cap="rnd">
            <a:solidFill>
              <a:schemeClr val="accent1"/>
            </a:solidFill>
            <a:round/>
          </a:ln>
          <a:effectLst/>
        </c:spPr>
        <c:marker>
          <c:symbol val="none"/>
        </c:marker>
      </c:pivotFmt>
      <c:pivotFmt>
        <c:idx val="26"/>
        <c:spPr>
          <a:ln w="28575" cap="rnd">
            <a:solidFill>
              <a:schemeClr val="accent5">
                <a:lumMod val="60000"/>
              </a:schemeClr>
            </a:solidFill>
            <a:round/>
          </a:ln>
          <a:effectLst/>
        </c:spPr>
        <c:marker>
          <c:symbol val="none"/>
        </c:marker>
      </c:pivotFmt>
      <c:pivotFmt>
        <c:idx val="27"/>
        <c:spPr>
          <a:ln w="28575" cap="rnd">
            <a:solidFill>
              <a:schemeClr val="accent6">
                <a:lumMod val="60000"/>
              </a:schemeClr>
            </a:solidFill>
            <a:round/>
          </a:ln>
          <a:effectLst/>
        </c:spPr>
        <c:marker>
          <c:symbol val="none"/>
        </c:marker>
      </c:pivotFmt>
      <c:pivotFmt>
        <c:idx val="28"/>
        <c:spPr>
          <a:ln w="28575" cap="rnd">
            <a:solidFill>
              <a:schemeClr val="accent1">
                <a:lumMod val="80000"/>
                <a:lumOff val="20000"/>
              </a:schemeClr>
            </a:solidFill>
            <a:round/>
          </a:ln>
          <a:effectLst/>
        </c:spPr>
        <c:marker>
          <c:symbol val="none"/>
        </c:marker>
      </c:pivotFmt>
      <c:pivotFmt>
        <c:idx val="29"/>
        <c:spPr>
          <a:ln w="28575" cap="rnd">
            <a:solidFill>
              <a:schemeClr val="accent2">
                <a:lumMod val="80000"/>
                <a:lumOff val="20000"/>
              </a:schemeClr>
            </a:solidFill>
            <a:round/>
          </a:ln>
          <a:effectLst/>
        </c:spPr>
        <c:marker>
          <c:symbol val="none"/>
        </c:marker>
      </c:pivotFmt>
      <c:pivotFmt>
        <c:idx val="30"/>
        <c:spPr>
          <a:ln w="28575" cap="rnd">
            <a:solidFill>
              <a:schemeClr val="accent3">
                <a:lumMod val="80000"/>
                <a:lumOff val="20000"/>
              </a:schemeClr>
            </a:solidFill>
            <a:round/>
          </a:ln>
          <a:effectLst/>
        </c:spPr>
        <c:marker>
          <c:symbol val="none"/>
        </c:marker>
      </c:pivotFmt>
      <c:pivotFmt>
        <c:idx val="31"/>
        <c:spPr>
          <a:ln w="28575" cap="rnd">
            <a:solidFill>
              <a:schemeClr val="accent4">
                <a:lumMod val="80000"/>
                <a:lumOff val="20000"/>
              </a:schemeClr>
            </a:solidFill>
            <a:round/>
          </a:ln>
          <a:effectLst/>
        </c:spPr>
        <c:marker>
          <c:symbol val="none"/>
        </c:marker>
      </c:pivotFmt>
      <c:pivotFmt>
        <c:idx val="32"/>
        <c:spPr>
          <a:ln w="28575" cap="rnd">
            <a:solidFill>
              <a:schemeClr val="accent5">
                <a:lumMod val="80000"/>
                <a:lumOff val="20000"/>
              </a:schemeClr>
            </a:solidFill>
            <a:round/>
          </a:ln>
          <a:effectLst/>
        </c:spPr>
        <c:marker>
          <c:symbol val="none"/>
        </c:marker>
      </c:pivotFmt>
      <c:pivotFmt>
        <c:idx val="33"/>
        <c:spPr>
          <a:ln w="28575" cap="rnd">
            <a:solidFill>
              <a:schemeClr val="accent6">
                <a:lumMod val="80000"/>
                <a:lumOff val="20000"/>
              </a:schemeClr>
            </a:solidFill>
            <a:round/>
          </a:ln>
          <a:effectLst/>
        </c:spPr>
        <c:marker>
          <c:symbol val="none"/>
        </c:marker>
      </c:pivotFmt>
      <c:pivotFmt>
        <c:idx val="34"/>
        <c:spPr>
          <a:ln w="28575" cap="rnd">
            <a:solidFill>
              <a:schemeClr val="accent1">
                <a:lumMod val="80000"/>
              </a:schemeClr>
            </a:solidFill>
            <a:round/>
          </a:ln>
          <a:effectLst/>
        </c:spPr>
        <c:marker>
          <c:symbol val="none"/>
        </c:marker>
      </c:pivotFmt>
      <c:pivotFmt>
        <c:idx val="35"/>
        <c:spPr>
          <a:ln w="28575" cap="rnd">
            <a:solidFill>
              <a:schemeClr val="accent2">
                <a:lumMod val="80000"/>
              </a:schemeClr>
            </a:solidFill>
            <a:round/>
          </a:ln>
          <a:effectLst/>
        </c:spPr>
        <c:marker>
          <c:symbol val="none"/>
        </c:marker>
      </c:pivotFmt>
      <c:pivotFmt>
        <c:idx val="36"/>
        <c:spPr>
          <a:ln w="28575" cap="rnd">
            <a:solidFill>
              <a:schemeClr val="accent3">
                <a:lumMod val="80000"/>
              </a:schemeClr>
            </a:solidFill>
            <a:round/>
          </a:ln>
          <a:effectLst/>
        </c:spPr>
        <c:marker>
          <c:symbol val="none"/>
        </c:marker>
      </c:pivotFmt>
      <c:pivotFmt>
        <c:idx val="37"/>
        <c:spPr>
          <a:ln w="28575" cap="rnd">
            <a:solidFill>
              <a:schemeClr val="accent4">
                <a:lumMod val="80000"/>
              </a:schemeClr>
            </a:solidFill>
            <a:round/>
          </a:ln>
          <a:effectLst/>
        </c:spPr>
        <c:marker>
          <c:symbol val="none"/>
        </c:marker>
      </c:pivotFmt>
      <c:pivotFmt>
        <c:idx val="38"/>
        <c:spPr>
          <a:ln w="28575" cap="rnd">
            <a:solidFill>
              <a:schemeClr val="accent5">
                <a:lumMod val="80000"/>
              </a:schemeClr>
            </a:solidFill>
            <a:round/>
          </a:ln>
          <a:effectLst/>
        </c:spPr>
        <c:marker>
          <c:symbol val="none"/>
        </c:marker>
      </c:pivotFmt>
      <c:pivotFmt>
        <c:idx val="39"/>
        <c:spPr>
          <a:ln w="28575" cap="rnd">
            <a:solidFill>
              <a:schemeClr val="accent1"/>
            </a:solidFill>
            <a:round/>
          </a:ln>
          <a:effectLst/>
        </c:spPr>
        <c:marker>
          <c:symbol val="none"/>
        </c:marker>
      </c:pivotFmt>
      <c:pivotFmt>
        <c:idx val="40"/>
        <c:spPr>
          <a:ln w="28575" cap="rnd">
            <a:solidFill>
              <a:schemeClr val="accent2"/>
            </a:solidFill>
            <a:round/>
          </a:ln>
          <a:effectLst/>
        </c:spPr>
        <c:marker>
          <c:symbol val="none"/>
        </c:marker>
      </c:pivotFmt>
      <c:pivotFmt>
        <c:idx val="41"/>
        <c:spPr>
          <a:ln w="28575" cap="rnd">
            <a:solidFill>
              <a:schemeClr val="accent3"/>
            </a:solidFill>
            <a:round/>
          </a:ln>
          <a:effectLst/>
        </c:spPr>
        <c:marker>
          <c:symbol val="none"/>
        </c:marker>
      </c:pivotFmt>
      <c:pivotFmt>
        <c:idx val="42"/>
        <c:spPr>
          <a:ln w="28575" cap="rnd">
            <a:solidFill>
              <a:schemeClr val="accent4"/>
            </a:solidFill>
            <a:round/>
          </a:ln>
          <a:effectLst/>
        </c:spPr>
        <c:marker>
          <c:symbol val="none"/>
        </c:marker>
      </c:pivotFmt>
      <c:pivotFmt>
        <c:idx val="43"/>
        <c:spPr>
          <a:ln w="28575" cap="rnd">
            <a:solidFill>
              <a:schemeClr val="accent5"/>
            </a:solidFill>
            <a:round/>
          </a:ln>
          <a:effectLst/>
        </c:spPr>
        <c:marker>
          <c:symbol val="none"/>
        </c:marker>
      </c:pivotFmt>
      <c:pivotFmt>
        <c:idx val="44"/>
        <c:spPr>
          <a:ln w="28575" cap="rnd">
            <a:solidFill>
              <a:schemeClr val="accent6"/>
            </a:solidFill>
            <a:round/>
          </a:ln>
          <a:effectLst/>
        </c:spPr>
        <c:marker>
          <c:symbol val="none"/>
        </c:marker>
      </c:pivotFmt>
      <c:pivotFmt>
        <c:idx val="45"/>
        <c:spPr>
          <a:ln w="28575" cap="rnd">
            <a:solidFill>
              <a:schemeClr val="accent1">
                <a:lumMod val="60000"/>
              </a:schemeClr>
            </a:solidFill>
            <a:round/>
          </a:ln>
          <a:effectLst/>
        </c:spPr>
        <c:marker>
          <c:symbol val="none"/>
        </c:marker>
      </c:pivotFmt>
      <c:pivotFmt>
        <c:idx val="46"/>
        <c:spPr>
          <a:ln w="28575" cap="rnd">
            <a:solidFill>
              <a:schemeClr val="accent2">
                <a:lumMod val="60000"/>
              </a:schemeClr>
            </a:solidFill>
            <a:round/>
          </a:ln>
          <a:effectLst/>
        </c:spPr>
        <c:marker>
          <c:symbol val="none"/>
        </c:marker>
      </c:pivotFmt>
      <c:pivotFmt>
        <c:idx val="47"/>
        <c:spPr>
          <a:ln w="28575" cap="rnd">
            <a:solidFill>
              <a:schemeClr val="accent3">
                <a:lumMod val="60000"/>
              </a:schemeClr>
            </a:solidFill>
            <a:round/>
          </a:ln>
          <a:effectLst/>
        </c:spPr>
        <c:marker>
          <c:symbol val="none"/>
        </c:marker>
      </c:pivotFmt>
      <c:pivotFmt>
        <c:idx val="48"/>
        <c:spPr>
          <a:ln w="28575" cap="rnd">
            <a:solidFill>
              <a:schemeClr val="accent4">
                <a:lumMod val="60000"/>
              </a:schemeClr>
            </a:solidFill>
            <a:round/>
          </a:ln>
          <a:effectLst/>
        </c:spPr>
        <c:marker>
          <c:symbol val="none"/>
        </c:marker>
      </c:pivotFmt>
      <c:pivotFmt>
        <c:idx val="49"/>
        <c:spPr>
          <a:ln w="28575" cap="rnd">
            <a:solidFill>
              <a:schemeClr val="accent6">
                <a:lumMod val="80000"/>
                <a:lumOff val="20000"/>
              </a:schemeClr>
            </a:solidFill>
            <a:round/>
          </a:ln>
          <a:effectLst/>
        </c:spPr>
        <c:marker>
          <c:symbol val="none"/>
        </c:marker>
      </c:pivotFmt>
      <c:pivotFmt>
        <c:idx val="50"/>
        <c:spPr>
          <a:ln w="28575" cap="rnd">
            <a:solidFill>
              <a:schemeClr val="accent1">
                <a:lumMod val="80000"/>
              </a:schemeClr>
            </a:solidFill>
            <a:round/>
          </a:ln>
          <a:effectLst/>
        </c:spPr>
        <c:marker>
          <c:symbol val="none"/>
        </c:marker>
      </c:pivotFmt>
      <c:pivotFmt>
        <c:idx val="51"/>
        <c:spPr>
          <a:ln w="28575" cap="rnd">
            <a:solidFill>
              <a:schemeClr val="accent2">
                <a:lumMod val="80000"/>
              </a:schemeClr>
            </a:solidFill>
            <a:round/>
          </a:ln>
          <a:effectLst/>
        </c:spPr>
        <c:marker>
          <c:symbol val="none"/>
        </c:marker>
      </c:pivotFmt>
    </c:pivotFmts>
    <c:plotArea>
      <c:layout/>
      <c:lineChart>
        <c:grouping val="standard"/>
        <c:ser>
          <c:idx val="0"/>
          <c:order val="0"/>
          <c:tx>
            <c:v>2008</c:v>
          </c:tx>
          <c:spPr>
            <a:ln w="28575" cap="rnd">
              <a:solidFill>
                <a:schemeClr val="accent6">
                  <a:lumMod val="80000"/>
                  <a:lumOff val="20000"/>
                </a:schemeClr>
              </a:solidFill>
              <a:round/>
            </a:ln>
            <a:effectLst/>
          </c:spPr>
          <c:marker>
            <c:symbol val="none"/>
          </c:marker>
          <c:cat>
            <c:strLit>
              <c:ptCount val="7"/>
              <c:pt idx="0">
                <c:v>Avg 05K Both</c:v>
              </c:pt>
              <c:pt idx="1">
                <c:v>Avg 1K Both</c:v>
              </c:pt>
              <c:pt idx="2">
                <c:v>Avg 2K Both</c:v>
              </c:pt>
              <c:pt idx="3">
                <c:v>Avg 3K Both</c:v>
              </c:pt>
              <c:pt idx="4">
                <c:v>Avg 4K Both</c:v>
              </c:pt>
              <c:pt idx="5">
                <c:v>Avg 6K Both</c:v>
              </c:pt>
              <c:pt idx="6">
                <c:v>Avg 8K Both</c:v>
              </c:pt>
            </c:strLit>
          </c:cat>
          <c:val>
            <c:numLit>
              <c:formatCode>General</c:formatCode>
              <c:ptCount val="7"/>
              <c:pt idx="0">
                <c:v>9.8971585966946947</c:v>
              </c:pt>
              <c:pt idx="1">
                <c:v>8.5151174253406783</c:v>
              </c:pt>
              <c:pt idx="2">
                <c:v>10.889220063786606</c:v>
              </c:pt>
              <c:pt idx="3">
                <c:v>14.660011597564512</c:v>
              </c:pt>
              <c:pt idx="4">
                <c:v>17.634485358074809</c:v>
              </c:pt>
              <c:pt idx="5">
                <c:v>21.349028703972166</c:v>
              </c:pt>
              <c:pt idx="6">
                <c:v>18.594166425050741</c:v>
              </c:pt>
            </c:numLit>
          </c:val>
        </c:ser>
        <c:ser>
          <c:idx val="1"/>
          <c:order val="1"/>
          <c:tx>
            <c:v>2009</c:v>
          </c:tx>
          <c:spPr>
            <a:ln w="28575" cap="rnd">
              <a:solidFill>
                <a:schemeClr val="accent1">
                  <a:lumMod val="80000"/>
                </a:schemeClr>
              </a:solidFill>
              <a:round/>
            </a:ln>
            <a:effectLst/>
          </c:spPr>
          <c:marker>
            <c:symbol val="none"/>
          </c:marker>
          <c:cat>
            <c:strLit>
              <c:ptCount val="7"/>
              <c:pt idx="0">
                <c:v>Avg 05K Both</c:v>
              </c:pt>
              <c:pt idx="1">
                <c:v>Avg 1K Both</c:v>
              </c:pt>
              <c:pt idx="2">
                <c:v>Avg 2K Both</c:v>
              </c:pt>
              <c:pt idx="3">
                <c:v>Avg 3K Both</c:v>
              </c:pt>
              <c:pt idx="4">
                <c:v>Avg 4K Both</c:v>
              </c:pt>
              <c:pt idx="5">
                <c:v>Avg 6K Both</c:v>
              </c:pt>
              <c:pt idx="6">
                <c:v>Avg 8K Both</c:v>
              </c:pt>
            </c:strLit>
          </c:cat>
          <c:val>
            <c:numLit>
              <c:formatCode>General</c:formatCode>
              <c:ptCount val="7"/>
              <c:pt idx="0">
                <c:v>9.8952052256727647</c:v>
              </c:pt>
              <c:pt idx="1">
                <c:v>9.0021682150649802</c:v>
              </c:pt>
              <c:pt idx="2">
                <c:v>11.739622071880447</c:v>
              </c:pt>
              <c:pt idx="3">
                <c:v>15.605034924730004</c:v>
              </c:pt>
              <c:pt idx="4">
                <c:v>18.325444964389124</c:v>
              </c:pt>
              <c:pt idx="5">
                <c:v>23.055172839675588</c:v>
              </c:pt>
              <c:pt idx="6">
                <c:v>20.325499855909751</c:v>
              </c:pt>
            </c:numLit>
          </c:val>
        </c:ser>
        <c:ser>
          <c:idx val="2"/>
          <c:order val="2"/>
          <c:tx>
            <c:v>2010</c:v>
          </c:tx>
          <c:spPr>
            <a:ln w="28575" cap="rnd">
              <a:solidFill>
                <a:schemeClr val="accent2">
                  <a:lumMod val="80000"/>
                </a:schemeClr>
              </a:solidFill>
              <a:round/>
            </a:ln>
            <a:effectLst/>
          </c:spPr>
          <c:marker>
            <c:symbol val="none"/>
          </c:marker>
          <c:cat>
            <c:strLit>
              <c:ptCount val="7"/>
              <c:pt idx="0">
                <c:v>Avg 05K Both</c:v>
              </c:pt>
              <c:pt idx="1">
                <c:v>Avg 1K Both</c:v>
              </c:pt>
              <c:pt idx="2">
                <c:v>Avg 2K Both</c:v>
              </c:pt>
              <c:pt idx="3">
                <c:v>Avg 3K Both</c:v>
              </c:pt>
              <c:pt idx="4">
                <c:v>Avg 4K Both</c:v>
              </c:pt>
              <c:pt idx="5">
                <c:v>Avg 6K Both</c:v>
              </c:pt>
              <c:pt idx="6">
                <c:v>Avg 8K Both</c:v>
              </c:pt>
            </c:strLit>
          </c:cat>
          <c:val>
            <c:numLit>
              <c:formatCode>General</c:formatCode>
              <c:ptCount val="7"/>
              <c:pt idx="0">
                <c:v>9.6781144946988622</c:v>
              </c:pt>
              <c:pt idx="1">
                <c:v>8.1588309177554237</c:v>
              </c:pt>
              <c:pt idx="2">
                <c:v>11.09833269711485</c:v>
              </c:pt>
              <c:pt idx="3">
                <c:v>14.751406863771258</c:v>
              </c:pt>
              <c:pt idx="4">
                <c:v>17.449629967121865</c:v>
              </c:pt>
              <c:pt idx="5">
                <c:v>23.291464000295534</c:v>
              </c:pt>
              <c:pt idx="6">
                <c:v>20.438227290078686</c:v>
              </c:pt>
            </c:numLit>
          </c:val>
        </c:ser>
        <c:dLbls/>
        <c:marker val="1"/>
        <c:axId val="2932096"/>
        <c:axId val="2933888"/>
      </c:lineChart>
      <c:catAx>
        <c:axId val="2932096"/>
        <c:scaling>
          <c:orientation val="minMax"/>
        </c:scaling>
        <c:axPos val="t"/>
        <c:majorGridlines/>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2933888"/>
        <c:crosses val="autoZero"/>
        <c:auto val="1"/>
        <c:lblAlgn val="ctr"/>
        <c:lblOffset val="100"/>
      </c:catAx>
      <c:valAx>
        <c:axId val="2933888"/>
        <c:scaling>
          <c:orientation val="maxMin"/>
          <c:max val="60"/>
          <c:min val="0"/>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vert="horz"/>
          <a:lstStyle/>
          <a:p>
            <a:pPr>
              <a:defRPr lang="en-GB"/>
            </a:pPr>
            <a:endParaRPr lang="en-US"/>
          </a:p>
        </c:txPr>
        <c:crossAx val="2932096"/>
        <c:crosses val="autoZero"/>
        <c:crossBetween val="between"/>
        <c:majorUnit val="10"/>
        <c:minorUnit val="1"/>
      </c:valAx>
      <c:dTable>
        <c:showHorzBorder val="1"/>
        <c:showVertBorder val="1"/>
        <c:showOutline val="1"/>
        <c:spPr>
          <a:noFill/>
          <a:ln w="9525" cap="flat" cmpd="sng" algn="ctr">
            <a:solidFill>
              <a:schemeClr val="tx1">
                <a:lumMod val="15000"/>
                <a:lumOff val="85000"/>
              </a:schemeClr>
            </a:solidFill>
            <a:round/>
          </a:ln>
          <a:effectLst/>
        </c:spPr>
        <c:txPr>
          <a:bodyPr/>
          <a:lstStyle/>
          <a:p>
            <a:pPr rtl="0">
              <a:defRPr lang="en-GB"/>
            </a:pPr>
            <a:endParaRPr lang="en-US"/>
          </a:p>
        </c:txPr>
      </c:dTable>
      <c:spPr>
        <a:noFill/>
        <a:ln>
          <a:noFill/>
        </a:ln>
        <a:effectLst/>
      </c:spPr>
    </c:plotArea>
    <c:legend>
      <c:legendPos val="r"/>
      <c:layout/>
      <c:txPr>
        <a:bodyPr/>
        <a:lstStyle/>
        <a:p>
          <a:pPr>
            <a:defRPr lang="en-GB"/>
          </a:pPr>
          <a:endParaRPr lang="en-US"/>
        </a:p>
      </c:txPr>
    </c:legend>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1"/>
  <c:extLst/>
</c:chartSpace>
</file>

<file path=ppt/charts/chart20.xml><?xml version="1.0" encoding="utf-8"?>
<c:chartSpace xmlns:c="http://schemas.openxmlformats.org/drawingml/2006/chart" xmlns:a="http://schemas.openxmlformats.org/drawingml/2006/main" xmlns:r="http://schemas.openxmlformats.org/officeDocument/2006/relationships">
  <c:lang val="en-US"/>
  <c:pivotSource>
    <c:name>[AudiologyAnalysis_02_Send03.xlsx]ExposedToNoisePvt!PivotTable1</c:name>
    <c:fmtId val="-1"/>
  </c:pivotSource>
  <c:chart>
    <c:title>
      <c:tx>
        <c:rich>
          <a:bodyPr rot="0" vert="horz"/>
          <a:lstStyle/>
          <a:p>
            <a:pPr>
              <a:defRPr lang="en-GB"/>
            </a:pPr>
            <a:r>
              <a:rPr lang="en-ZA" dirty="0"/>
              <a:t>Exposed to </a:t>
            </a:r>
            <a:r>
              <a:rPr lang="en-ZA" dirty="0" smtClean="0"/>
              <a:t>noise </a:t>
            </a:r>
            <a:r>
              <a:rPr lang="en-ZA" dirty="0"/>
              <a:t>during </a:t>
            </a:r>
            <a:r>
              <a:rPr lang="en-ZA" dirty="0" smtClean="0"/>
              <a:t>private </a:t>
            </a:r>
            <a:r>
              <a:rPr lang="en-ZA" dirty="0"/>
              <a:t>Activities</a:t>
            </a:r>
          </a:p>
        </c:rich>
      </c:tx>
      <c:spPr>
        <a:noFill/>
        <a:ln>
          <a:noFill/>
        </a:ln>
        <a:effectLst/>
      </c:spPr>
    </c:title>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marker>
          <c:symbol val="none"/>
        </c:marker>
        <c:dLbl>
          <c:idx val="0"/>
          <c:spPr>
            <a:noFill/>
            <a:ln>
              <a:noFill/>
            </a:ln>
            <a:effectLst/>
          </c:spPr>
          <c:txPr>
            <a:bodyPr rot="0" vert="horz"/>
            <a:lstStyle/>
            <a:p>
              <a:pPr>
                <a:defRPr/>
              </a:pPr>
              <a:endParaRPr lang="en-US"/>
            </a:p>
          </c:txPr>
          <c:showPercent val="1"/>
          <c:extLst>
            <c:ext xmlns:c15="http://schemas.microsoft.com/office/drawing/2012/chart" uri="{CE6537A1-D6FC-4f65-9D91-7224C49458BB}"/>
          </c:extLst>
        </c:dLbl>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pivotFmt>
      <c:pivotFmt>
        <c:idx val="11"/>
        <c:spPr>
          <a:solidFill>
            <a:schemeClr val="accent2"/>
          </a:solidFill>
          <a:ln w="19050">
            <a:solidFill>
              <a:schemeClr val="lt1"/>
            </a:solidFill>
          </a:ln>
          <a:effectLst/>
        </c:spPr>
      </c:pivotFmt>
      <c:pivotFmt>
        <c:idx val="12"/>
        <c:marker>
          <c:symbol val="none"/>
        </c:marker>
        <c:dLbl>
          <c:idx val="0"/>
          <c:spPr>
            <a:noFill/>
            <a:ln>
              <a:noFill/>
            </a:ln>
            <a:effectLst/>
          </c:spPr>
          <c:txPr>
            <a:bodyPr rot="0" vert="horz"/>
            <a:lstStyle/>
            <a:p>
              <a:pPr>
                <a:defRPr/>
              </a:pPr>
              <a:endParaRPr lang="en-US"/>
            </a:p>
          </c:txPr>
          <c:showPercent val="1"/>
        </c:dLbl>
      </c:pivotFmt>
      <c:pivotFmt>
        <c:idx val="13"/>
        <c:spPr>
          <a:solidFill>
            <a:schemeClr val="accent1"/>
          </a:solidFill>
          <a:ln w="19050">
            <a:solidFill>
              <a:schemeClr val="lt1"/>
            </a:solidFill>
          </a:ln>
          <a:effectLst/>
        </c:spPr>
      </c:pivotFmt>
      <c:pivotFmt>
        <c:idx val="14"/>
        <c:spPr>
          <a:solidFill>
            <a:schemeClr val="accent2"/>
          </a:solidFill>
          <a:ln w="19050">
            <a:solidFill>
              <a:schemeClr val="lt1"/>
            </a:solidFill>
          </a:ln>
          <a:effectLst/>
        </c:spPr>
      </c:pivotFmt>
      <c:pivotFmt>
        <c:idx val="15"/>
        <c:marker>
          <c:symbol val="none"/>
        </c:marker>
        <c:dLbl>
          <c:idx val="0"/>
          <c:spPr>
            <a:noFill/>
            <a:ln>
              <a:noFill/>
            </a:ln>
            <a:effectLst/>
          </c:spPr>
          <c:txPr>
            <a:bodyPr rot="0" vert="horz"/>
            <a:lstStyle/>
            <a:p>
              <a:pPr>
                <a:defRPr/>
              </a:pPr>
              <a:endParaRPr lang="en-US"/>
            </a:p>
          </c:txPr>
          <c:showPercent val="1"/>
        </c:dLbl>
      </c:pivotFmt>
      <c:pivotFmt>
        <c:idx val="16"/>
        <c:spPr>
          <a:solidFill>
            <a:schemeClr val="accent1"/>
          </a:solidFill>
          <a:ln w="19050">
            <a:solidFill>
              <a:schemeClr val="lt1"/>
            </a:solidFill>
          </a:ln>
          <a:effectLst/>
        </c:spPr>
      </c:pivotFmt>
      <c:pivotFmt>
        <c:idx val="17"/>
        <c:spPr>
          <a:solidFill>
            <a:schemeClr val="accent2"/>
          </a:solidFill>
          <a:ln w="19050">
            <a:solidFill>
              <a:schemeClr val="lt1"/>
            </a:solidFill>
          </a:ln>
          <a:effectLst/>
        </c:spPr>
      </c:pivotFmt>
    </c:pivotFmts>
    <c:plotArea>
      <c:layout/>
      <c:pieChart>
        <c:varyColors val="1"/>
        <c:ser>
          <c:idx val="0"/>
          <c:order val="0"/>
          <c:tx>
            <c:strRef>
              <c:f>ExposedToNoisePvt!$S$4</c:f>
              <c:strCache>
                <c:ptCount val="1"/>
                <c:pt idx="0">
                  <c:v>Total</c:v>
                </c:pt>
              </c:strCache>
            </c:strRef>
          </c:tx>
          <c:dPt>
            <c:idx val="0"/>
            <c:spPr>
              <a:solidFill>
                <a:schemeClr val="accent1"/>
              </a:solidFill>
              <a:ln w="19050">
                <a:solidFill>
                  <a:schemeClr val="lt1"/>
                </a:solidFill>
              </a:ln>
              <a:effectLst/>
            </c:spPr>
          </c:dPt>
          <c:dPt>
            <c:idx val="1"/>
            <c:spPr>
              <a:solidFill>
                <a:schemeClr val="accent2"/>
              </a:solidFill>
              <a:ln w="19050">
                <a:solidFill>
                  <a:schemeClr val="lt1"/>
                </a:solidFill>
              </a:ln>
              <a:effectLst/>
            </c:spPr>
          </c:dPt>
          <c:dLbls>
            <c:spPr>
              <a:noFill/>
              <a:ln>
                <a:noFill/>
              </a:ln>
              <a:effectLst/>
            </c:spPr>
            <c:txPr>
              <a:bodyPr rot="0" vert="horz"/>
              <a:lstStyle/>
              <a:p>
                <a:pPr>
                  <a:defRPr lang="en-GB"/>
                </a:pPr>
                <a:endParaRPr lang="en-US"/>
              </a:p>
            </c:txPr>
            <c:showPercent val="1"/>
            <c:showLeaderLines val="1"/>
            <c:leaderLines>
              <c:spPr>
                <a:ln w="9525" cap="flat" cmpd="sng" algn="ctr">
                  <a:solidFill>
                    <a:schemeClr val="tx1">
                      <a:lumMod val="35000"/>
                      <a:lumOff val="65000"/>
                    </a:schemeClr>
                  </a:solidFill>
                  <a:round/>
                </a:ln>
                <a:effectLst/>
              </c:spPr>
            </c:leaderLines>
          </c:dLbls>
          <c:cat>
            <c:strRef>
              <c:f>ExposedToNoisePvt!$R$5:$R$7</c:f>
              <c:strCache>
                <c:ptCount val="2"/>
                <c:pt idx="0">
                  <c:v>No</c:v>
                </c:pt>
                <c:pt idx="1">
                  <c:v>Yes</c:v>
                </c:pt>
              </c:strCache>
            </c:strRef>
          </c:cat>
          <c:val>
            <c:numRef>
              <c:f>ExposedToNoisePvt!$S$5:$S$7</c:f>
              <c:numCache>
                <c:formatCode>General</c:formatCode>
                <c:ptCount val="2"/>
                <c:pt idx="0">
                  <c:v>1159</c:v>
                </c:pt>
                <c:pt idx="1">
                  <c:v>305</c:v>
                </c:pt>
              </c:numCache>
            </c:numRef>
          </c:val>
        </c:ser>
        <c:dLbls>
          <c:showPercent val="1"/>
        </c:dLbls>
        <c:firstSliceAng val="0"/>
      </c:pieChart>
      <c:spPr>
        <a:noFill/>
        <a:ln>
          <a:noFill/>
        </a:ln>
        <a:effectLst/>
      </c:spPr>
    </c:plotArea>
    <c:legend>
      <c:legendPos val="r"/>
      <c:spPr>
        <a:noFill/>
        <a:ln>
          <a:noFill/>
        </a:ln>
        <a:effectLst/>
      </c:spPr>
      <c:txPr>
        <a:bodyPr rot="0" vert="horz"/>
        <a:lstStyle/>
        <a:p>
          <a:pPr>
            <a:defRPr lang="en-GB"/>
          </a:pPr>
          <a:endParaRPr lang="en-US"/>
        </a:p>
      </c:txPr>
    </c:legend>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solidFill>
            <a:sysClr val="windowText" lastClr="000000"/>
          </a:solidFill>
        </a:defRPr>
      </a:pPr>
      <a:endParaRPr lang="en-US"/>
    </a:p>
  </c:txPr>
  <c:externalData r:id="rId1"/>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21.xml><?xml version="1.0" encoding="utf-8"?>
<c:chartSpace xmlns:c="http://schemas.openxmlformats.org/drawingml/2006/chart" xmlns:a="http://schemas.openxmlformats.org/drawingml/2006/main" xmlns:r="http://schemas.openxmlformats.org/officeDocument/2006/relationships">
  <c:lang val="en-US"/>
  <c:pivotSource>
    <c:name>[AudiologyAnalysis_02_Send03.xlsx]Otoscopic Examination Normal!PivotTable1</c:name>
    <c:fmtId val="-1"/>
  </c:pivotSource>
  <c:chart>
    <c:title>
      <c:tx>
        <c:rich>
          <a:bodyPr rot="0" vert="horz"/>
          <a:lstStyle/>
          <a:p>
            <a:pPr>
              <a:defRPr lang="en-GB"/>
            </a:pPr>
            <a:r>
              <a:rPr lang="en-ZA"/>
              <a:t>Otoscopic Examination Normal</a:t>
            </a:r>
          </a:p>
        </c:rich>
      </c:tx>
      <c:spPr>
        <a:noFill/>
        <a:ln>
          <a:noFill/>
        </a:ln>
        <a:effectLst/>
      </c:spPr>
    </c:title>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
        <c:idx val="1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6"/>
        <c:spPr>
          <a:solidFill>
            <a:schemeClr val="accent1"/>
          </a:solidFill>
          <a:ln w="19050">
            <a:solidFill>
              <a:schemeClr val="lt1"/>
            </a:solidFill>
          </a:ln>
          <a:effectLst/>
        </c:spPr>
      </c:pivotFmt>
      <c:pivotFmt>
        <c:idx val="27"/>
        <c:spPr>
          <a:solidFill>
            <a:schemeClr val="accent1"/>
          </a:solidFill>
          <a:ln w="19050">
            <a:solidFill>
              <a:schemeClr val="lt1"/>
            </a:solidFill>
          </a:ln>
          <a:effectLst/>
        </c:spPr>
      </c:pivotFmt>
      <c:pivotFmt>
        <c:idx val="2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9"/>
        <c:spPr>
          <a:solidFill>
            <a:schemeClr val="accent1"/>
          </a:solidFill>
          <a:ln w="19050">
            <a:solidFill>
              <a:schemeClr val="lt1"/>
            </a:solidFill>
          </a:ln>
          <a:effectLst/>
        </c:spPr>
      </c:pivotFmt>
      <c:pivotFmt>
        <c:idx val="30"/>
        <c:spPr>
          <a:solidFill>
            <a:schemeClr val="accent1"/>
          </a:solidFill>
          <a:ln w="19050">
            <a:solidFill>
              <a:schemeClr val="lt1"/>
            </a:solidFill>
          </a:ln>
          <a:effectLst/>
        </c:spPr>
      </c:pivotFmt>
      <c:pivotFmt>
        <c:idx val="3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32"/>
        <c:spPr>
          <a:solidFill>
            <a:schemeClr val="accent1"/>
          </a:solidFill>
          <a:ln w="19050">
            <a:solidFill>
              <a:schemeClr val="lt1"/>
            </a:solidFill>
          </a:ln>
          <a:effectLst/>
        </c:spPr>
      </c:pivotFmt>
      <c:pivotFmt>
        <c:idx val="33"/>
        <c:spPr>
          <a:solidFill>
            <a:schemeClr val="accent1"/>
          </a:solidFill>
          <a:ln w="19050">
            <a:solidFill>
              <a:schemeClr val="lt1"/>
            </a:solidFill>
          </a:ln>
          <a:effectLst/>
        </c:spPr>
      </c:pivotFmt>
      <c:pivotFmt>
        <c:idx val="34"/>
        <c:spPr>
          <a:solidFill>
            <a:schemeClr val="accent1"/>
          </a:solidFill>
          <a:ln w="19050">
            <a:solidFill>
              <a:schemeClr val="lt1"/>
            </a:solidFill>
          </a:ln>
          <a:effectLst/>
        </c:spPr>
      </c:pivotFmt>
      <c:pivotFmt>
        <c:idx val="35"/>
        <c:spPr>
          <a:solidFill>
            <a:schemeClr val="accent1"/>
          </a:solidFill>
          <a:ln w="19050">
            <a:solidFill>
              <a:schemeClr val="lt1"/>
            </a:solidFill>
          </a:ln>
          <a:effectLst/>
        </c:spPr>
      </c:pivotFmt>
      <c:pivotFmt>
        <c:idx val="36"/>
        <c:spPr>
          <a:solidFill>
            <a:schemeClr val="accent1"/>
          </a:solidFill>
          <a:ln w="19050">
            <a:solidFill>
              <a:schemeClr val="lt1"/>
            </a:solidFill>
          </a:ln>
          <a:effectLst/>
        </c:spPr>
      </c:pivotFmt>
      <c:pivotFmt>
        <c:idx val="3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38"/>
        <c:spPr>
          <a:solidFill>
            <a:schemeClr val="accent1"/>
          </a:solidFill>
          <a:ln w="19050">
            <a:solidFill>
              <a:schemeClr val="lt1"/>
            </a:solidFill>
          </a:ln>
          <a:effectLst/>
        </c:spPr>
      </c:pivotFmt>
      <c:pivotFmt>
        <c:idx val="39"/>
        <c:spPr>
          <a:solidFill>
            <a:schemeClr val="accent1"/>
          </a:solidFill>
          <a:ln w="19050">
            <a:solidFill>
              <a:schemeClr val="lt1"/>
            </a:solidFill>
          </a:ln>
          <a:effectLst/>
        </c:spPr>
      </c:pivotFmt>
      <c:pivotFmt>
        <c:idx val="40"/>
        <c:spPr>
          <a:solidFill>
            <a:schemeClr val="accent1"/>
          </a:solidFill>
          <a:ln w="19050">
            <a:solidFill>
              <a:schemeClr val="lt1"/>
            </a:solidFill>
          </a:ln>
          <a:effectLst/>
        </c:spPr>
      </c:pivotFmt>
      <c:pivotFmt>
        <c:idx val="41"/>
        <c:spPr>
          <a:solidFill>
            <a:schemeClr val="accent1"/>
          </a:solidFill>
          <a:ln w="19050">
            <a:solidFill>
              <a:schemeClr val="lt1"/>
            </a:solidFill>
          </a:ln>
          <a:effectLst/>
        </c:spPr>
      </c:pivotFmt>
      <c:pivotFmt>
        <c:idx val="42"/>
        <c:spPr>
          <a:solidFill>
            <a:schemeClr val="accent1"/>
          </a:solidFill>
          <a:ln w="19050">
            <a:solidFill>
              <a:schemeClr val="lt1"/>
            </a:solidFill>
          </a:ln>
          <a:effectLst/>
        </c:spPr>
      </c:pivotFmt>
      <c:pivotFmt>
        <c:idx val="43"/>
        <c:spPr>
          <a:solidFill>
            <a:schemeClr val="accent1"/>
          </a:solidFill>
          <a:ln w="19050">
            <a:solidFill>
              <a:schemeClr val="lt1"/>
            </a:solidFill>
          </a:ln>
          <a:effectLst/>
        </c:spPr>
      </c:pivotFmt>
      <c:pivotFmt>
        <c:idx val="4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45"/>
        <c:spPr>
          <a:solidFill>
            <a:schemeClr val="accent1"/>
          </a:solidFill>
          <a:ln w="19050">
            <a:solidFill>
              <a:schemeClr val="lt1"/>
            </a:solidFill>
          </a:ln>
          <a:effectLst/>
        </c:spPr>
      </c:pivotFmt>
      <c:pivotFmt>
        <c:idx val="46"/>
        <c:spPr>
          <a:solidFill>
            <a:schemeClr val="accent1"/>
          </a:solidFill>
          <a:ln w="19050">
            <a:solidFill>
              <a:schemeClr val="lt1"/>
            </a:solidFill>
          </a:ln>
          <a:effectLst/>
        </c:spPr>
      </c:pivotFmt>
      <c:pivotFmt>
        <c:idx val="4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48"/>
        <c:spPr>
          <a:solidFill>
            <a:schemeClr val="accent1"/>
          </a:solidFill>
          <a:ln w="19050">
            <a:solidFill>
              <a:schemeClr val="lt1"/>
            </a:solidFill>
          </a:ln>
          <a:effectLst/>
        </c:spPr>
      </c:pivotFmt>
      <c:pivotFmt>
        <c:idx val="49"/>
        <c:spPr>
          <a:solidFill>
            <a:schemeClr val="accent1"/>
          </a:solidFill>
          <a:ln w="19050">
            <a:solidFill>
              <a:schemeClr val="lt1"/>
            </a:solidFill>
          </a:ln>
          <a:effectLst/>
        </c:spPr>
      </c:pivotFmt>
      <c:pivotFmt>
        <c:idx val="5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1"/>
        <c:spPr>
          <a:solidFill>
            <a:schemeClr val="accent1"/>
          </a:solidFill>
          <a:ln w="19050">
            <a:solidFill>
              <a:schemeClr val="lt1"/>
            </a:solidFill>
          </a:ln>
          <a:effectLst/>
        </c:spPr>
      </c:pivotFmt>
      <c:pivotFmt>
        <c:idx val="52"/>
        <c:spPr>
          <a:solidFill>
            <a:schemeClr val="accent1"/>
          </a:solidFill>
          <a:ln w="19050">
            <a:solidFill>
              <a:schemeClr val="lt1"/>
            </a:solidFill>
          </a:ln>
          <a:effectLst/>
        </c:spPr>
      </c:pivotFmt>
      <c:pivotFmt>
        <c:idx val="5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4"/>
        <c:spPr>
          <a:solidFill>
            <a:schemeClr val="accent1"/>
          </a:solidFill>
          <a:ln w="19050">
            <a:solidFill>
              <a:schemeClr val="lt1"/>
            </a:solidFill>
          </a:ln>
          <a:effectLst/>
        </c:spPr>
      </c:pivotFmt>
      <c:pivotFmt>
        <c:idx val="55"/>
        <c:spPr>
          <a:solidFill>
            <a:schemeClr val="accent1"/>
          </a:solidFill>
          <a:ln w="19050">
            <a:solidFill>
              <a:schemeClr val="lt1"/>
            </a:solidFill>
          </a:ln>
          <a:effectLst/>
        </c:spPr>
      </c:pivotFmt>
      <c:pivotFmt>
        <c:idx val="5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7"/>
        <c:spPr>
          <a:solidFill>
            <a:schemeClr val="accent1"/>
          </a:solidFill>
          <a:ln w="19050">
            <a:solidFill>
              <a:schemeClr val="lt1"/>
            </a:solidFill>
          </a:ln>
          <a:effectLst/>
        </c:spPr>
      </c:pivotFmt>
      <c:pivotFmt>
        <c:idx val="58"/>
        <c:spPr>
          <a:solidFill>
            <a:schemeClr val="accent1"/>
          </a:solidFill>
          <a:ln w="19050">
            <a:solidFill>
              <a:schemeClr val="lt1"/>
            </a:solidFill>
          </a:ln>
          <a:effectLst/>
        </c:spPr>
      </c:pivotFmt>
      <c:pivotFmt>
        <c:idx val="59"/>
        <c:marker>
          <c:symbol val="none"/>
        </c:marker>
        <c:dLbl>
          <c:idx val="0"/>
          <c:spPr>
            <a:noFill/>
            <a:ln>
              <a:noFill/>
            </a:ln>
            <a:effectLst/>
          </c:spPr>
          <c:txPr>
            <a:bodyPr rot="0" vert="horz"/>
            <a:lstStyle/>
            <a:p>
              <a:pPr>
                <a:defRPr/>
              </a:pPr>
              <a:endParaRPr lang="en-US"/>
            </a:p>
          </c:txPr>
          <c:showPercent val="1"/>
          <c:extLst>
            <c:ext xmlns:c15="http://schemas.microsoft.com/office/drawing/2012/chart" uri="{CE6537A1-D6FC-4f65-9D91-7224C49458BB}"/>
          </c:extLst>
        </c:dLbl>
      </c:pivotFmt>
      <c:pivotFmt>
        <c:idx val="60"/>
        <c:spPr>
          <a:solidFill>
            <a:schemeClr val="accent1"/>
          </a:solidFill>
          <a:ln w="19050">
            <a:solidFill>
              <a:schemeClr val="lt1"/>
            </a:solidFill>
          </a:ln>
          <a:effectLst/>
        </c:spPr>
      </c:pivotFmt>
      <c:pivotFmt>
        <c:idx val="61"/>
        <c:spPr>
          <a:solidFill>
            <a:schemeClr val="accent1"/>
          </a:solidFill>
          <a:ln w="19050">
            <a:solidFill>
              <a:schemeClr val="lt1"/>
            </a:solidFill>
          </a:ln>
          <a:effectLst/>
        </c:spPr>
      </c:pivotFmt>
      <c:pivotFmt>
        <c:idx val="62"/>
        <c:spPr>
          <a:solidFill>
            <a:schemeClr val="accent1"/>
          </a:solidFill>
          <a:ln w="19050">
            <a:solidFill>
              <a:schemeClr val="lt1"/>
            </a:solidFill>
          </a:ln>
          <a:effectLst/>
        </c:spPr>
      </c:pivotFmt>
      <c:pivotFmt>
        <c:idx val="63"/>
        <c:spPr>
          <a:solidFill>
            <a:schemeClr val="accent2"/>
          </a:solidFill>
          <a:ln w="19050">
            <a:solidFill>
              <a:schemeClr val="lt1"/>
            </a:solidFill>
          </a:ln>
          <a:effectLst/>
        </c:spPr>
      </c:pivotFmt>
      <c:pivotFmt>
        <c:idx val="64"/>
        <c:marker>
          <c:symbol val="none"/>
        </c:marker>
        <c:dLbl>
          <c:idx val="0"/>
          <c:spPr>
            <a:noFill/>
            <a:ln>
              <a:noFill/>
            </a:ln>
            <a:effectLst/>
          </c:spPr>
          <c:txPr>
            <a:bodyPr rot="0" vert="horz"/>
            <a:lstStyle/>
            <a:p>
              <a:pPr>
                <a:defRPr/>
              </a:pPr>
              <a:endParaRPr lang="en-US"/>
            </a:p>
          </c:txPr>
          <c:showPercent val="1"/>
        </c:dLbl>
      </c:pivotFmt>
      <c:pivotFmt>
        <c:idx val="65"/>
        <c:spPr>
          <a:solidFill>
            <a:schemeClr val="accent1"/>
          </a:solidFill>
          <a:ln w="19050">
            <a:solidFill>
              <a:schemeClr val="lt1"/>
            </a:solidFill>
          </a:ln>
          <a:effectLst/>
        </c:spPr>
      </c:pivotFmt>
      <c:pivotFmt>
        <c:idx val="66"/>
        <c:spPr>
          <a:solidFill>
            <a:schemeClr val="accent2"/>
          </a:solidFill>
          <a:ln w="19050">
            <a:solidFill>
              <a:schemeClr val="lt1"/>
            </a:solidFill>
          </a:ln>
          <a:effectLst/>
        </c:spPr>
      </c:pivotFmt>
      <c:pivotFmt>
        <c:idx val="67"/>
        <c:marker>
          <c:symbol val="none"/>
        </c:marker>
        <c:dLbl>
          <c:idx val="0"/>
          <c:spPr>
            <a:noFill/>
            <a:ln>
              <a:noFill/>
            </a:ln>
            <a:effectLst/>
          </c:spPr>
          <c:txPr>
            <a:bodyPr rot="0" vert="horz"/>
            <a:lstStyle/>
            <a:p>
              <a:pPr>
                <a:defRPr/>
              </a:pPr>
              <a:endParaRPr lang="en-US"/>
            </a:p>
          </c:txPr>
          <c:showPercent val="1"/>
        </c:dLbl>
      </c:pivotFmt>
      <c:pivotFmt>
        <c:idx val="68"/>
        <c:spPr>
          <a:solidFill>
            <a:schemeClr val="accent1"/>
          </a:solidFill>
          <a:ln w="19050">
            <a:solidFill>
              <a:schemeClr val="lt1"/>
            </a:solidFill>
          </a:ln>
          <a:effectLst/>
        </c:spPr>
      </c:pivotFmt>
      <c:pivotFmt>
        <c:idx val="69"/>
        <c:spPr>
          <a:solidFill>
            <a:schemeClr val="accent2"/>
          </a:solidFill>
          <a:ln w="19050">
            <a:solidFill>
              <a:schemeClr val="lt1"/>
            </a:solidFill>
          </a:ln>
          <a:effectLst/>
        </c:spPr>
      </c:pivotFmt>
    </c:pivotFmts>
    <c:plotArea>
      <c:layout/>
      <c:pieChart>
        <c:varyColors val="1"/>
        <c:ser>
          <c:idx val="0"/>
          <c:order val="0"/>
          <c:tx>
            <c:strRef>
              <c:f>'Otoscopic Examination Normal'!$S$4</c:f>
              <c:strCache>
                <c:ptCount val="1"/>
                <c:pt idx="0">
                  <c:v>Total</c:v>
                </c:pt>
              </c:strCache>
            </c:strRef>
          </c:tx>
          <c:dPt>
            <c:idx val="0"/>
            <c:spPr>
              <a:solidFill>
                <a:schemeClr val="accent1"/>
              </a:solidFill>
              <a:ln w="19050">
                <a:solidFill>
                  <a:schemeClr val="lt1"/>
                </a:solidFill>
              </a:ln>
              <a:effectLst/>
            </c:spPr>
          </c:dPt>
          <c:dPt>
            <c:idx val="1"/>
            <c:spPr>
              <a:solidFill>
                <a:schemeClr val="accent2"/>
              </a:solidFill>
              <a:ln w="19050">
                <a:solidFill>
                  <a:schemeClr val="lt1"/>
                </a:solidFill>
              </a:ln>
              <a:effectLst/>
            </c:spPr>
          </c:dPt>
          <c:dLbls>
            <c:spPr>
              <a:noFill/>
              <a:ln>
                <a:noFill/>
              </a:ln>
              <a:effectLst/>
            </c:spPr>
            <c:txPr>
              <a:bodyPr rot="0" vert="horz"/>
              <a:lstStyle/>
              <a:p>
                <a:pPr>
                  <a:defRPr lang="en-GB"/>
                </a:pPr>
                <a:endParaRPr lang="en-US"/>
              </a:p>
            </c:txPr>
            <c:showPercent val="1"/>
            <c:showLeaderLines val="1"/>
            <c:leaderLines>
              <c:spPr>
                <a:ln w="9525" cap="flat" cmpd="sng" algn="ctr">
                  <a:solidFill>
                    <a:schemeClr val="tx1">
                      <a:lumMod val="35000"/>
                      <a:lumOff val="65000"/>
                    </a:schemeClr>
                  </a:solidFill>
                  <a:round/>
                </a:ln>
                <a:effectLst/>
              </c:spPr>
            </c:leaderLines>
          </c:dLbls>
          <c:cat>
            <c:strRef>
              <c:f>'Otoscopic Examination Normal'!$R$5:$R$7</c:f>
              <c:strCache>
                <c:ptCount val="2"/>
                <c:pt idx="0">
                  <c:v>No</c:v>
                </c:pt>
                <c:pt idx="1">
                  <c:v>Yes</c:v>
                </c:pt>
              </c:strCache>
            </c:strRef>
          </c:cat>
          <c:val>
            <c:numRef>
              <c:f>'Otoscopic Examination Normal'!$S$5:$S$7</c:f>
              <c:numCache>
                <c:formatCode>General</c:formatCode>
                <c:ptCount val="2"/>
                <c:pt idx="0">
                  <c:v>223</c:v>
                </c:pt>
                <c:pt idx="1">
                  <c:v>1241</c:v>
                </c:pt>
              </c:numCache>
            </c:numRef>
          </c:val>
        </c:ser>
        <c:dLbls>
          <c:showPercent val="1"/>
        </c:dLbls>
        <c:firstSliceAng val="0"/>
      </c:pieChart>
      <c:spPr>
        <a:noFill/>
        <a:ln>
          <a:noFill/>
        </a:ln>
        <a:effectLst/>
      </c:spPr>
    </c:plotArea>
    <c:legend>
      <c:legendPos val="r"/>
      <c:spPr>
        <a:noFill/>
        <a:ln>
          <a:noFill/>
        </a:ln>
        <a:effectLst/>
      </c:spPr>
      <c:txPr>
        <a:bodyPr rot="0" vert="horz"/>
        <a:lstStyle/>
        <a:p>
          <a:pPr>
            <a:defRPr lang="en-GB"/>
          </a:pPr>
          <a:endParaRPr lang="en-US"/>
        </a:p>
      </c:txPr>
    </c:legend>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solidFill>
            <a:sysClr val="windowText" lastClr="000000"/>
          </a:solidFill>
        </a:defRPr>
      </a:pPr>
      <a:endParaRPr lang="en-US"/>
    </a:p>
  </c:txPr>
  <c:externalData r:id="rId1"/>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22.xml><?xml version="1.0" encoding="utf-8"?>
<c:chartSpace xmlns:c="http://schemas.openxmlformats.org/drawingml/2006/chart" xmlns:a="http://schemas.openxmlformats.org/drawingml/2006/main" xmlns:r="http://schemas.openxmlformats.org/officeDocument/2006/relationships">
  <c:lang val="en-US"/>
  <c:pivotSource>
    <c:name>[AudiologyAnalysis_02_Send03.xlsx]SufferFromRingingInEars!PivotTable1</c:name>
    <c:fmtId val="-1"/>
  </c:pivotSource>
  <c:chart>
    <c:title>
      <c:tx>
        <c:rich>
          <a:bodyPr rot="0" vert="horz"/>
          <a:lstStyle/>
          <a:p>
            <a:pPr>
              <a:defRPr lang="en-GB"/>
            </a:pPr>
            <a:r>
              <a:rPr lang="en-ZA"/>
              <a:t>Suffer from ringing in the ears</a:t>
            </a:r>
          </a:p>
        </c:rich>
      </c:tx>
      <c:spPr>
        <a:noFill/>
        <a:ln>
          <a:noFill/>
        </a:ln>
        <a:effectLst/>
      </c:spPr>
    </c:title>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
        <c:idx val="1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6"/>
        <c:spPr>
          <a:solidFill>
            <a:schemeClr val="accent1"/>
          </a:solidFill>
          <a:ln w="19050">
            <a:solidFill>
              <a:schemeClr val="lt1"/>
            </a:solidFill>
          </a:ln>
          <a:effectLst/>
        </c:spPr>
      </c:pivotFmt>
      <c:pivotFmt>
        <c:idx val="27"/>
        <c:spPr>
          <a:solidFill>
            <a:schemeClr val="accent1"/>
          </a:solidFill>
          <a:ln w="19050">
            <a:solidFill>
              <a:schemeClr val="lt1"/>
            </a:solidFill>
          </a:ln>
          <a:effectLst/>
        </c:spPr>
      </c:pivotFmt>
      <c:pivotFmt>
        <c:idx val="2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9"/>
        <c:spPr>
          <a:solidFill>
            <a:schemeClr val="accent1"/>
          </a:solidFill>
          <a:ln w="19050">
            <a:solidFill>
              <a:schemeClr val="lt1"/>
            </a:solidFill>
          </a:ln>
          <a:effectLst/>
        </c:spPr>
      </c:pivotFmt>
      <c:pivotFmt>
        <c:idx val="30"/>
        <c:spPr>
          <a:solidFill>
            <a:schemeClr val="accent1"/>
          </a:solidFill>
          <a:ln w="19050">
            <a:solidFill>
              <a:schemeClr val="lt1"/>
            </a:solidFill>
          </a:ln>
          <a:effectLst/>
        </c:spPr>
      </c:pivotFmt>
      <c:pivotFmt>
        <c:idx val="3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32"/>
        <c:spPr>
          <a:solidFill>
            <a:schemeClr val="accent1"/>
          </a:solidFill>
          <a:ln w="19050">
            <a:solidFill>
              <a:schemeClr val="lt1"/>
            </a:solidFill>
          </a:ln>
          <a:effectLst/>
        </c:spPr>
      </c:pivotFmt>
      <c:pivotFmt>
        <c:idx val="33"/>
        <c:spPr>
          <a:solidFill>
            <a:schemeClr val="accent1"/>
          </a:solidFill>
          <a:ln w="19050">
            <a:solidFill>
              <a:schemeClr val="lt1"/>
            </a:solidFill>
          </a:ln>
          <a:effectLst/>
        </c:spPr>
      </c:pivotFmt>
      <c:pivotFmt>
        <c:idx val="34"/>
        <c:spPr>
          <a:solidFill>
            <a:schemeClr val="accent1"/>
          </a:solidFill>
          <a:ln w="19050">
            <a:solidFill>
              <a:schemeClr val="lt1"/>
            </a:solidFill>
          </a:ln>
          <a:effectLst/>
        </c:spPr>
      </c:pivotFmt>
      <c:pivotFmt>
        <c:idx val="35"/>
        <c:spPr>
          <a:solidFill>
            <a:schemeClr val="accent1"/>
          </a:solidFill>
          <a:ln w="19050">
            <a:solidFill>
              <a:schemeClr val="lt1"/>
            </a:solidFill>
          </a:ln>
          <a:effectLst/>
        </c:spPr>
      </c:pivotFmt>
      <c:pivotFmt>
        <c:idx val="36"/>
        <c:spPr>
          <a:solidFill>
            <a:schemeClr val="accent1"/>
          </a:solidFill>
          <a:ln w="19050">
            <a:solidFill>
              <a:schemeClr val="lt1"/>
            </a:solidFill>
          </a:ln>
          <a:effectLst/>
        </c:spPr>
      </c:pivotFmt>
      <c:pivotFmt>
        <c:idx val="3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38"/>
        <c:spPr>
          <a:solidFill>
            <a:schemeClr val="accent1"/>
          </a:solidFill>
          <a:ln w="19050">
            <a:solidFill>
              <a:schemeClr val="lt1"/>
            </a:solidFill>
          </a:ln>
          <a:effectLst/>
        </c:spPr>
      </c:pivotFmt>
      <c:pivotFmt>
        <c:idx val="39"/>
        <c:spPr>
          <a:solidFill>
            <a:schemeClr val="accent1"/>
          </a:solidFill>
          <a:ln w="19050">
            <a:solidFill>
              <a:schemeClr val="lt1"/>
            </a:solidFill>
          </a:ln>
          <a:effectLst/>
        </c:spPr>
      </c:pivotFmt>
      <c:pivotFmt>
        <c:idx val="40"/>
        <c:spPr>
          <a:solidFill>
            <a:schemeClr val="accent1"/>
          </a:solidFill>
          <a:ln w="19050">
            <a:solidFill>
              <a:schemeClr val="lt1"/>
            </a:solidFill>
          </a:ln>
          <a:effectLst/>
        </c:spPr>
      </c:pivotFmt>
      <c:pivotFmt>
        <c:idx val="41"/>
        <c:spPr>
          <a:solidFill>
            <a:schemeClr val="accent1"/>
          </a:solidFill>
          <a:ln w="19050">
            <a:solidFill>
              <a:schemeClr val="lt1"/>
            </a:solidFill>
          </a:ln>
          <a:effectLst/>
        </c:spPr>
      </c:pivotFmt>
      <c:pivotFmt>
        <c:idx val="42"/>
        <c:spPr>
          <a:solidFill>
            <a:schemeClr val="accent1"/>
          </a:solidFill>
          <a:ln w="19050">
            <a:solidFill>
              <a:schemeClr val="lt1"/>
            </a:solidFill>
          </a:ln>
          <a:effectLst/>
        </c:spPr>
      </c:pivotFmt>
      <c:pivotFmt>
        <c:idx val="43"/>
        <c:spPr>
          <a:solidFill>
            <a:schemeClr val="accent1"/>
          </a:solidFill>
          <a:ln w="19050">
            <a:solidFill>
              <a:schemeClr val="lt1"/>
            </a:solidFill>
          </a:ln>
          <a:effectLst/>
        </c:spPr>
      </c:pivotFmt>
      <c:pivotFmt>
        <c:idx val="4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45"/>
        <c:spPr>
          <a:solidFill>
            <a:schemeClr val="accent1"/>
          </a:solidFill>
          <a:ln w="19050">
            <a:solidFill>
              <a:schemeClr val="lt1"/>
            </a:solidFill>
          </a:ln>
          <a:effectLst/>
        </c:spPr>
      </c:pivotFmt>
      <c:pivotFmt>
        <c:idx val="46"/>
        <c:spPr>
          <a:solidFill>
            <a:schemeClr val="accent1"/>
          </a:solidFill>
          <a:ln w="19050">
            <a:solidFill>
              <a:schemeClr val="lt1"/>
            </a:solidFill>
          </a:ln>
          <a:effectLst/>
        </c:spPr>
      </c:pivotFmt>
      <c:pivotFmt>
        <c:idx val="4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48"/>
        <c:spPr>
          <a:solidFill>
            <a:schemeClr val="accent1"/>
          </a:solidFill>
          <a:ln w="19050">
            <a:solidFill>
              <a:schemeClr val="lt1"/>
            </a:solidFill>
          </a:ln>
          <a:effectLst/>
        </c:spPr>
      </c:pivotFmt>
      <c:pivotFmt>
        <c:idx val="49"/>
        <c:spPr>
          <a:solidFill>
            <a:schemeClr val="accent1"/>
          </a:solidFill>
          <a:ln w="19050">
            <a:solidFill>
              <a:schemeClr val="lt1"/>
            </a:solidFill>
          </a:ln>
          <a:effectLst/>
        </c:spPr>
      </c:pivotFmt>
      <c:pivotFmt>
        <c:idx val="5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1"/>
        <c:spPr>
          <a:solidFill>
            <a:schemeClr val="accent1"/>
          </a:solidFill>
          <a:ln w="19050">
            <a:solidFill>
              <a:schemeClr val="lt1"/>
            </a:solidFill>
          </a:ln>
          <a:effectLst/>
        </c:spPr>
      </c:pivotFmt>
      <c:pivotFmt>
        <c:idx val="52"/>
        <c:spPr>
          <a:solidFill>
            <a:schemeClr val="accent1"/>
          </a:solidFill>
          <a:ln w="19050">
            <a:solidFill>
              <a:schemeClr val="lt1"/>
            </a:solidFill>
          </a:ln>
          <a:effectLst/>
        </c:spPr>
      </c:pivotFmt>
      <c:pivotFmt>
        <c:idx val="5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4"/>
        <c:spPr>
          <a:solidFill>
            <a:schemeClr val="accent1"/>
          </a:solidFill>
          <a:ln w="19050">
            <a:solidFill>
              <a:schemeClr val="lt1"/>
            </a:solidFill>
          </a:ln>
          <a:effectLst/>
        </c:spPr>
      </c:pivotFmt>
      <c:pivotFmt>
        <c:idx val="55"/>
        <c:spPr>
          <a:solidFill>
            <a:schemeClr val="accent1"/>
          </a:solidFill>
          <a:ln w="19050">
            <a:solidFill>
              <a:schemeClr val="lt1"/>
            </a:solidFill>
          </a:ln>
          <a:effectLst/>
        </c:spPr>
      </c:pivotFmt>
      <c:pivotFmt>
        <c:idx val="5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7"/>
        <c:spPr>
          <a:solidFill>
            <a:schemeClr val="accent1"/>
          </a:solidFill>
          <a:ln w="19050">
            <a:solidFill>
              <a:schemeClr val="lt1"/>
            </a:solidFill>
          </a:ln>
          <a:effectLst/>
        </c:spPr>
      </c:pivotFmt>
      <c:pivotFmt>
        <c:idx val="58"/>
        <c:spPr>
          <a:solidFill>
            <a:schemeClr val="accent1"/>
          </a:solidFill>
          <a:ln w="19050">
            <a:solidFill>
              <a:schemeClr val="lt1"/>
            </a:solidFill>
          </a:ln>
          <a:effectLst/>
        </c:spPr>
      </c:pivotFmt>
      <c:pivotFmt>
        <c:idx val="5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60"/>
        <c:spPr>
          <a:solidFill>
            <a:schemeClr val="accent1"/>
          </a:solidFill>
          <a:ln w="19050">
            <a:solidFill>
              <a:schemeClr val="lt1"/>
            </a:solidFill>
          </a:ln>
          <a:effectLst/>
        </c:spPr>
      </c:pivotFmt>
      <c:pivotFmt>
        <c:idx val="61"/>
        <c:spPr>
          <a:solidFill>
            <a:schemeClr val="accent1"/>
          </a:solidFill>
          <a:ln w="19050">
            <a:solidFill>
              <a:schemeClr val="lt1"/>
            </a:solidFill>
          </a:ln>
          <a:effectLst/>
        </c:spPr>
      </c:pivotFmt>
      <c:pivotFmt>
        <c:idx val="6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63"/>
        <c:spPr>
          <a:solidFill>
            <a:schemeClr val="accent1"/>
          </a:solidFill>
          <a:ln w="19050">
            <a:solidFill>
              <a:schemeClr val="lt1"/>
            </a:solidFill>
          </a:ln>
          <a:effectLst/>
        </c:spPr>
      </c:pivotFmt>
      <c:pivotFmt>
        <c:idx val="64"/>
        <c:spPr>
          <a:solidFill>
            <a:schemeClr val="accent1"/>
          </a:solidFill>
          <a:ln w="19050">
            <a:solidFill>
              <a:schemeClr val="lt1"/>
            </a:solidFill>
          </a:ln>
          <a:effectLst/>
        </c:spPr>
      </c:pivotFmt>
      <c:pivotFmt>
        <c:idx val="65"/>
        <c:marker>
          <c:symbol val="none"/>
        </c:marker>
        <c:dLbl>
          <c:idx val="0"/>
          <c:spPr>
            <a:noFill/>
            <a:ln>
              <a:noFill/>
            </a:ln>
            <a:effectLst/>
          </c:spPr>
          <c:txPr>
            <a:bodyPr rot="0" vert="horz"/>
            <a:lstStyle/>
            <a:p>
              <a:pPr>
                <a:defRPr/>
              </a:pPr>
              <a:endParaRPr lang="en-US"/>
            </a:p>
          </c:txPr>
          <c:showPercent val="1"/>
          <c:extLst>
            <c:ext xmlns:c15="http://schemas.microsoft.com/office/drawing/2012/chart" uri="{CE6537A1-D6FC-4f65-9D91-7224C49458BB}"/>
          </c:extLst>
        </c:dLbl>
      </c:pivotFmt>
      <c:pivotFmt>
        <c:idx val="66"/>
        <c:spPr>
          <a:solidFill>
            <a:schemeClr val="accent1"/>
          </a:solidFill>
          <a:ln w="19050">
            <a:solidFill>
              <a:schemeClr val="lt1"/>
            </a:solidFill>
          </a:ln>
          <a:effectLst/>
        </c:spPr>
      </c:pivotFmt>
      <c:pivotFmt>
        <c:idx val="67"/>
        <c:spPr>
          <a:solidFill>
            <a:schemeClr val="accent1"/>
          </a:solidFill>
          <a:ln w="19050">
            <a:solidFill>
              <a:schemeClr val="lt1"/>
            </a:solidFill>
          </a:ln>
          <a:effectLst/>
        </c:spPr>
      </c:pivotFmt>
      <c:pivotFmt>
        <c:idx val="68"/>
        <c:spPr>
          <a:solidFill>
            <a:schemeClr val="accent1"/>
          </a:solidFill>
          <a:ln w="19050">
            <a:solidFill>
              <a:schemeClr val="lt1"/>
            </a:solidFill>
          </a:ln>
          <a:effectLst/>
        </c:spPr>
      </c:pivotFmt>
      <c:pivotFmt>
        <c:idx val="69"/>
        <c:spPr>
          <a:solidFill>
            <a:schemeClr val="accent1"/>
          </a:solidFill>
          <a:ln w="19050">
            <a:solidFill>
              <a:schemeClr val="lt1"/>
            </a:solidFill>
          </a:ln>
          <a:effectLst/>
        </c:spPr>
      </c:pivotFmt>
      <c:pivotFmt>
        <c:idx val="70"/>
        <c:spPr>
          <a:solidFill>
            <a:schemeClr val="accent1"/>
          </a:solidFill>
          <a:ln w="19050">
            <a:solidFill>
              <a:schemeClr val="lt1"/>
            </a:solidFill>
          </a:ln>
          <a:effectLst/>
        </c:spPr>
      </c:pivotFmt>
      <c:pivotFmt>
        <c:idx val="71"/>
        <c:spPr>
          <a:solidFill>
            <a:schemeClr val="accent2"/>
          </a:solidFill>
          <a:ln w="19050">
            <a:solidFill>
              <a:schemeClr val="lt1"/>
            </a:solidFill>
          </a:ln>
          <a:effectLst/>
        </c:spPr>
      </c:pivotFmt>
      <c:pivotFmt>
        <c:idx val="72"/>
        <c:marker>
          <c:symbol val="none"/>
        </c:marker>
        <c:dLbl>
          <c:idx val="0"/>
          <c:spPr>
            <a:noFill/>
            <a:ln>
              <a:noFill/>
            </a:ln>
            <a:effectLst/>
          </c:spPr>
          <c:txPr>
            <a:bodyPr rot="0" vert="horz"/>
            <a:lstStyle/>
            <a:p>
              <a:pPr>
                <a:defRPr/>
              </a:pPr>
              <a:endParaRPr lang="en-US"/>
            </a:p>
          </c:txPr>
          <c:showPercent val="1"/>
        </c:dLbl>
      </c:pivotFmt>
      <c:pivotFmt>
        <c:idx val="73"/>
        <c:spPr>
          <a:solidFill>
            <a:schemeClr val="accent1"/>
          </a:solidFill>
          <a:ln w="19050">
            <a:solidFill>
              <a:schemeClr val="lt1"/>
            </a:solidFill>
          </a:ln>
          <a:effectLst/>
        </c:spPr>
      </c:pivotFmt>
      <c:pivotFmt>
        <c:idx val="74"/>
        <c:spPr>
          <a:solidFill>
            <a:schemeClr val="accent2"/>
          </a:solidFill>
          <a:ln w="19050">
            <a:solidFill>
              <a:schemeClr val="lt1"/>
            </a:solidFill>
          </a:ln>
          <a:effectLst/>
        </c:spPr>
      </c:pivotFmt>
      <c:pivotFmt>
        <c:idx val="75"/>
        <c:marker>
          <c:symbol val="none"/>
        </c:marker>
        <c:dLbl>
          <c:idx val="0"/>
          <c:spPr>
            <a:noFill/>
            <a:ln>
              <a:noFill/>
            </a:ln>
            <a:effectLst/>
          </c:spPr>
          <c:txPr>
            <a:bodyPr rot="0" vert="horz"/>
            <a:lstStyle/>
            <a:p>
              <a:pPr>
                <a:defRPr/>
              </a:pPr>
              <a:endParaRPr lang="en-US"/>
            </a:p>
          </c:txPr>
          <c:showPercent val="1"/>
        </c:dLbl>
      </c:pivotFmt>
      <c:pivotFmt>
        <c:idx val="76"/>
        <c:spPr>
          <a:solidFill>
            <a:schemeClr val="accent1"/>
          </a:solidFill>
          <a:ln w="19050">
            <a:solidFill>
              <a:schemeClr val="lt1"/>
            </a:solidFill>
          </a:ln>
          <a:effectLst/>
        </c:spPr>
      </c:pivotFmt>
      <c:pivotFmt>
        <c:idx val="77"/>
        <c:spPr>
          <a:solidFill>
            <a:schemeClr val="accent2"/>
          </a:solidFill>
          <a:ln w="19050">
            <a:solidFill>
              <a:schemeClr val="lt1"/>
            </a:solidFill>
          </a:ln>
          <a:effectLst/>
        </c:spPr>
      </c:pivotFmt>
    </c:pivotFmts>
    <c:plotArea>
      <c:layout/>
      <c:pieChart>
        <c:varyColors val="1"/>
        <c:ser>
          <c:idx val="0"/>
          <c:order val="0"/>
          <c:tx>
            <c:strRef>
              <c:f>SufferFromRingingInEars!$S$4</c:f>
              <c:strCache>
                <c:ptCount val="1"/>
                <c:pt idx="0">
                  <c:v>Total</c:v>
                </c:pt>
              </c:strCache>
            </c:strRef>
          </c:tx>
          <c:dPt>
            <c:idx val="0"/>
            <c:spPr>
              <a:solidFill>
                <a:schemeClr val="accent1"/>
              </a:solidFill>
              <a:ln w="19050">
                <a:solidFill>
                  <a:schemeClr val="lt1"/>
                </a:solidFill>
              </a:ln>
              <a:effectLst/>
            </c:spPr>
          </c:dPt>
          <c:dPt>
            <c:idx val="1"/>
            <c:spPr>
              <a:solidFill>
                <a:schemeClr val="accent2"/>
              </a:solidFill>
              <a:ln w="19050">
                <a:solidFill>
                  <a:schemeClr val="lt1"/>
                </a:solidFill>
              </a:ln>
              <a:effectLst/>
            </c:spPr>
          </c:dPt>
          <c:dLbls>
            <c:spPr>
              <a:noFill/>
              <a:ln>
                <a:noFill/>
              </a:ln>
              <a:effectLst/>
            </c:spPr>
            <c:txPr>
              <a:bodyPr rot="0" vert="horz"/>
              <a:lstStyle/>
              <a:p>
                <a:pPr>
                  <a:defRPr lang="en-GB"/>
                </a:pPr>
                <a:endParaRPr lang="en-US"/>
              </a:p>
            </c:txPr>
            <c:showPercent val="1"/>
            <c:showLeaderLines val="1"/>
            <c:leaderLines>
              <c:spPr>
                <a:ln w="9525" cap="flat" cmpd="sng" algn="ctr">
                  <a:solidFill>
                    <a:schemeClr val="tx1">
                      <a:lumMod val="35000"/>
                      <a:lumOff val="65000"/>
                    </a:schemeClr>
                  </a:solidFill>
                  <a:round/>
                </a:ln>
                <a:effectLst/>
              </c:spPr>
            </c:leaderLines>
          </c:dLbls>
          <c:cat>
            <c:strRef>
              <c:f>SufferFromRingingInEars!$R$5:$R$7</c:f>
              <c:strCache>
                <c:ptCount val="2"/>
                <c:pt idx="0">
                  <c:v>No</c:v>
                </c:pt>
                <c:pt idx="1">
                  <c:v>Yes</c:v>
                </c:pt>
              </c:strCache>
            </c:strRef>
          </c:cat>
          <c:val>
            <c:numRef>
              <c:f>SufferFromRingingInEars!$S$5:$S$7</c:f>
              <c:numCache>
                <c:formatCode>General</c:formatCode>
                <c:ptCount val="2"/>
                <c:pt idx="0">
                  <c:v>511</c:v>
                </c:pt>
                <c:pt idx="1">
                  <c:v>953</c:v>
                </c:pt>
              </c:numCache>
            </c:numRef>
          </c:val>
        </c:ser>
        <c:dLbls>
          <c:showPercent val="1"/>
        </c:dLbls>
        <c:firstSliceAng val="0"/>
      </c:pieChart>
      <c:spPr>
        <a:noFill/>
        <a:ln>
          <a:noFill/>
        </a:ln>
        <a:effectLst/>
      </c:spPr>
    </c:plotArea>
    <c:legend>
      <c:legendPos val="r"/>
      <c:spPr>
        <a:noFill/>
        <a:ln>
          <a:noFill/>
        </a:ln>
        <a:effectLst/>
      </c:spPr>
      <c:txPr>
        <a:bodyPr rot="0" vert="horz"/>
        <a:lstStyle/>
        <a:p>
          <a:pPr>
            <a:defRPr lang="en-GB"/>
          </a:pPr>
          <a:endParaRPr lang="en-US"/>
        </a:p>
      </c:txPr>
    </c:legend>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solidFill>
            <a:sysClr val="windowText" lastClr="000000"/>
          </a:solidFill>
        </a:defRPr>
      </a:pPr>
      <a:endParaRPr lang="en-US"/>
    </a:p>
  </c:txPr>
  <c:externalData r:id="rId1"/>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23.xml><?xml version="1.0" encoding="utf-8"?>
<c:chartSpace xmlns:c="http://schemas.openxmlformats.org/drawingml/2006/chart" xmlns:a="http://schemas.openxmlformats.org/drawingml/2006/main" xmlns:r="http://schemas.openxmlformats.org/officeDocument/2006/relationships">
  <c:lang val="en-US"/>
  <c:pivotSource>
    <c:name>[AudiologyAnalysis_02_Send03.xlsx]ReasonNotWearingHP!PivotTable1</c:name>
    <c:fmtId val="-1"/>
  </c:pivotSource>
  <c:chart>
    <c:title>
      <c:tx>
        <c:rich>
          <a:bodyPr rot="0" vert="horz"/>
          <a:lstStyle/>
          <a:p>
            <a:pPr>
              <a:defRPr lang="en-GB"/>
            </a:pPr>
            <a:r>
              <a:rPr lang="en-ZA"/>
              <a:t>Reason not wearing HPD</a:t>
            </a:r>
          </a:p>
        </c:rich>
      </c:tx>
      <c:spPr>
        <a:noFill/>
        <a:ln>
          <a:noFill/>
        </a:ln>
        <a:effectLst/>
      </c:spPr>
    </c:title>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
        <c:idx val="1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0"/>
        <c:spPr>
          <a:solidFill>
            <a:schemeClr val="accent1"/>
          </a:solidFill>
          <a:ln w="19050">
            <a:solidFill>
              <a:schemeClr val="lt1"/>
            </a:solidFill>
          </a:ln>
          <a:effectLst/>
        </c:spPr>
      </c:pivotFmt>
      <c:pivotFmt>
        <c:idx val="21"/>
        <c:spPr>
          <a:solidFill>
            <a:schemeClr val="accent1"/>
          </a:solidFill>
          <a:ln w="19050">
            <a:solidFill>
              <a:schemeClr val="lt1"/>
            </a:solidFill>
          </a:ln>
          <a:effectLst/>
        </c:spPr>
      </c:pivotFmt>
      <c:pivotFmt>
        <c:idx val="2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3"/>
        <c:spPr>
          <a:solidFill>
            <a:schemeClr val="accent1"/>
          </a:solidFill>
          <a:ln w="19050">
            <a:solidFill>
              <a:schemeClr val="lt1"/>
            </a:solidFill>
          </a:ln>
          <a:effectLst/>
        </c:spPr>
      </c:pivotFmt>
      <c:pivotFmt>
        <c:idx val="24"/>
        <c:spPr>
          <a:solidFill>
            <a:schemeClr val="accent1"/>
          </a:solidFill>
          <a:ln w="19050">
            <a:solidFill>
              <a:schemeClr val="lt1"/>
            </a:solidFill>
          </a:ln>
          <a:effectLst/>
        </c:spPr>
      </c:pivotFmt>
      <c:pivotFmt>
        <c:idx val="2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6"/>
        <c:spPr>
          <a:solidFill>
            <a:schemeClr val="accent1"/>
          </a:solidFill>
          <a:ln w="19050">
            <a:solidFill>
              <a:schemeClr val="lt1"/>
            </a:solidFill>
          </a:ln>
          <a:effectLst/>
        </c:spPr>
      </c:pivotFmt>
      <c:pivotFmt>
        <c:idx val="27"/>
        <c:spPr>
          <a:solidFill>
            <a:schemeClr val="accent1"/>
          </a:solidFill>
          <a:ln w="19050">
            <a:solidFill>
              <a:schemeClr val="lt1"/>
            </a:solidFill>
          </a:ln>
          <a:effectLst/>
        </c:spPr>
      </c:pivotFmt>
      <c:pivotFmt>
        <c:idx val="2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29"/>
        <c:spPr>
          <a:solidFill>
            <a:schemeClr val="accent1"/>
          </a:solidFill>
          <a:ln w="19050">
            <a:solidFill>
              <a:schemeClr val="lt1"/>
            </a:solidFill>
          </a:ln>
          <a:effectLst/>
        </c:spPr>
      </c:pivotFmt>
      <c:pivotFmt>
        <c:idx val="30"/>
        <c:spPr>
          <a:solidFill>
            <a:schemeClr val="accent1"/>
          </a:solidFill>
          <a:ln w="19050">
            <a:solidFill>
              <a:schemeClr val="lt1"/>
            </a:solidFill>
          </a:ln>
          <a:effectLst/>
        </c:spPr>
      </c:pivotFmt>
      <c:pivotFmt>
        <c:idx val="31"/>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32"/>
        <c:spPr>
          <a:solidFill>
            <a:schemeClr val="accent1"/>
          </a:solidFill>
          <a:ln w="19050">
            <a:solidFill>
              <a:schemeClr val="lt1"/>
            </a:solidFill>
          </a:ln>
          <a:effectLst/>
        </c:spPr>
      </c:pivotFmt>
      <c:pivotFmt>
        <c:idx val="33"/>
        <c:spPr>
          <a:solidFill>
            <a:schemeClr val="accent1"/>
          </a:solidFill>
          <a:ln w="19050">
            <a:solidFill>
              <a:schemeClr val="lt1"/>
            </a:solidFill>
          </a:ln>
          <a:effectLst/>
        </c:spPr>
      </c:pivotFmt>
      <c:pivotFmt>
        <c:idx val="34"/>
        <c:spPr>
          <a:solidFill>
            <a:schemeClr val="accent1"/>
          </a:solidFill>
          <a:ln w="19050">
            <a:solidFill>
              <a:schemeClr val="lt1"/>
            </a:solidFill>
          </a:ln>
          <a:effectLst/>
        </c:spPr>
      </c:pivotFmt>
      <c:pivotFmt>
        <c:idx val="35"/>
        <c:spPr>
          <a:solidFill>
            <a:schemeClr val="accent1"/>
          </a:solidFill>
          <a:ln w="19050">
            <a:solidFill>
              <a:schemeClr val="lt1"/>
            </a:solidFill>
          </a:ln>
          <a:effectLst/>
        </c:spPr>
      </c:pivotFmt>
      <c:pivotFmt>
        <c:idx val="36"/>
        <c:spPr>
          <a:solidFill>
            <a:schemeClr val="accent1"/>
          </a:solidFill>
          <a:ln w="19050">
            <a:solidFill>
              <a:schemeClr val="lt1"/>
            </a:solidFill>
          </a:ln>
          <a:effectLst/>
        </c:spPr>
      </c:pivotFmt>
      <c:pivotFmt>
        <c:idx val="3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38"/>
        <c:spPr>
          <a:solidFill>
            <a:schemeClr val="accent1"/>
          </a:solidFill>
          <a:ln w="19050">
            <a:solidFill>
              <a:schemeClr val="lt1"/>
            </a:solidFill>
          </a:ln>
          <a:effectLst/>
        </c:spPr>
      </c:pivotFmt>
      <c:pivotFmt>
        <c:idx val="39"/>
        <c:spPr>
          <a:solidFill>
            <a:schemeClr val="accent1"/>
          </a:solidFill>
          <a:ln w="19050">
            <a:solidFill>
              <a:schemeClr val="lt1"/>
            </a:solidFill>
          </a:ln>
          <a:effectLst/>
        </c:spPr>
      </c:pivotFmt>
      <c:pivotFmt>
        <c:idx val="40"/>
        <c:spPr>
          <a:solidFill>
            <a:schemeClr val="accent1"/>
          </a:solidFill>
          <a:ln w="19050">
            <a:solidFill>
              <a:schemeClr val="lt1"/>
            </a:solidFill>
          </a:ln>
          <a:effectLst/>
        </c:spPr>
      </c:pivotFmt>
      <c:pivotFmt>
        <c:idx val="41"/>
        <c:spPr>
          <a:solidFill>
            <a:schemeClr val="accent1"/>
          </a:solidFill>
          <a:ln w="19050">
            <a:solidFill>
              <a:schemeClr val="lt1"/>
            </a:solidFill>
          </a:ln>
          <a:effectLst/>
        </c:spPr>
      </c:pivotFmt>
      <c:pivotFmt>
        <c:idx val="42"/>
        <c:spPr>
          <a:solidFill>
            <a:schemeClr val="accent1"/>
          </a:solidFill>
          <a:ln w="19050">
            <a:solidFill>
              <a:schemeClr val="lt1"/>
            </a:solidFill>
          </a:ln>
          <a:effectLst/>
        </c:spPr>
      </c:pivotFmt>
      <c:pivotFmt>
        <c:idx val="43"/>
        <c:spPr>
          <a:solidFill>
            <a:schemeClr val="accent1"/>
          </a:solidFill>
          <a:ln w="19050">
            <a:solidFill>
              <a:schemeClr val="lt1"/>
            </a:solidFill>
          </a:ln>
          <a:effectLst/>
        </c:spPr>
      </c:pivotFmt>
      <c:pivotFmt>
        <c:idx val="44"/>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45"/>
        <c:spPr>
          <a:solidFill>
            <a:schemeClr val="accent1"/>
          </a:solidFill>
          <a:ln w="19050">
            <a:solidFill>
              <a:schemeClr val="lt1"/>
            </a:solidFill>
          </a:ln>
          <a:effectLst/>
        </c:spPr>
      </c:pivotFmt>
      <c:pivotFmt>
        <c:idx val="46"/>
        <c:spPr>
          <a:solidFill>
            <a:schemeClr val="accent1"/>
          </a:solidFill>
          <a:ln w="19050">
            <a:solidFill>
              <a:schemeClr val="lt1"/>
            </a:solidFill>
          </a:ln>
          <a:effectLst/>
        </c:spPr>
      </c:pivotFmt>
      <c:pivotFmt>
        <c:idx val="47"/>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48"/>
        <c:spPr>
          <a:solidFill>
            <a:schemeClr val="accent1"/>
          </a:solidFill>
          <a:ln w="19050">
            <a:solidFill>
              <a:schemeClr val="lt1"/>
            </a:solidFill>
          </a:ln>
          <a:effectLst/>
        </c:spPr>
      </c:pivotFmt>
      <c:pivotFmt>
        <c:idx val="49"/>
        <c:spPr>
          <a:solidFill>
            <a:schemeClr val="accent1"/>
          </a:solidFill>
          <a:ln w="19050">
            <a:solidFill>
              <a:schemeClr val="lt1"/>
            </a:solidFill>
          </a:ln>
          <a:effectLst/>
        </c:spPr>
      </c:pivotFmt>
      <c:pivotFmt>
        <c:idx val="5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1"/>
        <c:spPr>
          <a:solidFill>
            <a:schemeClr val="accent1"/>
          </a:solidFill>
          <a:ln w="19050">
            <a:solidFill>
              <a:schemeClr val="lt1"/>
            </a:solidFill>
          </a:ln>
          <a:effectLst/>
        </c:spPr>
      </c:pivotFmt>
      <c:pivotFmt>
        <c:idx val="52"/>
        <c:spPr>
          <a:solidFill>
            <a:schemeClr val="accent1"/>
          </a:solidFill>
          <a:ln w="19050">
            <a:solidFill>
              <a:schemeClr val="lt1"/>
            </a:solidFill>
          </a:ln>
          <a:effectLst/>
        </c:spPr>
      </c:pivotFmt>
      <c:pivotFmt>
        <c:idx val="53"/>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4"/>
        <c:spPr>
          <a:solidFill>
            <a:schemeClr val="accent1"/>
          </a:solidFill>
          <a:ln w="19050">
            <a:solidFill>
              <a:schemeClr val="lt1"/>
            </a:solidFill>
          </a:ln>
          <a:effectLst/>
        </c:spPr>
      </c:pivotFmt>
      <c:pivotFmt>
        <c:idx val="55"/>
        <c:spPr>
          <a:solidFill>
            <a:schemeClr val="accent1"/>
          </a:solidFill>
          <a:ln w="19050">
            <a:solidFill>
              <a:schemeClr val="lt1"/>
            </a:solidFill>
          </a:ln>
          <a:effectLst/>
        </c:spPr>
      </c:pivotFmt>
      <c:pivotFmt>
        <c:idx val="5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57"/>
        <c:spPr>
          <a:solidFill>
            <a:schemeClr val="accent1"/>
          </a:solidFill>
          <a:ln w="19050">
            <a:solidFill>
              <a:schemeClr val="lt1"/>
            </a:solidFill>
          </a:ln>
          <a:effectLst/>
        </c:spPr>
      </c:pivotFmt>
      <c:pivotFmt>
        <c:idx val="58"/>
        <c:spPr>
          <a:solidFill>
            <a:schemeClr val="accent1"/>
          </a:solidFill>
          <a:ln w="19050">
            <a:solidFill>
              <a:schemeClr val="lt1"/>
            </a:solidFill>
          </a:ln>
          <a:effectLst/>
        </c:spPr>
      </c:pivotFmt>
      <c:pivotFmt>
        <c:idx val="5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Percent val="1"/>
          <c:extLst>
            <c:ext xmlns:c15="http://schemas.microsoft.com/office/drawing/2012/chart" uri="{CE6537A1-D6FC-4f65-9D91-7224C49458BB}"/>
          </c:extLst>
        </c:dLbl>
      </c:pivotFmt>
      <c:pivotFmt>
        <c:idx val="60"/>
        <c:spPr>
          <a:solidFill>
            <a:schemeClr val="accent1"/>
          </a:solidFill>
          <a:ln w="19050">
            <a:solidFill>
              <a:schemeClr val="lt1"/>
            </a:solidFill>
          </a:ln>
          <a:effectLst/>
        </c:spPr>
      </c:pivotFmt>
      <c:pivotFmt>
        <c:idx val="61"/>
        <c:spPr>
          <a:solidFill>
            <a:schemeClr val="accent1"/>
          </a:solidFill>
          <a:ln w="19050">
            <a:solidFill>
              <a:schemeClr val="lt1"/>
            </a:solidFill>
          </a:ln>
          <a:effectLst/>
        </c:spPr>
      </c:pivotFmt>
      <c:pivotFmt>
        <c:idx val="62"/>
        <c:marker>
          <c:symbol val="none"/>
        </c:marker>
        <c:dLbl>
          <c:idx val="0"/>
          <c:spPr>
            <a:noFill/>
            <a:ln>
              <a:noFill/>
            </a:ln>
            <a:effectLst/>
          </c:spPr>
          <c:txPr>
            <a:bodyPr rot="0" vert="horz"/>
            <a:lstStyle/>
            <a:p>
              <a:pPr>
                <a:defRPr/>
              </a:pPr>
              <a:endParaRPr lang="en-US"/>
            </a:p>
          </c:txPr>
          <c:showPercent val="1"/>
          <c:extLst>
            <c:ext xmlns:c15="http://schemas.microsoft.com/office/drawing/2012/chart" uri="{CE6537A1-D6FC-4f65-9D91-7224C49458BB}"/>
          </c:extLst>
        </c:dLbl>
      </c:pivotFmt>
      <c:pivotFmt>
        <c:idx val="63"/>
        <c:spPr>
          <a:solidFill>
            <a:schemeClr val="accent1"/>
          </a:solidFill>
          <a:ln w="19050">
            <a:solidFill>
              <a:schemeClr val="lt1"/>
            </a:solidFill>
          </a:ln>
          <a:effectLst/>
        </c:spPr>
      </c:pivotFmt>
      <c:pivotFmt>
        <c:idx val="64"/>
        <c:spPr>
          <a:solidFill>
            <a:schemeClr val="accent1"/>
          </a:solidFill>
          <a:ln w="19050">
            <a:solidFill>
              <a:schemeClr val="lt1"/>
            </a:solidFill>
          </a:ln>
          <a:effectLst/>
        </c:spPr>
      </c:pivotFmt>
      <c:pivotFmt>
        <c:idx val="65"/>
        <c:spPr>
          <a:solidFill>
            <a:schemeClr val="accent1"/>
          </a:solidFill>
          <a:ln w="19050">
            <a:solidFill>
              <a:schemeClr val="lt1"/>
            </a:solidFill>
          </a:ln>
          <a:effectLst/>
        </c:spPr>
      </c:pivotFmt>
      <c:pivotFmt>
        <c:idx val="66"/>
        <c:spPr>
          <a:solidFill>
            <a:schemeClr val="accent2"/>
          </a:solidFill>
          <a:ln w="19050">
            <a:solidFill>
              <a:schemeClr val="lt1"/>
            </a:solidFill>
          </a:ln>
          <a:effectLst/>
        </c:spPr>
      </c:pivotFmt>
      <c:pivotFmt>
        <c:idx val="67"/>
        <c:spPr>
          <a:solidFill>
            <a:schemeClr val="accent3"/>
          </a:solidFill>
          <a:ln w="19050">
            <a:solidFill>
              <a:schemeClr val="lt1"/>
            </a:solidFill>
          </a:ln>
          <a:effectLst/>
        </c:spPr>
      </c:pivotFmt>
      <c:pivotFmt>
        <c:idx val="68"/>
        <c:spPr>
          <a:solidFill>
            <a:schemeClr val="accent4"/>
          </a:solidFill>
          <a:ln w="19050">
            <a:solidFill>
              <a:schemeClr val="lt1"/>
            </a:solidFill>
          </a:ln>
          <a:effectLst/>
        </c:spPr>
      </c:pivotFmt>
      <c:pivotFmt>
        <c:idx val="69"/>
        <c:marker>
          <c:symbol val="none"/>
        </c:marker>
        <c:dLbl>
          <c:idx val="0"/>
          <c:spPr>
            <a:noFill/>
            <a:ln>
              <a:noFill/>
            </a:ln>
            <a:effectLst/>
          </c:spPr>
          <c:txPr>
            <a:bodyPr rot="0" vert="horz"/>
            <a:lstStyle/>
            <a:p>
              <a:pPr>
                <a:defRPr/>
              </a:pPr>
              <a:endParaRPr lang="en-US"/>
            </a:p>
          </c:txPr>
          <c:showPercent val="1"/>
        </c:dLbl>
      </c:pivotFmt>
      <c:pivotFmt>
        <c:idx val="70"/>
        <c:spPr>
          <a:solidFill>
            <a:schemeClr val="accent1"/>
          </a:solidFill>
          <a:ln w="19050">
            <a:solidFill>
              <a:schemeClr val="lt1"/>
            </a:solidFill>
          </a:ln>
          <a:effectLst/>
        </c:spPr>
      </c:pivotFmt>
      <c:pivotFmt>
        <c:idx val="71"/>
        <c:spPr>
          <a:solidFill>
            <a:schemeClr val="accent2"/>
          </a:solidFill>
          <a:ln w="19050">
            <a:solidFill>
              <a:schemeClr val="lt1"/>
            </a:solidFill>
          </a:ln>
          <a:effectLst/>
        </c:spPr>
      </c:pivotFmt>
      <c:pivotFmt>
        <c:idx val="72"/>
        <c:spPr>
          <a:solidFill>
            <a:schemeClr val="accent3"/>
          </a:solidFill>
          <a:ln w="19050">
            <a:solidFill>
              <a:schemeClr val="lt1"/>
            </a:solidFill>
          </a:ln>
          <a:effectLst/>
        </c:spPr>
      </c:pivotFmt>
      <c:pivotFmt>
        <c:idx val="73"/>
        <c:spPr>
          <a:solidFill>
            <a:schemeClr val="accent4"/>
          </a:solidFill>
          <a:ln w="19050">
            <a:solidFill>
              <a:schemeClr val="lt1"/>
            </a:solidFill>
          </a:ln>
          <a:effectLst/>
        </c:spPr>
      </c:pivotFmt>
      <c:pivotFmt>
        <c:idx val="74"/>
        <c:marker>
          <c:symbol val="none"/>
        </c:marker>
        <c:dLbl>
          <c:idx val="0"/>
          <c:spPr>
            <a:noFill/>
            <a:ln>
              <a:noFill/>
            </a:ln>
            <a:effectLst/>
          </c:spPr>
          <c:txPr>
            <a:bodyPr rot="0" vert="horz"/>
            <a:lstStyle/>
            <a:p>
              <a:pPr>
                <a:defRPr/>
              </a:pPr>
              <a:endParaRPr lang="en-US"/>
            </a:p>
          </c:txPr>
          <c:showPercent val="1"/>
        </c:dLbl>
      </c:pivotFmt>
      <c:pivotFmt>
        <c:idx val="75"/>
        <c:spPr>
          <a:solidFill>
            <a:schemeClr val="accent1"/>
          </a:solidFill>
          <a:ln w="19050">
            <a:solidFill>
              <a:schemeClr val="lt1"/>
            </a:solidFill>
          </a:ln>
          <a:effectLst/>
        </c:spPr>
      </c:pivotFmt>
      <c:pivotFmt>
        <c:idx val="76"/>
        <c:spPr>
          <a:solidFill>
            <a:schemeClr val="accent2"/>
          </a:solidFill>
          <a:ln w="19050">
            <a:solidFill>
              <a:schemeClr val="lt1"/>
            </a:solidFill>
          </a:ln>
          <a:effectLst/>
        </c:spPr>
      </c:pivotFmt>
      <c:pivotFmt>
        <c:idx val="77"/>
        <c:spPr>
          <a:solidFill>
            <a:schemeClr val="accent3"/>
          </a:solidFill>
          <a:ln w="19050">
            <a:solidFill>
              <a:schemeClr val="lt1"/>
            </a:solidFill>
          </a:ln>
          <a:effectLst/>
        </c:spPr>
      </c:pivotFmt>
      <c:pivotFmt>
        <c:idx val="78"/>
        <c:spPr>
          <a:solidFill>
            <a:schemeClr val="accent4"/>
          </a:solidFill>
          <a:ln w="19050">
            <a:solidFill>
              <a:schemeClr val="lt1"/>
            </a:solidFill>
          </a:ln>
          <a:effectLst/>
        </c:spPr>
      </c:pivotFmt>
    </c:pivotFmts>
    <c:plotArea>
      <c:layout/>
      <c:pieChart>
        <c:varyColors val="1"/>
        <c:ser>
          <c:idx val="0"/>
          <c:order val="0"/>
          <c:tx>
            <c:strRef>
              <c:f>ReasonNotWearingHP!$S$4</c:f>
              <c:strCache>
                <c:ptCount val="1"/>
                <c:pt idx="0">
                  <c:v>Total</c:v>
                </c:pt>
              </c:strCache>
            </c:strRef>
          </c:tx>
          <c:spPr>
            <a:ln>
              <a:solidFill>
                <a:schemeClr val="tx2"/>
              </a:solidFill>
            </a:ln>
          </c:spPr>
          <c:dPt>
            <c:idx val="0"/>
            <c:spPr>
              <a:solidFill>
                <a:schemeClr val="accent1"/>
              </a:solidFill>
              <a:ln w="19050">
                <a:solidFill>
                  <a:schemeClr val="tx2"/>
                </a:solidFill>
              </a:ln>
              <a:effectLst/>
            </c:spPr>
          </c:dPt>
          <c:dPt>
            <c:idx val="1"/>
            <c:spPr>
              <a:solidFill>
                <a:schemeClr val="accent2"/>
              </a:solidFill>
              <a:ln w="19050">
                <a:solidFill>
                  <a:schemeClr val="tx2"/>
                </a:solidFill>
              </a:ln>
              <a:effectLst/>
            </c:spPr>
          </c:dPt>
          <c:dPt>
            <c:idx val="2"/>
            <c:spPr>
              <a:solidFill>
                <a:schemeClr val="accent3"/>
              </a:solidFill>
              <a:ln w="19050">
                <a:solidFill>
                  <a:schemeClr val="tx2"/>
                </a:solidFill>
              </a:ln>
              <a:effectLst/>
            </c:spPr>
          </c:dPt>
          <c:dPt>
            <c:idx val="3"/>
            <c:spPr>
              <a:solidFill>
                <a:schemeClr val="accent4"/>
              </a:solidFill>
              <a:ln w="19050">
                <a:solidFill>
                  <a:schemeClr val="tx2"/>
                </a:solidFill>
              </a:ln>
              <a:effectLst/>
            </c:spPr>
          </c:dPt>
          <c:dLbls>
            <c:spPr>
              <a:noFill/>
              <a:ln>
                <a:noFill/>
              </a:ln>
              <a:effectLst/>
            </c:spPr>
            <c:txPr>
              <a:bodyPr rot="0" vert="horz"/>
              <a:lstStyle/>
              <a:p>
                <a:pPr>
                  <a:defRPr lang="en-GB"/>
                </a:pPr>
                <a:endParaRPr lang="en-US"/>
              </a:p>
            </c:txPr>
            <c:showPercent val="1"/>
            <c:showLeaderLines val="1"/>
            <c:leaderLines>
              <c:spPr>
                <a:ln w="9525" cap="flat" cmpd="sng" algn="ctr">
                  <a:solidFill>
                    <a:schemeClr val="tx1">
                      <a:lumMod val="35000"/>
                      <a:lumOff val="65000"/>
                    </a:schemeClr>
                  </a:solidFill>
                  <a:round/>
                </a:ln>
                <a:effectLst/>
              </c:spPr>
            </c:leaderLines>
          </c:dLbls>
          <c:cat>
            <c:strRef>
              <c:f>ReasonNotWearingHP!$R$5:$R$9</c:f>
              <c:strCache>
                <c:ptCount val="4"/>
                <c:pt idx="0">
                  <c:v>Not Specified</c:v>
                </c:pt>
                <c:pt idx="1">
                  <c:v>Uncomfortable</c:v>
                </c:pt>
                <c:pt idx="2">
                  <c:v>Not Necessary</c:v>
                </c:pt>
                <c:pt idx="3">
                  <c:v>Other Reason</c:v>
                </c:pt>
              </c:strCache>
            </c:strRef>
          </c:cat>
          <c:val>
            <c:numRef>
              <c:f>ReasonNotWearingHP!$S$5:$S$9</c:f>
              <c:numCache>
                <c:formatCode>General</c:formatCode>
                <c:ptCount val="4"/>
                <c:pt idx="0">
                  <c:v>193</c:v>
                </c:pt>
                <c:pt idx="1">
                  <c:v>85</c:v>
                </c:pt>
                <c:pt idx="2">
                  <c:v>1143</c:v>
                </c:pt>
                <c:pt idx="3">
                  <c:v>43</c:v>
                </c:pt>
              </c:numCache>
            </c:numRef>
          </c:val>
        </c:ser>
        <c:dLbls>
          <c:showPercent val="1"/>
        </c:dLbls>
        <c:firstSliceAng val="0"/>
      </c:pieChart>
      <c:spPr>
        <a:noFill/>
        <a:ln>
          <a:noFill/>
        </a:ln>
        <a:effectLst/>
      </c:spPr>
    </c:plotArea>
    <c:legend>
      <c:legendPos val="r"/>
      <c:spPr>
        <a:noFill/>
        <a:ln>
          <a:noFill/>
        </a:ln>
        <a:effectLst/>
      </c:spPr>
      <c:txPr>
        <a:bodyPr rot="0" vert="horz"/>
        <a:lstStyle/>
        <a:p>
          <a:pPr>
            <a:defRPr lang="en-GB"/>
          </a:pPr>
          <a:endParaRPr lang="en-US"/>
        </a:p>
      </c:txPr>
    </c:legend>
    <c:plotVisOnly val="1"/>
    <c:dispBlanksAs val="zero"/>
  </c:chart>
  <c:spPr>
    <a:solidFill>
      <a:schemeClr val="bg1"/>
    </a:solidFill>
    <a:ln w="9525" cap="flat" cmpd="sng" algn="ctr">
      <a:solidFill>
        <a:schemeClr val="tx1">
          <a:lumMod val="15000"/>
          <a:lumOff val="85000"/>
        </a:schemeClr>
      </a:solidFill>
      <a:round/>
    </a:ln>
    <a:effectLst/>
  </c:spPr>
  <c:txPr>
    <a:bodyPr/>
    <a:lstStyle/>
    <a:p>
      <a:pPr>
        <a:defRPr>
          <a:solidFill>
            <a:sysClr val="windowText" lastClr="000000"/>
          </a:solidFill>
        </a:defRPr>
      </a:pPr>
      <a:endParaRPr lang="en-US"/>
    </a:p>
  </c:txPr>
  <c:externalData r:id="rId1"/>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3.xml><?xml version="1.0" encoding="utf-8"?>
<c:chartSpace xmlns:c="http://schemas.openxmlformats.org/drawingml/2006/chart" xmlns:a="http://schemas.openxmlformats.org/drawingml/2006/main" xmlns:r="http://schemas.openxmlformats.org/officeDocument/2006/relationships">
  <c:lang val="en-US"/>
  <c:chart>
    <c:title>
      <c:tx>
        <c:rich>
          <a:bodyPr rot="0" vert="horz"/>
          <a:lstStyle/>
          <a:p>
            <a:pPr>
              <a:defRPr lang="en-GB" sz="1800"/>
            </a:pPr>
            <a:r>
              <a:rPr lang="en-ZA" sz="1800"/>
              <a:t>Average for both ears for all audiograms</a:t>
            </a:r>
          </a:p>
          <a:p>
            <a:pPr>
              <a:defRPr lang="en-GB" sz="1800"/>
            </a:pPr>
            <a:r>
              <a:rPr lang="en-ZA" sz="1800"/>
              <a:t>POST-HPD/OAE</a:t>
            </a:r>
          </a:p>
        </c:rich>
      </c:tx>
      <c:layout/>
      <c:spPr>
        <a:noFill/>
        <a:ln>
          <a:noFill/>
        </a:ln>
        <a:effectLst/>
      </c:spPr>
    </c:title>
    <c:pivotFmts>
      <c:pivotFmt>
        <c:idx val="0"/>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1"/>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2"/>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3"/>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8"/>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9"/>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10"/>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11"/>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12"/>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13"/>
        <c:spPr>
          <a:solidFill>
            <a:schemeClr val="accent1"/>
          </a:solidFill>
          <a:ln w="28575" cap="rnd">
            <a:solidFill>
              <a:schemeClr val="accent1"/>
            </a:solidFill>
            <a:round/>
          </a:ln>
          <a:effectLst/>
        </c:spPr>
        <c:marker>
          <c:symbol val="none"/>
        </c:marker>
      </c:pivotFmt>
      <c:pivotFmt>
        <c:idx val="14"/>
        <c:spPr>
          <a:solidFill>
            <a:schemeClr val="accent1"/>
          </a:solidFill>
          <a:ln w="28575" cap="rnd">
            <a:solidFill>
              <a:schemeClr val="accent1"/>
            </a:solidFill>
            <a:round/>
          </a:ln>
          <a:effectLst/>
        </c:spPr>
        <c:marker>
          <c:symbol val="none"/>
        </c:marker>
      </c:pivotFmt>
      <c:pivotFmt>
        <c:idx val="15"/>
        <c:spPr>
          <a:solidFill>
            <a:schemeClr val="accent1"/>
          </a:solidFill>
          <a:ln w="28575" cap="rnd">
            <a:solidFill>
              <a:schemeClr val="accent1"/>
            </a:solidFill>
            <a:round/>
          </a:ln>
          <a:effectLst/>
        </c:spPr>
        <c:marker>
          <c:symbol val="none"/>
        </c:marker>
      </c:pivotFmt>
      <c:pivotFmt>
        <c:idx val="16"/>
        <c:spPr>
          <a:solidFill>
            <a:schemeClr val="accent1"/>
          </a:solidFill>
          <a:ln w="28575" cap="rnd">
            <a:solidFill>
              <a:schemeClr val="accent1"/>
            </a:solidFill>
            <a:round/>
          </a:ln>
          <a:effectLst/>
        </c:spPr>
        <c:marker>
          <c:symbol val="none"/>
        </c:marker>
      </c:pivotFmt>
      <c:pivotFmt>
        <c:idx val="17"/>
        <c:spPr>
          <a:solidFill>
            <a:schemeClr val="accent1"/>
          </a:solidFill>
          <a:ln w="28575" cap="rnd">
            <a:solidFill>
              <a:schemeClr val="accent1"/>
            </a:solidFill>
            <a:round/>
          </a:ln>
          <a:effectLst/>
        </c:spPr>
        <c:marker>
          <c:symbol val="none"/>
        </c:marker>
      </c:pivotFmt>
      <c:pivotFmt>
        <c:idx val="18"/>
        <c:spPr>
          <a:solidFill>
            <a:schemeClr val="accent1"/>
          </a:solidFill>
          <a:ln w="28575" cap="rnd">
            <a:solidFill>
              <a:schemeClr val="accent1"/>
            </a:solidFill>
            <a:round/>
          </a:ln>
          <a:effectLst/>
        </c:spPr>
        <c:marker>
          <c:symbol val="none"/>
        </c:marker>
      </c:pivotFmt>
      <c:pivotFmt>
        <c:idx val="19"/>
        <c:spPr>
          <a:solidFill>
            <a:schemeClr val="accent1"/>
          </a:solidFill>
          <a:ln w="28575" cap="rnd">
            <a:solidFill>
              <a:schemeClr val="accent1"/>
            </a:solidFill>
            <a:round/>
          </a:ln>
          <a:effectLst/>
        </c:spPr>
        <c:marker>
          <c:symbol val="none"/>
        </c:marker>
      </c:pivotFmt>
      <c:pivotFmt>
        <c:idx val="20"/>
        <c:spPr>
          <a:solidFill>
            <a:schemeClr val="accent1"/>
          </a:solidFill>
          <a:ln w="28575" cap="rnd">
            <a:solidFill>
              <a:schemeClr val="accent1"/>
            </a:solidFill>
            <a:round/>
          </a:ln>
          <a:effectLst/>
        </c:spPr>
        <c:marker>
          <c:symbol val="none"/>
        </c:marker>
      </c:pivotFmt>
      <c:pivotFmt>
        <c:idx val="21"/>
        <c:spPr>
          <a:solidFill>
            <a:schemeClr val="accent1"/>
          </a:solidFill>
          <a:ln w="28575" cap="rnd">
            <a:solidFill>
              <a:schemeClr val="accent1"/>
            </a:solidFill>
            <a:round/>
          </a:ln>
          <a:effectLst/>
        </c:spPr>
        <c:marker>
          <c:symbol val="none"/>
        </c:marker>
      </c:pivotFmt>
      <c:pivotFmt>
        <c:idx val="22"/>
        <c:spPr>
          <a:solidFill>
            <a:schemeClr val="accent1"/>
          </a:solidFill>
          <a:ln w="28575" cap="rnd">
            <a:solidFill>
              <a:schemeClr val="accent1"/>
            </a:solidFill>
            <a:round/>
          </a:ln>
          <a:effectLst/>
        </c:spPr>
        <c:marker>
          <c:symbol val="none"/>
        </c:marker>
      </c:pivotFmt>
      <c:pivotFmt>
        <c:idx val="23"/>
        <c:spPr>
          <a:solidFill>
            <a:schemeClr val="accent1"/>
          </a:solidFill>
          <a:ln w="28575" cap="rnd">
            <a:solidFill>
              <a:schemeClr val="accent1"/>
            </a:solidFill>
            <a:round/>
          </a:ln>
          <a:effectLst/>
        </c:spPr>
        <c:marker>
          <c:symbol val="none"/>
        </c:marker>
      </c:pivotFmt>
      <c:pivotFmt>
        <c:idx val="24"/>
        <c:spPr>
          <a:solidFill>
            <a:schemeClr val="accent1"/>
          </a:solidFill>
          <a:ln w="28575" cap="rnd">
            <a:solidFill>
              <a:schemeClr val="accent1"/>
            </a:solidFill>
            <a:round/>
          </a:ln>
          <a:effectLst/>
        </c:spPr>
        <c:marker>
          <c:symbol val="none"/>
        </c:marker>
      </c:pivotFmt>
      <c:pivotFmt>
        <c:idx val="25"/>
        <c:spPr>
          <a:solidFill>
            <a:schemeClr val="accent1"/>
          </a:solidFill>
          <a:ln w="28575" cap="rnd">
            <a:solidFill>
              <a:schemeClr val="accent1"/>
            </a:solidFill>
            <a:round/>
          </a:ln>
          <a:effectLst/>
        </c:spPr>
        <c:marker>
          <c:symbol val="none"/>
        </c:marker>
      </c:pivotFmt>
      <c:pivotFmt>
        <c:idx val="26"/>
        <c:spPr>
          <a:ln w="28575" cap="rnd">
            <a:solidFill>
              <a:schemeClr val="accent5">
                <a:lumMod val="60000"/>
              </a:schemeClr>
            </a:solidFill>
            <a:round/>
          </a:ln>
          <a:effectLst/>
        </c:spPr>
        <c:marker>
          <c:symbol val="none"/>
        </c:marker>
      </c:pivotFmt>
      <c:pivotFmt>
        <c:idx val="27"/>
        <c:spPr>
          <a:ln w="28575" cap="rnd">
            <a:solidFill>
              <a:schemeClr val="accent6">
                <a:lumMod val="60000"/>
              </a:schemeClr>
            </a:solidFill>
            <a:round/>
          </a:ln>
          <a:effectLst/>
        </c:spPr>
        <c:marker>
          <c:symbol val="none"/>
        </c:marker>
      </c:pivotFmt>
      <c:pivotFmt>
        <c:idx val="28"/>
        <c:spPr>
          <a:ln w="28575" cap="rnd">
            <a:solidFill>
              <a:schemeClr val="accent1">
                <a:lumMod val="80000"/>
                <a:lumOff val="20000"/>
              </a:schemeClr>
            </a:solidFill>
            <a:round/>
          </a:ln>
          <a:effectLst/>
        </c:spPr>
        <c:marker>
          <c:symbol val="none"/>
        </c:marker>
      </c:pivotFmt>
      <c:pivotFmt>
        <c:idx val="29"/>
        <c:spPr>
          <a:ln w="28575" cap="rnd">
            <a:solidFill>
              <a:schemeClr val="accent2">
                <a:lumMod val="80000"/>
                <a:lumOff val="20000"/>
              </a:schemeClr>
            </a:solidFill>
            <a:round/>
          </a:ln>
          <a:effectLst/>
        </c:spPr>
        <c:marker>
          <c:symbol val="none"/>
        </c:marker>
      </c:pivotFmt>
      <c:pivotFmt>
        <c:idx val="30"/>
        <c:spPr>
          <a:ln w="28575" cap="rnd">
            <a:solidFill>
              <a:schemeClr val="accent3">
                <a:lumMod val="80000"/>
                <a:lumOff val="20000"/>
              </a:schemeClr>
            </a:solidFill>
            <a:round/>
          </a:ln>
          <a:effectLst/>
        </c:spPr>
        <c:marker>
          <c:symbol val="none"/>
        </c:marker>
      </c:pivotFmt>
      <c:pivotFmt>
        <c:idx val="31"/>
        <c:spPr>
          <a:ln w="28575" cap="rnd">
            <a:solidFill>
              <a:schemeClr val="accent4">
                <a:lumMod val="80000"/>
                <a:lumOff val="20000"/>
              </a:schemeClr>
            </a:solidFill>
            <a:round/>
          </a:ln>
          <a:effectLst/>
        </c:spPr>
        <c:marker>
          <c:symbol val="none"/>
        </c:marker>
      </c:pivotFmt>
      <c:pivotFmt>
        <c:idx val="32"/>
        <c:spPr>
          <a:ln w="28575" cap="rnd">
            <a:solidFill>
              <a:schemeClr val="accent5">
                <a:lumMod val="80000"/>
                <a:lumOff val="20000"/>
              </a:schemeClr>
            </a:solidFill>
            <a:round/>
          </a:ln>
          <a:effectLst/>
        </c:spPr>
        <c:marker>
          <c:symbol val="none"/>
        </c:marker>
      </c:pivotFmt>
      <c:pivotFmt>
        <c:idx val="33"/>
        <c:spPr>
          <a:ln w="28575" cap="rnd">
            <a:solidFill>
              <a:schemeClr val="accent6">
                <a:lumMod val="80000"/>
                <a:lumOff val="20000"/>
              </a:schemeClr>
            </a:solidFill>
            <a:round/>
          </a:ln>
          <a:effectLst/>
        </c:spPr>
        <c:marker>
          <c:symbol val="none"/>
        </c:marker>
      </c:pivotFmt>
      <c:pivotFmt>
        <c:idx val="34"/>
        <c:spPr>
          <a:ln w="28575" cap="rnd">
            <a:solidFill>
              <a:schemeClr val="accent1">
                <a:lumMod val="80000"/>
              </a:schemeClr>
            </a:solidFill>
            <a:round/>
          </a:ln>
          <a:effectLst/>
        </c:spPr>
        <c:marker>
          <c:symbol val="none"/>
        </c:marker>
      </c:pivotFmt>
      <c:pivotFmt>
        <c:idx val="35"/>
        <c:spPr>
          <a:ln w="28575" cap="rnd">
            <a:solidFill>
              <a:schemeClr val="accent2">
                <a:lumMod val="80000"/>
              </a:schemeClr>
            </a:solidFill>
            <a:round/>
          </a:ln>
          <a:effectLst/>
        </c:spPr>
        <c:marker>
          <c:symbol val="none"/>
        </c:marker>
      </c:pivotFmt>
      <c:pivotFmt>
        <c:idx val="36"/>
        <c:spPr>
          <a:ln w="28575" cap="rnd">
            <a:solidFill>
              <a:schemeClr val="accent3">
                <a:lumMod val="80000"/>
              </a:schemeClr>
            </a:solidFill>
            <a:round/>
          </a:ln>
          <a:effectLst/>
        </c:spPr>
        <c:marker>
          <c:symbol val="none"/>
        </c:marker>
      </c:pivotFmt>
      <c:pivotFmt>
        <c:idx val="37"/>
        <c:spPr>
          <a:ln w="28575" cap="rnd">
            <a:solidFill>
              <a:schemeClr val="accent4">
                <a:lumMod val="80000"/>
              </a:schemeClr>
            </a:solidFill>
            <a:round/>
          </a:ln>
          <a:effectLst/>
        </c:spPr>
        <c:marker>
          <c:symbol val="none"/>
        </c:marker>
      </c:pivotFmt>
      <c:pivotFmt>
        <c:idx val="38"/>
        <c:spPr>
          <a:ln w="28575" cap="rnd">
            <a:solidFill>
              <a:schemeClr val="accent5">
                <a:lumMod val="80000"/>
              </a:schemeClr>
            </a:solidFill>
            <a:round/>
          </a:ln>
          <a:effectLst/>
        </c:spPr>
        <c:marker>
          <c:symbol val="none"/>
        </c:marker>
      </c:pivotFmt>
      <c:pivotFmt>
        <c:idx val="39"/>
        <c:spPr>
          <a:ln w="28575" cap="rnd">
            <a:solidFill>
              <a:schemeClr val="accent1"/>
            </a:solidFill>
            <a:round/>
          </a:ln>
          <a:effectLst/>
        </c:spPr>
        <c:marker>
          <c:symbol val="none"/>
        </c:marker>
      </c:pivotFmt>
      <c:pivotFmt>
        <c:idx val="40"/>
        <c:spPr>
          <a:ln w="28575" cap="rnd">
            <a:solidFill>
              <a:schemeClr val="accent2"/>
            </a:solidFill>
            <a:round/>
          </a:ln>
          <a:effectLst/>
        </c:spPr>
        <c:marker>
          <c:symbol val="none"/>
        </c:marker>
      </c:pivotFmt>
      <c:pivotFmt>
        <c:idx val="41"/>
        <c:spPr>
          <a:ln w="28575" cap="rnd">
            <a:solidFill>
              <a:schemeClr val="accent3"/>
            </a:solidFill>
            <a:round/>
          </a:ln>
          <a:effectLst/>
        </c:spPr>
        <c:marker>
          <c:symbol val="none"/>
        </c:marker>
      </c:pivotFmt>
      <c:pivotFmt>
        <c:idx val="42"/>
        <c:spPr>
          <a:ln w="28575" cap="rnd">
            <a:solidFill>
              <a:schemeClr val="accent4"/>
            </a:solidFill>
            <a:round/>
          </a:ln>
          <a:effectLst/>
        </c:spPr>
        <c:marker>
          <c:symbol val="none"/>
        </c:marker>
      </c:pivotFmt>
      <c:pivotFmt>
        <c:idx val="43"/>
        <c:spPr>
          <a:ln w="28575" cap="rnd">
            <a:solidFill>
              <a:schemeClr val="accent5"/>
            </a:solidFill>
            <a:round/>
          </a:ln>
          <a:effectLst/>
        </c:spPr>
        <c:marker>
          <c:symbol val="none"/>
        </c:marker>
      </c:pivotFmt>
      <c:pivotFmt>
        <c:idx val="44"/>
        <c:spPr>
          <a:ln w="28575" cap="rnd">
            <a:solidFill>
              <a:schemeClr val="accent6"/>
            </a:solidFill>
            <a:round/>
          </a:ln>
          <a:effectLst/>
        </c:spPr>
        <c:marker>
          <c:symbol val="none"/>
        </c:marker>
      </c:pivotFmt>
      <c:pivotFmt>
        <c:idx val="45"/>
        <c:spPr>
          <a:ln w="28575" cap="rnd">
            <a:solidFill>
              <a:schemeClr val="accent1">
                <a:lumMod val="60000"/>
              </a:schemeClr>
            </a:solidFill>
            <a:round/>
          </a:ln>
          <a:effectLst/>
        </c:spPr>
        <c:marker>
          <c:symbol val="none"/>
        </c:marker>
      </c:pivotFmt>
      <c:pivotFmt>
        <c:idx val="46"/>
        <c:spPr>
          <a:ln w="28575" cap="rnd">
            <a:solidFill>
              <a:schemeClr val="accent2">
                <a:lumMod val="60000"/>
              </a:schemeClr>
            </a:solidFill>
            <a:round/>
          </a:ln>
          <a:effectLst/>
        </c:spPr>
        <c:marker>
          <c:symbol val="none"/>
        </c:marker>
      </c:pivotFmt>
      <c:pivotFmt>
        <c:idx val="47"/>
        <c:spPr>
          <a:ln w="28575" cap="rnd">
            <a:solidFill>
              <a:schemeClr val="accent3">
                <a:lumMod val="60000"/>
              </a:schemeClr>
            </a:solidFill>
            <a:round/>
          </a:ln>
          <a:effectLst/>
        </c:spPr>
        <c:marker>
          <c:symbol val="none"/>
        </c:marker>
      </c:pivotFmt>
      <c:pivotFmt>
        <c:idx val="48"/>
        <c:spPr>
          <a:ln w="28575" cap="rnd">
            <a:solidFill>
              <a:schemeClr val="accent4">
                <a:lumMod val="60000"/>
              </a:schemeClr>
            </a:solidFill>
            <a:round/>
          </a:ln>
          <a:effectLst/>
        </c:spPr>
        <c:marker>
          <c:symbol val="none"/>
        </c:marker>
      </c:pivotFmt>
      <c:pivotFmt>
        <c:idx val="49"/>
        <c:spPr>
          <a:ln w="28575" cap="rnd">
            <a:solidFill>
              <a:schemeClr val="accent3">
                <a:lumMod val="80000"/>
              </a:schemeClr>
            </a:solidFill>
            <a:round/>
          </a:ln>
          <a:effectLst/>
        </c:spPr>
        <c:marker>
          <c:symbol val="none"/>
        </c:marker>
      </c:pivotFmt>
      <c:pivotFmt>
        <c:idx val="50"/>
        <c:spPr>
          <a:ln w="28575" cap="rnd">
            <a:solidFill>
              <a:schemeClr val="accent4">
                <a:lumMod val="80000"/>
              </a:schemeClr>
            </a:solidFill>
            <a:round/>
          </a:ln>
          <a:effectLst/>
        </c:spPr>
        <c:marker>
          <c:symbol val="none"/>
        </c:marker>
      </c:pivotFmt>
      <c:pivotFmt>
        <c:idx val="51"/>
        <c:spPr>
          <a:ln w="28575" cap="rnd">
            <a:solidFill>
              <a:schemeClr val="accent5">
                <a:lumMod val="80000"/>
              </a:schemeClr>
            </a:solidFill>
            <a:round/>
          </a:ln>
          <a:effectLst/>
        </c:spPr>
        <c:marker>
          <c:symbol val="none"/>
        </c:marker>
      </c:pivotFmt>
    </c:pivotFmts>
    <c:plotArea>
      <c:layout>
        <c:manualLayout>
          <c:layoutTarget val="inner"/>
          <c:xMode val="edge"/>
          <c:yMode val="edge"/>
          <c:x val="0.11231946006749154"/>
          <c:y val="0.16477636357099201"/>
          <c:w val="0.6588588898217993"/>
          <c:h val="0.60272714198396438"/>
        </c:manualLayout>
      </c:layout>
      <c:lineChart>
        <c:grouping val="standard"/>
        <c:ser>
          <c:idx val="0"/>
          <c:order val="0"/>
          <c:tx>
            <c:v>2011</c:v>
          </c:tx>
          <c:spPr>
            <a:ln w="28575" cap="rnd">
              <a:solidFill>
                <a:schemeClr val="accent3">
                  <a:lumMod val="80000"/>
                </a:schemeClr>
              </a:solidFill>
              <a:round/>
            </a:ln>
            <a:effectLst/>
          </c:spPr>
          <c:marker>
            <c:symbol val="none"/>
          </c:marker>
          <c:cat>
            <c:strLit>
              <c:ptCount val="7"/>
              <c:pt idx="0">
                <c:v>Avg 05K Both</c:v>
              </c:pt>
              <c:pt idx="1">
                <c:v>Avg 1K Both</c:v>
              </c:pt>
              <c:pt idx="2">
                <c:v>Avg 2K Both</c:v>
              </c:pt>
              <c:pt idx="3">
                <c:v>Avg 3K Both</c:v>
              </c:pt>
              <c:pt idx="4">
                <c:v>Avg 4K Both</c:v>
              </c:pt>
              <c:pt idx="5">
                <c:v>Avg 6K Both</c:v>
              </c:pt>
              <c:pt idx="6">
                <c:v>Avg 8K Both</c:v>
              </c:pt>
            </c:strLit>
          </c:cat>
          <c:val>
            <c:numLit>
              <c:formatCode>General</c:formatCode>
              <c:ptCount val="7"/>
              <c:pt idx="0">
                <c:v>9.5621802686597768</c:v>
              </c:pt>
              <c:pt idx="1">
                <c:v>7.7616983217309086</c:v>
              </c:pt>
              <c:pt idx="2">
                <c:v>10.502506579771904</c:v>
              </c:pt>
              <c:pt idx="3">
                <c:v>13.984920643963131</c:v>
              </c:pt>
              <c:pt idx="4">
                <c:v>16.468035411136047</c:v>
              </c:pt>
              <c:pt idx="5">
                <c:v>22.769992822067014</c:v>
              </c:pt>
              <c:pt idx="6">
                <c:v>19.836331734439266</c:v>
              </c:pt>
            </c:numLit>
          </c:val>
        </c:ser>
        <c:ser>
          <c:idx val="1"/>
          <c:order val="1"/>
          <c:tx>
            <c:v>2012</c:v>
          </c:tx>
          <c:spPr>
            <a:ln w="28575" cap="rnd">
              <a:solidFill>
                <a:schemeClr val="accent4">
                  <a:lumMod val="80000"/>
                </a:schemeClr>
              </a:solidFill>
              <a:round/>
            </a:ln>
            <a:effectLst/>
          </c:spPr>
          <c:marker>
            <c:symbol val="none"/>
          </c:marker>
          <c:cat>
            <c:strLit>
              <c:ptCount val="7"/>
              <c:pt idx="0">
                <c:v>Avg 05K Both</c:v>
              </c:pt>
              <c:pt idx="1">
                <c:v>Avg 1K Both</c:v>
              </c:pt>
              <c:pt idx="2">
                <c:v>Avg 2K Both</c:v>
              </c:pt>
              <c:pt idx="3">
                <c:v>Avg 3K Both</c:v>
              </c:pt>
              <c:pt idx="4">
                <c:v>Avg 4K Both</c:v>
              </c:pt>
              <c:pt idx="5">
                <c:v>Avg 6K Both</c:v>
              </c:pt>
              <c:pt idx="6">
                <c:v>Avg 8K Both</c:v>
              </c:pt>
            </c:strLit>
          </c:cat>
          <c:val>
            <c:numLit>
              <c:formatCode>General</c:formatCode>
              <c:ptCount val="7"/>
              <c:pt idx="0">
                <c:v>10.24272211720227</c:v>
              </c:pt>
              <c:pt idx="1">
                <c:v>8.409475425330811</c:v>
              </c:pt>
              <c:pt idx="2">
                <c:v>11.806758034026467</c:v>
              </c:pt>
              <c:pt idx="3">
                <c:v>14.746591446124762</c:v>
              </c:pt>
              <c:pt idx="4">
                <c:v>17.040246928166344</c:v>
              </c:pt>
              <c:pt idx="5">
                <c:v>23.452622873345923</c:v>
              </c:pt>
              <c:pt idx="6">
                <c:v>22.549362003780715</c:v>
              </c:pt>
            </c:numLit>
          </c:val>
        </c:ser>
        <c:ser>
          <c:idx val="2"/>
          <c:order val="2"/>
          <c:tx>
            <c:v>2013</c:v>
          </c:tx>
          <c:spPr>
            <a:ln w="28575" cap="rnd">
              <a:solidFill>
                <a:schemeClr val="accent5">
                  <a:lumMod val="80000"/>
                </a:schemeClr>
              </a:solidFill>
              <a:round/>
            </a:ln>
            <a:effectLst/>
          </c:spPr>
          <c:marker>
            <c:symbol val="none"/>
          </c:marker>
          <c:cat>
            <c:strLit>
              <c:ptCount val="7"/>
              <c:pt idx="0">
                <c:v>Avg 05K Both</c:v>
              </c:pt>
              <c:pt idx="1">
                <c:v>Avg 1K Both</c:v>
              </c:pt>
              <c:pt idx="2">
                <c:v>Avg 2K Both</c:v>
              </c:pt>
              <c:pt idx="3">
                <c:v>Avg 3K Both</c:v>
              </c:pt>
              <c:pt idx="4">
                <c:v>Avg 4K Both</c:v>
              </c:pt>
              <c:pt idx="5">
                <c:v>Avg 6K Both</c:v>
              </c:pt>
              <c:pt idx="6">
                <c:v>Avg 8K Both</c:v>
              </c:pt>
            </c:strLit>
          </c:cat>
          <c:val>
            <c:numLit>
              <c:formatCode>General</c:formatCode>
              <c:ptCount val="7"/>
              <c:pt idx="0">
                <c:v>9.3309513579521024</c:v>
              </c:pt>
              <c:pt idx="1">
                <c:v>8.1557291784446324</c:v>
              </c:pt>
              <c:pt idx="2">
                <c:v>11.67281382148753</c:v>
              </c:pt>
              <c:pt idx="3">
                <c:v>13.433685353112775</c:v>
              </c:pt>
              <c:pt idx="4">
                <c:v>17.421756631464689</c:v>
              </c:pt>
              <c:pt idx="5">
                <c:v>20.290925126071325</c:v>
              </c:pt>
              <c:pt idx="6">
                <c:v>21.8907306483345</c:v>
              </c:pt>
            </c:numLit>
          </c:val>
        </c:ser>
        <c:dLbls/>
        <c:marker val="1"/>
        <c:axId val="35108736"/>
        <c:axId val="35110272"/>
      </c:lineChart>
      <c:catAx>
        <c:axId val="35108736"/>
        <c:scaling>
          <c:orientation val="minMax"/>
        </c:scaling>
        <c:axPos val="t"/>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35110272"/>
        <c:crosses val="autoZero"/>
        <c:auto val="1"/>
        <c:lblAlgn val="ctr"/>
        <c:lblOffset val="100"/>
      </c:catAx>
      <c:valAx>
        <c:axId val="35110272"/>
        <c:scaling>
          <c:orientation val="maxMin"/>
          <c:max val="60"/>
          <c:min val="0"/>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vert="horz"/>
          <a:lstStyle/>
          <a:p>
            <a:pPr>
              <a:defRPr lang="en-GB"/>
            </a:pPr>
            <a:endParaRPr lang="en-US"/>
          </a:p>
        </c:txPr>
        <c:crossAx val="35108736"/>
        <c:crosses val="autoZero"/>
        <c:crossBetween val="between"/>
        <c:majorUnit val="10"/>
        <c:minorUnit val="1"/>
      </c:valAx>
      <c:dTable>
        <c:showHorzBorder val="1"/>
        <c:showVertBorder val="1"/>
        <c:showOutline val="1"/>
        <c:spPr>
          <a:noFill/>
          <a:ln w="9525" cap="flat" cmpd="sng" algn="ctr">
            <a:solidFill>
              <a:schemeClr val="tx1">
                <a:lumMod val="15000"/>
                <a:lumOff val="85000"/>
              </a:schemeClr>
            </a:solidFill>
            <a:round/>
          </a:ln>
          <a:effectLst/>
        </c:spPr>
        <c:txPr>
          <a:bodyPr rot="0" vert="horz"/>
          <a:lstStyle/>
          <a:p>
            <a:pPr rtl="0">
              <a:defRPr lang="en-GB" sz="1100"/>
            </a:pPr>
            <a:endParaRPr lang="en-US"/>
          </a:p>
        </c:txPr>
      </c:dTable>
      <c:spPr>
        <a:noFill/>
        <a:ln>
          <a:noFill/>
        </a:ln>
        <a:effectLst/>
      </c:spPr>
    </c:plotArea>
    <c:legend>
      <c:legendPos val="r"/>
      <c:layout/>
      <c:txPr>
        <a:bodyPr/>
        <a:lstStyle/>
        <a:p>
          <a:pPr>
            <a:defRPr lang="en-GB"/>
          </a:pPr>
          <a:endParaRPr lang="en-US"/>
        </a:p>
      </c:txPr>
    </c:legend>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sz="1200"/>
      </a:pPr>
      <a:endParaRPr lang="en-US"/>
    </a:p>
  </c:txPr>
  <c:externalData r:id="rId1"/>
  <c:extLst/>
</c:chartSpace>
</file>

<file path=ppt/charts/chart4.xml><?xml version="1.0" encoding="utf-8"?>
<c:chartSpace xmlns:c="http://schemas.openxmlformats.org/drawingml/2006/chart" xmlns:a="http://schemas.openxmlformats.org/drawingml/2006/main" xmlns:r="http://schemas.openxmlformats.org/officeDocument/2006/relationships">
  <c:lang val="en-US"/>
  <c:pivotSource>
    <c:name>[AudiologyAnalysis_SliceDice.xlsx]PLH P!PLHTime</c:name>
    <c:fmtId val="-1"/>
  </c:pivotSource>
  <c:chart>
    <c:title>
      <c:tx>
        <c:rich>
          <a:bodyPr rot="0" vert="horz"/>
          <a:lstStyle/>
          <a:p>
            <a:pPr>
              <a:defRPr lang="en-GB"/>
            </a:pPr>
            <a:r>
              <a:rPr lang="en-US"/>
              <a:t>Average PLH Shift over Time</a:t>
            </a:r>
          </a:p>
        </c:rich>
      </c:tx>
      <c:spPr>
        <a:noFill/>
        <a:ln>
          <a:noFill/>
        </a:ln>
        <a:effectLst/>
      </c:spPr>
    </c:title>
    <c:pivotFmts>
      <c:pivotFmt>
        <c:idx val="0"/>
        <c:spPr>
          <a:solidFill>
            <a:schemeClr val="accent1"/>
          </a:solidFill>
          <a:ln w="28575" cap="rnd">
            <a:solidFill>
              <a:schemeClr val="accent1"/>
            </a:solidFill>
            <a:round/>
          </a:ln>
          <a:effectLst/>
        </c:spPr>
        <c:marker>
          <c:symbol val="none"/>
        </c:marker>
      </c:pivotFmt>
      <c:pivotFmt>
        <c:idx val="1"/>
        <c:spPr>
          <a:ln w="28575" cap="rnd">
            <a:solidFill>
              <a:schemeClr val="accent1"/>
            </a:solidFill>
            <a:round/>
          </a:ln>
          <a:effectLst/>
        </c:spPr>
        <c:marker>
          <c:symbol val="none"/>
        </c:marker>
      </c:pivotFmt>
      <c:pivotFmt>
        <c:idx val="2"/>
        <c:spPr>
          <a:ln w="28575" cap="rnd">
            <a:solidFill>
              <a:schemeClr val="accent2"/>
            </a:solidFill>
            <a:round/>
          </a:ln>
          <a:effectLst/>
        </c:spPr>
        <c:marker>
          <c:symbol val="none"/>
        </c:marker>
      </c:pivotFmt>
      <c:pivotFmt>
        <c:idx val="3"/>
        <c:marker>
          <c:symbol val="none"/>
        </c:marker>
      </c:pivotFmt>
      <c:pivotFmt>
        <c:idx val="4"/>
        <c:spPr>
          <a:ln w="28575" cap="rnd">
            <a:solidFill>
              <a:schemeClr val="accent1"/>
            </a:solidFill>
            <a:round/>
          </a:ln>
          <a:effectLst/>
        </c:spPr>
        <c:marker>
          <c:symbol val="none"/>
        </c:marker>
      </c:pivotFmt>
      <c:pivotFmt>
        <c:idx val="5"/>
        <c:spPr>
          <a:ln w="28575" cap="rnd">
            <a:solidFill>
              <a:schemeClr val="accent1"/>
            </a:solidFill>
            <a:round/>
          </a:ln>
          <a:effectLst/>
        </c:spPr>
        <c:marker>
          <c:symbol val="none"/>
        </c:marker>
      </c:pivotFmt>
    </c:pivotFmts>
    <c:plotArea>
      <c:layout/>
      <c:lineChart>
        <c:grouping val="standard"/>
        <c:ser>
          <c:idx val="0"/>
          <c:order val="0"/>
          <c:tx>
            <c:strRef>
              <c:f>'PLH P'!$B$3</c:f>
              <c:strCache>
                <c:ptCount val="1"/>
                <c:pt idx="0">
                  <c:v>Total</c:v>
                </c:pt>
              </c:strCache>
            </c:strRef>
          </c:tx>
          <c:spPr>
            <a:ln w="28575" cap="rnd">
              <a:solidFill>
                <a:schemeClr val="tx1"/>
              </a:solidFill>
              <a:round/>
            </a:ln>
            <a:effectLst/>
          </c:spPr>
          <c:marker>
            <c:symbol val="none"/>
          </c:marker>
          <c:cat>
            <c:strRef>
              <c:f>'PLH P'!$A$4:$A$10</c:f>
              <c:strCache>
                <c:ptCount val="6"/>
                <c:pt idx="0">
                  <c:v>2008</c:v>
                </c:pt>
                <c:pt idx="1">
                  <c:v>2009</c:v>
                </c:pt>
                <c:pt idx="2">
                  <c:v>2010</c:v>
                </c:pt>
                <c:pt idx="3">
                  <c:v>2011</c:v>
                </c:pt>
                <c:pt idx="4">
                  <c:v>2012</c:v>
                </c:pt>
                <c:pt idx="5">
                  <c:v>2013</c:v>
                </c:pt>
              </c:strCache>
            </c:strRef>
          </c:cat>
          <c:val>
            <c:numRef>
              <c:f>'PLH P'!$B$4:$B$10</c:f>
              <c:numCache>
                <c:formatCode>0.00</c:formatCode>
                <c:ptCount val="6"/>
                <c:pt idx="0">
                  <c:v>0.21467374336559475</c:v>
                </c:pt>
                <c:pt idx="1">
                  <c:v>0.53784813837584311</c:v>
                </c:pt>
                <c:pt idx="2">
                  <c:v>0.2126049204052099</c:v>
                </c:pt>
                <c:pt idx="3">
                  <c:v>0.27730341973426281</c:v>
                </c:pt>
                <c:pt idx="4">
                  <c:v>0.43361169102296437</c:v>
                </c:pt>
                <c:pt idx="5">
                  <c:v>0.50345762711864406</c:v>
                </c:pt>
              </c:numCache>
            </c:numRef>
          </c:val>
        </c:ser>
        <c:dLbls/>
        <c:marker val="1"/>
        <c:axId val="35201408"/>
        <c:axId val="35202944"/>
      </c:lineChart>
      <c:catAx>
        <c:axId val="3520140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35202944"/>
        <c:crosses val="autoZero"/>
        <c:auto val="1"/>
        <c:lblAlgn val="ctr"/>
        <c:lblOffset val="100"/>
      </c:catAx>
      <c:valAx>
        <c:axId val="35202944"/>
        <c:scaling>
          <c:orientation val="minMax"/>
        </c:scaling>
        <c:axPos val="l"/>
        <c:majorGridlines>
          <c:spPr>
            <a:ln w="9525" cap="flat" cmpd="sng" algn="ctr">
              <a:solidFill>
                <a:schemeClr val="tx1">
                  <a:lumMod val="15000"/>
                  <a:lumOff val="85000"/>
                </a:schemeClr>
              </a:solidFill>
              <a:round/>
            </a:ln>
            <a:effectLst/>
          </c:spPr>
        </c:majorGridlines>
        <c:numFmt formatCode="0.00" sourceLinked="1"/>
        <c:majorTickMark val="none"/>
        <c:tickLblPos val="nextTo"/>
        <c:spPr>
          <a:noFill/>
          <a:ln>
            <a:noFill/>
          </a:ln>
          <a:effectLst/>
        </c:spPr>
        <c:txPr>
          <a:bodyPr rot="-60000000" vert="horz"/>
          <a:lstStyle/>
          <a:p>
            <a:pPr>
              <a:defRPr lang="en-GB"/>
            </a:pPr>
            <a:endParaRPr lang="en-US"/>
          </a:p>
        </c:txPr>
        <c:crossAx val="35201408"/>
        <c:crosses val="autoZero"/>
        <c:crossBetween val="between"/>
      </c:valAx>
      <c:dTable>
        <c:showHorzBorder val="1"/>
        <c:showVertBorder val="1"/>
        <c:showOutline val="1"/>
        <c:txPr>
          <a:bodyPr/>
          <a:lstStyle/>
          <a:p>
            <a:pPr>
              <a:defRPr lang="en-GB"/>
            </a:pPr>
            <a:endParaRPr lang="en-US"/>
          </a:p>
        </c:txPr>
      </c:dTable>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sz="1200">
          <a:solidFill>
            <a:sysClr val="windowText" lastClr="000000"/>
          </a:solidFill>
        </a:defRPr>
      </a:pPr>
      <a:endParaRPr lang="en-US"/>
    </a:p>
  </c:txPr>
  <c:externalData r:id="rId1"/>
  <c:extLst>
    <c:ext xmlns:c14="http://schemas.microsoft.com/office/drawing/2007/8/2/chart" uri="{781A3756-C4B2-4CAC-9D66-4F8BD8637D16}">
      <c14:pivotOptions>
        <c14:dropZoneFilter val="1"/>
        <c14:dropZoneCategories val="1"/>
        <c14:dropZoneData val="1"/>
      </c14:pivotOptions>
    </c:ext>
  </c:extLst>
</c:chartSpace>
</file>

<file path=ppt/charts/chart5.xml><?xml version="1.0" encoding="utf-8"?>
<c:chartSpace xmlns:c="http://schemas.openxmlformats.org/drawingml/2006/chart" xmlns:a="http://schemas.openxmlformats.org/drawingml/2006/main" xmlns:r="http://schemas.openxmlformats.org/officeDocument/2006/relationships">
  <c:lang val="en-US"/>
  <c:pivotSource>
    <c:name>[AudiologyAnalysis_SliceDice.xlsx]Avg 346K P!B346Hegs</c:name>
    <c:fmtId val="-1"/>
  </c:pivotSource>
  <c:chart>
    <c:title>
      <c:tx>
        <c:rich>
          <a:bodyPr rot="0" vert="horz"/>
          <a:lstStyle/>
          <a:p>
            <a:pPr>
              <a:defRPr lang="en-GB"/>
            </a:pPr>
            <a:r>
              <a:rPr lang="en-US" dirty="0" smtClean="0"/>
              <a:t>Average Noise Notch for HEGs</a:t>
            </a:r>
            <a:endParaRPr lang="en-ZA" dirty="0"/>
          </a:p>
        </c:rich>
      </c:tx>
      <c:spPr>
        <a:noFill/>
        <a:ln>
          <a:noFill/>
        </a:ln>
        <a:effectLst/>
      </c:spPr>
    </c:title>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a:noFill/>
          </a:ln>
          <a:effectLst/>
        </c:spPr>
        <c:marker>
          <c:symbol val="none"/>
        </c:marker>
      </c:pivotFmt>
      <c:pivotFmt>
        <c:idx val="4"/>
        <c:spPr>
          <a:solidFill>
            <a:schemeClr val="accent1"/>
          </a:solidFill>
          <a:ln>
            <a:noFill/>
          </a:ln>
          <a:effectLst/>
        </c:spPr>
        <c:marker>
          <c:symbol val="none"/>
        </c:marker>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pivotFmt>
      <c:pivotFmt>
        <c:idx val="7"/>
        <c:spPr>
          <a:solidFill>
            <a:schemeClr val="accent1"/>
          </a:solidFill>
          <a:ln>
            <a:noFill/>
          </a:ln>
          <a:effectLst/>
        </c:spPr>
        <c:marker>
          <c:symbol val="none"/>
        </c:marker>
      </c:pivotFmt>
      <c:pivotFmt>
        <c:idx val="8"/>
        <c:spPr>
          <a:solidFill>
            <a:schemeClr val="accent1"/>
          </a:solidFill>
          <a:ln>
            <a:noFill/>
          </a:ln>
          <a:effectLst/>
        </c:spPr>
        <c:marker>
          <c:symbol val="none"/>
        </c:marker>
      </c:pivotFmt>
      <c:pivotFmt>
        <c:idx val="9"/>
        <c:spPr>
          <a:solidFill>
            <a:schemeClr val="accent1"/>
          </a:solidFill>
          <a:ln>
            <a:noFill/>
          </a:ln>
          <a:effectLst/>
        </c:spPr>
        <c:marker>
          <c:symbol val="none"/>
        </c:marker>
      </c:pivotFmt>
      <c:pivotFmt>
        <c:idx val="10"/>
        <c:spPr>
          <a:solidFill>
            <a:schemeClr val="accent1"/>
          </a:solidFill>
          <a:ln>
            <a:noFill/>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2"/>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s>
    <c:plotArea>
      <c:layout/>
      <c:barChart>
        <c:barDir val="bar"/>
        <c:grouping val="clustered"/>
        <c:ser>
          <c:idx val="0"/>
          <c:order val="0"/>
          <c:tx>
            <c:strRef>
              <c:f>'Avg 346K P'!$B$109</c:f>
              <c:strCache>
                <c:ptCount val="1"/>
                <c:pt idx="0">
                  <c:v>Total</c:v>
                </c:pt>
              </c:strCache>
            </c:strRef>
          </c:tx>
          <c:spPr>
            <a:solidFill>
              <a:schemeClr val="accent1"/>
            </a:solidFill>
            <a:ln>
              <a:noFill/>
            </a:ln>
            <a:effectLst/>
          </c:spPr>
          <c:cat>
            <c:strRef>
              <c:f>'Avg 346K P'!$A$110:$A$115</c:f>
              <c:strCache>
                <c:ptCount val="5"/>
                <c:pt idx="0">
                  <c:v>Ground Handling</c:v>
                </c:pt>
                <c:pt idx="1">
                  <c:v>Roving Surface</c:v>
                </c:pt>
                <c:pt idx="2">
                  <c:v>Roving Underground</c:v>
                </c:pt>
                <c:pt idx="3">
                  <c:v>Trackless</c:v>
                </c:pt>
                <c:pt idx="4">
                  <c:v>Workshop Engineering</c:v>
                </c:pt>
              </c:strCache>
            </c:strRef>
          </c:cat>
          <c:val>
            <c:numRef>
              <c:f>'Avg 346K P'!$B$110:$B$115</c:f>
              <c:numCache>
                <c:formatCode>0.00</c:formatCode>
                <c:ptCount val="5"/>
                <c:pt idx="0">
                  <c:v>11.752751905165127</c:v>
                </c:pt>
                <c:pt idx="1">
                  <c:v>16.57000903342367</c:v>
                </c:pt>
                <c:pt idx="2">
                  <c:v>10.589783281733752</c:v>
                </c:pt>
                <c:pt idx="3">
                  <c:v>15.169170311212508</c:v>
                </c:pt>
                <c:pt idx="4">
                  <c:v>14.824074074074073</c:v>
                </c:pt>
              </c:numCache>
            </c:numRef>
          </c:val>
        </c:ser>
        <c:dLbls/>
        <c:axId val="35347456"/>
        <c:axId val="35357440"/>
      </c:barChart>
      <c:catAx>
        <c:axId val="35347456"/>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35357440"/>
        <c:crosses val="autoZero"/>
        <c:auto val="1"/>
        <c:lblAlgn val="ctr"/>
        <c:lblOffset val="100"/>
      </c:catAx>
      <c:valAx>
        <c:axId val="35357440"/>
        <c:scaling>
          <c:orientation val="minMax"/>
        </c:scaling>
        <c:axPos val="b"/>
        <c:majorGridlines>
          <c:spPr>
            <a:ln w="9525" cap="flat" cmpd="sng" algn="ctr">
              <a:solidFill>
                <a:schemeClr val="tx1">
                  <a:lumMod val="15000"/>
                  <a:lumOff val="85000"/>
                </a:schemeClr>
              </a:solidFill>
              <a:round/>
            </a:ln>
            <a:effectLst/>
          </c:spPr>
        </c:majorGridlines>
        <c:numFmt formatCode="0.00" sourceLinked="1"/>
        <c:majorTickMark val="none"/>
        <c:tickLblPos val="nextTo"/>
        <c:spPr>
          <a:noFill/>
          <a:ln>
            <a:noFill/>
          </a:ln>
          <a:effectLst/>
        </c:spPr>
        <c:txPr>
          <a:bodyPr rot="-60000000" vert="horz"/>
          <a:lstStyle/>
          <a:p>
            <a:pPr>
              <a:defRPr lang="en-GB"/>
            </a:pPr>
            <a:endParaRPr lang="en-US"/>
          </a:p>
        </c:txPr>
        <c:crossAx val="35347456"/>
        <c:crosses val="autoZero"/>
        <c:crossBetween val="between"/>
      </c:valAx>
      <c:dTable>
        <c:showHorzBorder val="1"/>
        <c:showVertBorder val="1"/>
        <c:showOutline val="1"/>
        <c:txPr>
          <a:bodyPr/>
          <a:lstStyle/>
          <a:p>
            <a:pPr rtl="0">
              <a:defRPr lang="en-GB">
                <a:solidFill>
                  <a:schemeClr val="tx1"/>
                </a:solidFill>
              </a:defRPr>
            </a:pPr>
            <a:endParaRPr lang="en-US"/>
          </a:p>
        </c:txPr>
      </c:dTable>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solidFill>
            <a:sysClr val="windowText" lastClr="000000"/>
          </a:solidFill>
        </a:defRPr>
      </a:pPr>
      <a:endParaRPr lang="en-US"/>
    </a:p>
  </c:txPr>
  <c:externalData r:id="rId1"/>
  <c:extLst>
    <c:ext xmlns:c14="http://schemas.microsoft.com/office/drawing/2007/8/2/chart" uri="{781A3756-C4B2-4CAC-9D66-4F8BD8637D16}">
      <c14:pivotOptions>
        <c14:dropZoneFilter val="1"/>
        <c14:dropZoneCategories val="1"/>
        <c14:dropZoneData val="1"/>
      </c14:pivotOptions>
    </c:ext>
  </c:extLst>
</c:chartSpace>
</file>

<file path=ppt/charts/chart6.xml><?xml version="1.0" encoding="utf-8"?>
<c:chartSpace xmlns:c="http://schemas.openxmlformats.org/drawingml/2006/chart" xmlns:a="http://schemas.openxmlformats.org/drawingml/2006/main" xmlns:r="http://schemas.openxmlformats.org/officeDocument/2006/relationships">
  <c:lang val="en-US"/>
  <c:pivotSource>
    <c:name>[AudiologyAnalysis_SliceDice.xlsx]Avg 346K P!B346Occup</c:name>
    <c:fmtId val="-1"/>
  </c:pivotSource>
  <c:chart>
    <c:title>
      <c:tx>
        <c:rich>
          <a:bodyPr rot="0" vert="horz"/>
          <a:lstStyle/>
          <a:p>
            <a:pPr>
              <a:defRPr lang="en-GB"/>
            </a:pPr>
            <a:r>
              <a:rPr lang="en-US" dirty="0" smtClean="0"/>
              <a:t>Average Noise notch </a:t>
            </a:r>
            <a:r>
              <a:rPr lang="en-US" dirty="0"/>
              <a:t>Top 10 Occupations</a:t>
            </a:r>
            <a:endParaRPr lang="en-ZA" dirty="0"/>
          </a:p>
        </c:rich>
      </c:tx>
      <c:spPr>
        <a:noFill/>
        <a:ln>
          <a:noFill/>
        </a:ln>
        <a:effectLst/>
      </c:spPr>
    </c:title>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a:noFill/>
          </a:ln>
          <a:effectLst/>
        </c:spPr>
        <c:marker>
          <c:symbol val="none"/>
        </c:marker>
      </c:pivotFmt>
      <c:pivotFmt>
        <c:idx val="4"/>
        <c:spPr>
          <a:solidFill>
            <a:schemeClr val="accent1"/>
          </a:solidFill>
          <a:ln>
            <a:noFill/>
          </a:ln>
          <a:effectLst/>
        </c:spPr>
        <c:marker>
          <c:symbol val="none"/>
        </c:marker>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pivotFmt>
      <c:pivotFmt>
        <c:idx val="7"/>
        <c:spPr>
          <a:solidFill>
            <a:schemeClr val="accent1"/>
          </a:solidFill>
          <a:ln>
            <a:noFill/>
          </a:ln>
          <a:effectLst/>
        </c:spPr>
        <c:marker>
          <c:symbol val="none"/>
        </c:marker>
      </c:pivotFmt>
      <c:pivotFmt>
        <c:idx val="8"/>
        <c:spPr>
          <a:solidFill>
            <a:schemeClr val="accent1"/>
          </a:solidFill>
          <a:ln>
            <a:noFill/>
          </a:ln>
          <a:effectLst/>
        </c:spPr>
        <c:marker>
          <c:symbol val="none"/>
        </c:marker>
      </c:pivotFmt>
      <c:pivotFmt>
        <c:idx val="9"/>
        <c:spPr>
          <a:solidFill>
            <a:schemeClr val="accent1"/>
          </a:solidFill>
          <a:ln>
            <a:noFill/>
          </a:ln>
          <a:effectLst/>
        </c:spPr>
        <c:marker>
          <c:symbol val="none"/>
        </c:marker>
      </c:pivotFmt>
      <c:pivotFmt>
        <c:idx val="10"/>
        <c:spPr>
          <a:solidFill>
            <a:schemeClr val="accent1"/>
          </a:solidFill>
          <a:ln>
            <a:noFill/>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2"/>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marker>
          <c:symbol val="none"/>
        </c:marker>
      </c:pivotFmt>
      <c:pivotFmt>
        <c:idx val="17"/>
        <c:spPr>
          <a:solidFill>
            <a:schemeClr val="accent1"/>
          </a:solidFill>
          <a:ln>
            <a:noFill/>
          </a:ln>
          <a:effectLst/>
        </c:spPr>
        <c:marker>
          <c:symbol val="none"/>
        </c:marker>
      </c:pivotFmt>
      <c:pivotFmt>
        <c:idx val="18"/>
        <c:spPr>
          <a:solidFill>
            <a:schemeClr val="accent1"/>
          </a:solidFill>
          <a:ln>
            <a:noFill/>
          </a:ln>
          <a:effectLst/>
        </c:spPr>
        <c:marker>
          <c:symbol val="none"/>
        </c:marker>
      </c:pivotFmt>
    </c:pivotFmts>
    <c:plotArea>
      <c:layout/>
      <c:barChart>
        <c:barDir val="bar"/>
        <c:grouping val="clustered"/>
        <c:ser>
          <c:idx val="0"/>
          <c:order val="0"/>
          <c:tx>
            <c:strRef>
              <c:f>'Avg 346K P'!$B$60</c:f>
              <c:strCache>
                <c:ptCount val="1"/>
                <c:pt idx="0">
                  <c:v>Total</c:v>
                </c:pt>
              </c:strCache>
            </c:strRef>
          </c:tx>
          <c:spPr>
            <a:solidFill>
              <a:schemeClr val="accent1"/>
            </a:solidFill>
            <a:ln>
              <a:noFill/>
            </a:ln>
            <a:effectLst/>
          </c:spPr>
          <c:cat>
            <c:strRef>
              <c:f>'Avg 346K P'!$A$61:$A$71</c:f>
              <c:strCache>
                <c:ptCount val="10"/>
                <c:pt idx="0">
                  <c:v>BELT ATTENDANT</c:v>
                </c:pt>
                <c:pt idx="1">
                  <c:v>GENERAL WORKER</c:v>
                </c:pt>
                <c:pt idx="2">
                  <c:v>LHD OPERATOR</c:v>
                </c:pt>
                <c:pt idx="3">
                  <c:v>MINER</c:v>
                </c:pt>
                <c:pt idx="4">
                  <c:v>Not Specified</c:v>
                </c:pt>
                <c:pt idx="5">
                  <c:v>PTV</c:v>
                </c:pt>
                <c:pt idx="6">
                  <c:v>RDO</c:v>
                </c:pt>
                <c:pt idx="7">
                  <c:v>ROCK DRILL OPERATOR</c:v>
                </c:pt>
                <c:pt idx="8">
                  <c:v>TIP ATTENDANT</c:v>
                </c:pt>
                <c:pt idx="9">
                  <c:v>TEAM LEADER</c:v>
                </c:pt>
              </c:strCache>
            </c:strRef>
          </c:cat>
          <c:val>
            <c:numRef>
              <c:f>'Avg 346K P'!$B$61:$B$71</c:f>
              <c:numCache>
                <c:formatCode>0.00</c:formatCode>
                <c:ptCount val="10"/>
                <c:pt idx="0">
                  <c:v>10.024643320363165</c:v>
                </c:pt>
                <c:pt idx="1">
                  <c:v>9.09302618328298</c:v>
                </c:pt>
                <c:pt idx="2">
                  <c:v>13.412438499385001</c:v>
                </c:pt>
                <c:pt idx="3">
                  <c:v>17.395418326693232</c:v>
                </c:pt>
                <c:pt idx="4">
                  <c:v>11.649908793874147</c:v>
                </c:pt>
                <c:pt idx="5">
                  <c:v>10.453672316384182</c:v>
                </c:pt>
                <c:pt idx="6">
                  <c:v>13.823883161512024</c:v>
                </c:pt>
                <c:pt idx="7">
                  <c:v>17.681118618618623</c:v>
                </c:pt>
                <c:pt idx="8">
                  <c:v>10.685926599939341</c:v>
                </c:pt>
                <c:pt idx="9">
                  <c:v>16.001328021248337</c:v>
                </c:pt>
              </c:numCache>
            </c:numRef>
          </c:val>
        </c:ser>
        <c:dLbls/>
        <c:gapWidth val="182"/>
        <c:axId val="35415936"/>
        <c:axId val="35417472"/>
      </c:barChart>
      <c:catAx>
        <c:axId val="35415936"/>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35417472"/>
        <c:crosses val="autoZero"/>
        <c:auto val="1"/>
        <c:lblAlgn val="ctr"/>
        <c:lblOffset val="100"/>
      </c:catAx>
      <c:valAx>
        <c:axId val="35417472"/>
        <c:scaling>
          <c:orientation val="minMax"/>
        </c:scaling>
        <c:axPos val="b"/>
        <c:majorGridlines>
          <c:spPr>
            <a:ln w="9525" cap="flat" cmpd="sng" algn="ctr">
              <a:solidFill>
                <a:schemeClr val="tx1">
                  <a:lumMod val="15000"/>
                  <a:lumOff val="85000"/>
                </a:schemeClr>
              </a:solidFill>
              <a:round/>
            </a:ln>
            <a:effectLst/>
          </c:spPr>
        </c:majorGridlines>
        <c:numFmt formatCode="0.00" sourceLinked="1"/>
        <c:majorTickMark val="none"/>
        <c:tickLblPos val="nextTo"/>
        <c:spPr>
          <a:noFill/>
          <a:ln>
            <a:noFill/>
          </a:ln>
          <a:effectLst/>
        </c:spPr>
        <c:txPr>
          <a:bodyPr rot="-60000000" vert="horz"/>
          <a:lstStyle/>
          <a:p>
            <a:pPr>
              <a:defRPr lang="en-GB"/>
            </a:pPr>
            <a:endParaRPr lang="en-US"/>
          </a:p>
        </c:txPr>
        <c:crossAx val="35415936"/>
        <c:crosses val="autoZero"/>
        <c:crossBetween val="between"/>
      </c:valAx>
      <c:dTable>
        <c:showHorzBorder val="1"/>
        <c:showVertBorder val="1"/>
        <c:showOutline val="1"/>
        <c:txPr>
          <a:bodyPr/>
          <a:lstStyle/>
          <a:p>
            <a:pPr>
              <a:defRPr lang="en-GB"/>
            </a:pPr>
            <a:endParaRPr lang="en-US"/>
          </a:p>
        </c:txPr>
      </c:dTable>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solidFill>
            <a:sysClr val="windowText" lastClr="000000"/>
          </a:solidFill>
        </a:defRPr>
      </a:pPr>
      <a:endParaRPr lang="en-US"/>
    </a:p>
  </c:txPr>
  <c:externalData r:id="rId1"/>
  <c:extLst>
    <c:ext xmlns:c14="http://schemas.microsoft.com/office/drawing/2007/8/2/chart" uri="{781A3756-C4B2-4CAC-9D66-4F8BD8637D16}">
      <c14:pivotOptions>
        <c14:dropZoneFilter val="1"/>
        <c14:dropZoneCategories val="1"/>
        <c14:dropZoneData val="1"/>
      </c14:pivotOptions>
    </c:ext>
  </c:extLst>
</c:chartSpace>
</file>

<file path=ppt/charts/chart7.xml><?xml version="1.0" encoding="utf-8"?>
<c:chartSpace xmlns:c="http://schemas.openxmlformats.org/drawingml/2006/chart" xmlns:a="http://schemas.openxmlformats.org/drawingml/2006/main" xmlns:r="http://schemas.openxmlformats.org/officeDocument/2006/relationships">
  <c:lang val="en-US"/>
  <c:pivotSource>
    <c:name>[AudiologyAnalysis_SliceDice.xlsx]PLH P!PLHHegs</c:name>
    <c:fmtId val="-1"/>
  </c:pivotSource>
  <c:chart>
    <c:title>
      <c:tx>
        <c:rich>
          <a:bodyPr rot="0" vert="horz"/>
          <a:lstStyle/>
          <a:p>
            <a:pPr>
              <a:defRPr lang="en-GB"/>
            </a:pPr>
            <a:r>
              <a:rPr lang="en-US"/>
              <a:t>Average PLH Shift Per HEG</a:t>
            </a:r>
          </a:p>
        </c:rich>
      </c:tx>
      <c:spPr>
        <a:noFill/>
        <a:ln>
          <a:noFill/>
        </a:ln>
        <a:effectLst/>
      </c:spPr>
    </c:title>
    <c:pivotFmts>
      <c:pivotFmt>
        <c:idx val="0"/>
        <c:spPr>
          <a:solidFill>
            <a:schemeClr val="accent1"/>
          </a:solidFill>
          <a:ln>
            <a:noFill/>
          </a:ln>
          <a:effectLst/>
        </c:spPr>
        <c:marker>
          <c:symbol val="none"/>
        </c:marker>
      </c:pivotFmt>
      <c:pivotFmt>
        <c:idx val="1"/>
        <c:spPr>
          <a:solidFill>
            <a:schemeClr val="accent2"/>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2"/>
          </a:solidFill>
          <a:ln>
            <a:noFill/>
          </a:ln>
          <a:effectLst/>
        </c:spPr>
        <c:marker>
          <c:symbol val="none"/>
        </c:marker>
      </c:pivotFmt>
      <c:pivotFmt>
        <c:idx val="4"/>
        <c:spPr>
          <a:solidFill>
            <a:schemeClr val="accent1"/>
          </a:solidFill>
          <a:ln>
            <a:noFill/>
          </a:ln>
          <a:effectLst/>
        </c:spPr>
        <c:marker>
          <c:symbol val="none"/>
        </c:marker>
      </c:pivotFmt>
      <c:pivotFmt>
        <c:idx val="5"/>
        <c:spPr>
          <a:solidFill>
            <a:schemeClr val="accent2"/>
          </a:solidFill>
          <a:ln>
            <a:noFill/>
          </a:ln>
          <a:effectLst/>
        </c:spPr>
        <c:marker>
          <c:symbol val="none"/>
        </c:marker>
      </c:pivotFmt>
    </c:pivotFmts>
    <c:plotArea>
      <c:layout/>
      <c:barChart>
        <c:barDir val="col"/>
        <c:grouping val="clustered"/>
        <c:ser>
          <c:idx val="0"/>
          <c:order val="0"/>
          <c:tx>
            <c:strRef>
              <c:f>'PLH P'!$B$42</c:f>
              <c:strCache>
                <c:ptCount val="1"/>
                <c:pt idx="0">
                  <c:v>Avg PLH</c:v>
                </c:pt>
              </c:strCache>
            </c:strRef>
          </c:tx>
          <c:spPr>
            <a:solidFill>
              <a:schemeClr val="accent1"/>
            </a:solidFill>
            <a:ln>
              <a:noFill/>
            </a:ln>
            <a:effectLst/>
          </c:spPr>
          <c:cat>
            <c:strRef>
              <c:f>'PLH P'!$A$43:$A$49</c:f>
              <c:strCache>
                <c:ptCount val="6"/>
                <c:pt idx="0">
                  <c:v>Ground Handling</c:v>
                </c:pt>
                <c:pt idx="1">
                  <c:v>Not Specified</c:v>
                </c:pt>
                <c:pt idx="2">
                  <c:v>Roving Surface</c:v>
                </c:pt>
                <c:pt idx="3">
                  <c:v>Roving Underground</c:v>
                </c:pt>
                <c:pt idx="4">
                  <c:v>Trackless</c:v>
                </c:pt>
                <c:pt idx="5">
                  <c:v>Workshop Engineering</c:v>
                </c:pt>
              </c:strCache>
            </c:strRef>
          </c:cat>
          <c:val>
            <c:numRef>
              <c:f>'PLH P'!$B$43:$B$49</c:f>
              <c:numCache>
                <c:formatCode>0.00</c:formatCode>
                <c:ptCount val="6"/>
                <c:pt idx="0">
                  <c:v>0.50237087214225251</c:v>
                </c:pt>
                <c:pt idx="1">
                  <c:v>0.30918710278507949</c:v>
                </c:pt>
                <c:pt idx="2">
                  <c:v>0.27344173441734421</c:v>
                </c:pt>
                <c:pt idx="3">
                  <c:v>0.54387439186200803</c:v>
                </c:pt>
                <c:pt idx="4">
                  <c:v>0.41690435444000778</c:v>
                </c:pt>
                <c:pt idx="5">
                  <c:v>0.25277777777777777</c:v>
                </c:pt>
              </c:numCache>
            </c:numRef>
          </c:val>
        </c:ser>
        <c:dLbls/>
        <c:gapWidth val="219"/>
        <c:overlap val="-27"/>
        <c:axId val="35956992"/>
        <c:axId val="35991552"/>
      </c:barChart>
      <c:barChart>
        <c:barDir val="col"/>
        <c:grouping val="clustered"/>
        <c:ser>
          <c:idx val="1"/>
          <c:order val="1"/>
          <c:tx>
            <c:strRef>
              <c:f>'PLH P'!$C$42</c:f>
              <c:strCache>
                <c:ptCount val="1"/>
                <c:pt idx="0">
                  <c:v>Record Count</c:v>
                </c:pt>
              </c:strCache>
            </c:strRef>
          </c:tx>
          <c:spPr>
            <a:solidFill>
              <a:schemeClr val="accent2"/>
            </a:solidFill>
            <a:ln>
              <a:noFill/>
            </a:ln>
            <a:effectLst/>
          </c:spPr>
          <c:cat>
            <c:strRef>
              <c:f>'PLH P'!$A$43:$A$49</c:f>
              <c:strCache>
                <c:ptCount val="6"/>
                <c:pt idx="0">
                  <c:v>Ground Handling</c:v>
                </c:pt>
                <c:pt idx="1">
                  <c:v>Not Specified</c:v>
                </c:pt>
                <c:pt idx="2">
                  <c:v>Roving Surface</c:v>
                </c:pt>
                <c:pt idx="3">
                  <c:v>Roving Underground</c:v>
                </c:pt>
                <c:pt idx="4">
                  <c:v>Trackless</c:v>
                </c:pt>
                <c:pt idx="5">
                  <c:v>Workshop Engineering</c:v>
                </c:pt>
              </c:strCache>
            </c:strRef>
          </c:cat>
          <c:val>
            <c:numRef>
              <c:f>'PLH P'!$C$43:$C$49</c:f>
              <c:numCache>
                <c:formatCode>0.00</c:formatCode>
                <c:ptCount val="6"/>
                <c:pt idx="0">
                  <c:v>4724</c:v>
                </c:pt>
                <c:pt idx="1">
                  <c:v>30053</c:v>
                </c:pt>
                <c:pt idx="2">
                  <c:v>369</c:v>
                </c:pt>
                <c:pt idx="3">
                  <c:v>2261</c:v>
                </c:pt>
                <c:pt idx="4">
                  <c:v>5259</c:v>
                </c:pt>
                <c:pt idx="5">
                  <c:v>180</c:v>
                </c:pt>
              </c:numCache>
            </c:numRef>
          </c:val>
        </c:ser>
        <c:dLbls/>
        <c:gapWidth val="444"/>
        <c:axId val="35994624"/>
        <c:axId val="35993088"/>
      </c:barChart>
      <c:catAx>
        <c:axId val="35956992"/>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35991552"/>
        <c:crosses val="autoZero"/>
        <c:auto val="1"/>
        <c:lblAlgn val="ctr"/>
        <c:lblOffset val="100"/>
      </c:catAx>
      <c:valAx>
        <c:axId val="35991552"/>
        <c:scaling>
          <c:orientation val="minMax"/>
        </c:scaling>
        <c:axPos val="l"/>
        <c:majorGridlines>
          <c:spPr>
            <a:ln w="9525" cap="flat" cmpd="sng" algn="ctr">
              <a:solidFill>
                <a:schemeClr val="tx1">
                  <a:lumMod val="15000"/>
                  <a:lumOff val="85000"/>
                </a:schemeClr>
              </a:solidFill>
              <a:round/>
            </a:ln>
            <a:effectLst/>
          </c:spPr>
        </c:majorGridlines>
        <c:numFmt formatCode="0.00" sourceLinked="1"/>
        <c:majorTickMark val="none"/>
        <c:tickLblPos val="nextTo"/>
        <c:spPr>
          <a:noFill/>
          <a:ln>
            <a:noFill/>
          </a:ln>
          <a:effectLst/>
        </c:spPr>
        <c:txPr>
          <a:bodyPr rot="-60000000" vert="horz"/>
          <a:lstStyle/>
          <a:p>
            <a:pPr>
              <a:defRPr lang="en-GB"/>
            </a:pPr>
            <a:endParaRPr lang="en-US"/>
          </a:p>
        </c:txPr>
        <c:crossAx val="35956992"/>
        <c:crosses val="autoZero"/>
        <c:crossBetween val="between"/>
      </c:valAx>
      <c:valAx>
        <c:axId val="35993088"/>
        <c:scaling>
          <c:orientation val="minMax"/>
        </c:scaling>
        <c:axPos val="r"/>
        <c:numFmt formatCode="0" sourceLinked="0"/>
        <c:tickLblPos val="nextTo"/>
        <c:spPr>
          <a:noFill/>
          <a:ln>
            <a:noFill/>
          </a:ln>
          <a:effectLst/>
        </c:spPr>
        <c:txPr>
          <a:bodyPr rot="-60000000" vert="horz"/>
          <a:lstStyle/>
          <a:p>
            <a:pPr>
              <a:defRPr lang="en-GB"/>
            </a:pPr>
            <a:endParaRPr lang="en-US"/>
          </a:p>
        </c:txPr>
        <c:crossAx val="35994624"/>
        <c:crosses val="max"/>
        <c:crossBetween val="between"/>
      </c:valAx>
      <c:catAx>
        <c:axId val="35994624"/>
        <c:scaling>
          <c:orientation val="minMax"/>
        </c:scaling>
        <c:delete val="1"/>
        <c:axPos val="b"/>
        <c:numFmt formatCode="General" sourceLinked="1"/>
        <c:tickLblPos val="nextTo"/>
        <c:crossAx val="35993088"/>
        <c:crosses val="autoZero"/>
        <c:auto val="1"/>
        <c:lblAlgn val="ctr"/>
        <c:lblOffset val="100"/>
      </c:catAx>
      <c:dTable>
        <c:showHorzBorder val="1"/>
        <c:showVertBorder val="1"/>
        <c:showOutline val="1"/>
        <c:txPr>
          <a:bodyPr/>
          <a:lstStyle/>
          <a:p>
            <a:pPr>
              <a:defRPr lang="en-GB"/>
            </a:pPr>
            <a:endParaRPr lang="en-US"/>
          </a:p>
        </c:txPr>
      </c:dTable>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sz="1200">
          <a:solidFill>
            <a:sysClr val="windowText" lastClr="000000"/>
          </a:solidFill>
        </a:defRPr>
      </a:pPr>
      <a:endParaRPr lang="en-US"/>
    </a:p>
  </c:txPr>
  <c:externalData r:id="rId1"/>
  <c:extLst>
    <c:ext xmlns:c14="http://schemas.microsoft.com/office/drawing/2007/8/2/chart" uri="{781A3756-C4B2-4CAC-9D66-4F8BD8637D16}">
      <c14:pivotOptions>
        <c14:dropZoneFilter val="1"/>
        <c14:dropZoneCategories val="1"/>
        <c14:dropZoneData val="1"/>
      </c14:pivotOptions>
    </c:ext>
  </c:extLst>
</c:chartSpace>
</file>

<file path=ppt/charts/chart8.xml><?xml version="1.0" encoding="utf-8"?>
<c:chartSpace xmlns:c="http://schemas.openxmlformats.org/drawingml/2006/chart" xmlns:a="http://schemas.openxmlformats.org/drawingml/2006/main" xmlns:r="http://schemas.openxmlformats.org/officeDocument/2006/relationships">
  <c:lang val="en-US"/>
  <c:pivotSource>
    <c:name>[AudiologyAnalysis_SliceDice.xlsx]PLH P!PLHOccup</c:name>
    <c:fmtId val="-1"/>
  </c:pivotSource>
  <c:chart>
    <c:title>
      <c:tx>
        <c:rich>
          <a:bodyPr rot="0" vert="horz"/>
          <a:lstStyle/>
          <a:p>
            <a:pPr>
              <a:defRPr lang="en-GB"/>
            </a:pPr>
            <a:r>
              <a:rPr lang="en-US"/>
              <a:t>Average PLH Shift Per Occupation (Top 10) </a:t>
            </a:r>
          </a:p>
        </c:rich>
      </c:tx>
      <c:layout>
        <c:manualLayout>
          <c:xMode val="edge"/>
          <c:yMode val="edge"/>
          <c:x val="0.28231429586585538"/>
          <c:y val="2.777777777777779E-2"/>
        </c:manualLayout>
      </c:layout>
      <c:spPr>
        <a:noFill/>
        <a:ln>
          <a:noFill/>
        </a:ln>
        <a:effectLst/>
      </c:spPr>
    </c:title>
    <c:pivotFmts>
      <c:pivotFmt>
        <c:idx val="0"/>
        <c:spPr>
          <a:solidFill>
            <a:schemeClr val="accent1"/>
          </a:solidFill>
          <a:ln>
            <a:noFill/>
          </a:ln>
          <a:effectLst/>
        </c:spPr>
        <c:marker>
          <c:symbol val="none"/>
        </c:marker>
      </c:pivotFmt>
      <c:pivotFmt>
        <c:idx val="1"/>
        <c:spPr>
          <a:solidFill>
            <a:schemeClr val="accent2"/>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a:noFill/>
          </a:ln>
          <a:effectLst/>
        </c:spPr>
        <c:marker>
          <c:symbol val="none"/>
        </c:marker>
      </c:pivotFmt>
    </c:pivotFmts>
    <c:plotArea>
      <c:layout/>
      <c:barChart>
        <c:barDir val="bar"/>
        <c:grouping val="clustered"/>
        <c:ser>
          <c:idx val="0"/>
          <c:order val="0"/>
          <c:tx>
            <c:strRef>
              <c:f>'PLH P'!$G$24</c:f>
              <c:strCache>
                <c:ptCount val="1"/>
                <c:pt idx="0">
                  <c:v>Total</c:v>
                </c:pt>
              </c:strCache>
            </c:strRef>
          </c:tx>
          <c:spPr>
            <a:solidFill>
              <a:schemeClr val="accent1"/>
            </a:solidFill>
            <a:ln>
              <a:noFill/>
            </a:ln>
            <a:effectLst/>
          </c:spPr>
          <c:cat>
            <c:strRef>
              <c:f>'PLH P'!$F$25:$F$35</c:f>
              <c:strCache>
                <c:ptCount val="10"/>
                <c:pt idx="0">
                  <c:v>BELT ATTENDANT</c:v>
                </c:pt>
                <c:pt idx="1">
                  <c:v>GENERAL WORKER</c:v>
                </c:pt>
                <c:pt idx="2">
                  <c:v>LHD OPERATOR</c:v>
                </c:pt>
                <c:pt idx="3">
                  <c:v>MINER</c:v>
                </c:pt>
                <c:pt idx="4">
                  <c:v>Not Specified</c:v>
                </c:pt>
                <c:pt idx="5">
                  <c:v>PTV</c:v>
                </c:pt>
                <c:pt idx="6">
                  <c:v>RDO</c:v>
                </c:pt>
                <c:pt idx="7">
                  <c:v>ROCK DRILL OPERATOR</c:v>
                </c:pt>
                <c:pt idx="8">
                  <c:v>TEAM LEADER</c:v>
                </c:pt>
                <c:pt idx="9">
                  <c:v>TIP ATTENDANT</c:v>
                </c:pt>
              </c:strCache>
            </c:strRef>
          </c:cat>
          <c:val>
            <c:numRef>
              <c:f>'PLH P'!$G$25:$G$35</c:f>
              <c:numCache>
                <c:formatCode>0.00</c:formatCode>
                <c:ptCount val="10"/>
                <c:pt idx="0">
                  <c:v>0.37400778210116736</c:v>
                </c:pt>
                <c:pt idx="1">
                  <c:v>-8.1570996978851916E-3</c:v>
                </c:pt>
                <c:pt idx="2">
                  <c:v>0.65904059040590413</c:v>
                </c:pt>
                <c:pt idx="3">
                  <c:v>0.22529880478087655</c:v>
                </c:pt>
                <c:pt idx="4">
                  <c:v>0.31698839376992022</c:v>
                </c:pt>
                <c:pt idx="5">
                  <c:v>0.56038740920096841</c:v>
                </c:pt>
                <c:pt idx="6">
                  <c:v>0.42706185567010319</c:v>
                </c:pt>
                <c:pt idx="7">
                  <c:v>1.6576576576576576</c:v>
                </c:pt>
                <c:pt idx="8">
                  <c:v>0.60717131474103581</c:v>
                </c:pt>
                <c:pt idx="9">
                  <c:v>0.3253867151956325</c:v>
                </c:pt>
              </c:numCache>
            </c:numRef>
          </c:val>
        </c:ser>
        <c:dLbls/>
        <c:gapWidth val="182"/>
        <c:axId val="36043392"/>
        <c:axId val="36073856"/>
      </c:barChart>
      <c:catAx>
        <c:axId val="36043392"/>
        <c:scaling>
          <c:orientation val="minMax"/>
        </c:scaling>
        <c:axPos val="l"/>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36073856"/>
        <c:crosses val="autoZero"/>
        <c:auto val="1"/>
        <c:lblAlgn val="ctr"/>
        <c:lblOffset val="100"/>
      </c:catAx>
      <c:valAx>
        <c:axId val="36073856"/>
        <c:scaling>
          <c:orientation val="minMax"/>
        </c:scaling>
        <c:axPos val="b"/>
        <c:majorGridlines>
          <c:spPr>
            <a:ln w="9525" cap="flat" cmpd="sng" algn="ctr">
              <a:solidFill>
                <a:schemeClr val="tx1">
                  <a:lumMod val="15000"/>
                  <a:lumOff val="85000"/>
                </a:schemeClr>
              </a:solidFill>
              <a:round/>
            </a:ln>
            <a:effectLst/>
          </c:spPr>
        </c:majorGridlines>
        <c:numFmt formatCode="0.00" sourceLinked="1"/>
        <c:majorTickMark val="none"/>
        <c:tickLblPos val="nextTo"/>
        <c:spPr>
          <a:noFill/>
          <a:ln>
            <a:noFill/>
          </a:ln>
          <a:effectLst/>
        </c:spPr>
        <c:txPr>
          <a:bodyPr rot="-60000000" vert="horz"/>
          <a:lstStyle/>
          <a:p>
            <a:pPr>
              <a:defRPr lang="en-GB"/>
            </a:pPr>
            <a:endParaRPr lang="en-US"/>
          </a:p>
        </c:txPr>
        <c:crossAx val="36043392"/>
        <c:crosses val="autoZero"/>
        <c:crossBetween val="between"/>
      </c:valAx>
      <c:dTable>
        <c:showHorzBorder val="1"/>
        <c:showVertBorder val="1"/>
        <c:showOutline val="1"/>
        <c:txPr>
          <a:bodyPr/>
          <a:lstStyle/>
          <a:p>
            <a:pPr>
              <a:defRPr lang="en-GB"/>
            </a:pPr>
            <a:endParaRPr lang="en-US"/>
          </a:p>
        </c:txPr>
      </c:dTable>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solidFill>
            <a:sysClr val="windowText" lastClr="000000"/>
          </a:solidFill>
        </a:defRPr>
      </a:pPr>
      <a:endParaRPr lang="en-US"/>
    </a:p>
  </c:txPr>
  <c:externalData r:id="rId1"/>
  <c:extLst>
    <c:ext xmlns:c14="http://schemas.microsoft.com/office/drawing/2007/8/2/chart" uri="{781A3756-C4B2-4CAC-9D66-4F8BD8637D16}">
      <c14:pivotOptions>
        <c14:dropZoneFilter val="1"/>
        <c14:dropZoneCategories val="1"/>
        <c14:dropZoneData val="1"/>
      </c14:pivotOptions>
    </c:ext>
  </c:extLst>
</c:chartSpace>
</file>

<file path=ppt/charts/chart9.xml><?xml version="1.0" encoding="utf-8"?>
<c:chartSpace xmlns:c="http://schemas.openxmlformats.org/drawingml/2006/chart" xmlns:a="http://schemas.openxmlformats.org/drawingml/2006/main" xmlns:r="http://schemas.openxmlformats.org/officeDocument/2006/relationships">
  <c:lang val="en-US"/>
  <c:pivotSource>
    <c:name>[AudiologyAnalysis_02_Send03.xlsx]Avg OHC Damage Per Occupation!PivotTable2</c:name>
    <c:fmtId val="-1"/>
  </c:pivotSource>
  <c:chart>
    <c:title>
      <c:tx>
        <c:rich>
          <a:bodyPr rot="0" vert="horz"/>
          <a:lstStyle/>
          <a:p>
            <a:pPr algn="ctr" rtl="0">
              <a:defRPr lang="en-GB"/>
            </a:pPr>
            <a:r>
              <a:rPr lang="en-ZA" dirty="0" smtClean="0"/>
              <a:t>Average </a:t>
            </a:r>
            <a:r>
              <a:rPr lang="en-ZA" dirty="0"/>
              <a:t>OHC </a:t>
            </a:r>
            <a:r>
              <a:rPr lang="en-ZA" dirty="0" smtClean="0"/>
              <a:t>damage </a:t>
            </a:r>
            <a:r>
              <a:rPr lang="en-ZA" dirty="0"/>
              <a:t>measured per occupation  (Top 10)</a:t>
            </a:r>
          </a:p>
        </c:rich>
      </c:tx>
      <c:spPr>
        <a:noFill/>
        <a:ln>
          <a:noFill/>
        </a:ln>
        <a:effectLst/>
      </c:spPr>
    </c:title>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4"/>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5"/>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6"/>
        <c:spPr>
          <a:solidFill>
            <a:schemeClr val="accent1"/>
          </a:solidFill>
          <a:ln w="28575" cap="rnd">
            <a:solidFill>
              <a:schemeClr val="accent1"/>
            </a:solidFill>
            <a:round/>
          </a:ln>
          <a:effectLst/>
        </c:spPr>
        <c:marker>
          <c:symbol val="none"/>
        </c:marker>
        <c:dLbl>
          <c:idx val="0"/>
          <c:delete val="1"/>
          <c:extLst>
            <c:ext xmlns:c15="http://schemas.microsoft.com/office/drawing/2012/chart" uri="{CE6537A1-D6FC-4f65-9D91-7224C49458BB}"/>
          </c:extLst>
        </c:dLbl>
      </c:pivotFmt>
      <c:pivotFmt>
        <c:idx val="7"/>
        <c:spPr>
          <a:solidFill>
            <a:schemeClr val="accent1"/>
          </a:solidFill>
          <a:ln w="28575" cap="rnd">
            <a:solidFill>
              <a:schemeClr val="accent1"/>
            </a:solidFill>
            <a:round/>
          </a:ln>
          <a:effectLst/>
        </c:spPr>
        <c:marker>
          <c:symbol val="none"/>
        </c:marker>
      </c:pivotFmt>
      <c:pivotFmt>
        <c:idx val="8"/>
        <c:spPr>
          <a:solidFill>
            <a:schemeClr val="accent1"/>
          </a:solidFill>
          <a:ln w="28575" cap="rnd">
            <a:solidFill>
              <a:schemeClr val="accent1"/>
            </a:solidFill>
            <a:round/>
          </a:ln>
          <a:effectLst/>
        </c:spPr>
        <c:marker>
          <c:symbol val="none"/>
        </c:marker>
      </c:pivotFmt>
      <c:pivotFmt>
        <c:idx val="9"/>
        <c:spPr>
          <a:solidFill>
            <a:schemeClr val="accent1"/>
          </a:solidFill>
          <a:ln w="28575" cap="rnd">
            <a:solidFill>
              <a:schemeClr val="accent1"/>
            </a:solidFill>
            <a:round/>
          </a:ln>
          <a:effectLst/>
        </c:spPr>
        <c:marker>
          <c:symbol val="none"/>
        </c:marker>
      </c:pivotFmt>
      <c:pivotFmt>
        <c:idx val="10"/>
        <c:spPr>
          <a:solidFill>
            <a:schemeClr val="accent1"/>
          </a:solidFill>
          <a:ln w="28575" cap="rnd">
            <a:solidFill>
              <a:schemeClr val="accent1"/>
            </a:solidFill>
            <a:round/>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
        <c:idx val="18"/>
        <c:spPr>
          <a:solidFill>
            <a:schemeClr val="accent1"/>
          </a:solidFill>
          <a:ln>
            <a:noFill/>
          </a:ln>
          <a:effectLst/>
        </c:spPr>
        <c:marker>
          <c:symbol val="none"/>
        </c:marker>
      </c:pivotFmt>
      <c:pivotFmt>
        <c:idx val="19"/>
        <c:spPr>
          <a:solidFill>
            <a:schemeClr val="accent1"/>
          </a:solidFill>
          <a:ln>
            <a:noFill/>
          </a:ln>
          <a:effectLst/>
        </c:spPr>
        <c:marker>
          <c:symbol val="none"/>
        </c:marker>
      </c:pivotFmt>
      <c:pivotFmt>
        <c:idx val="20"/>
        <c:spPr>
          <a:solidFill>
            <a:schemeClr val="accent1"/>
          </a:solidFill>
          <a:ln>
            <a:noFill/>
          </a:ln>
          <a:effectLst/>
        </c:spPr>
        <c:marker>
          <c:symbol val="none"/>
        </c:marker>
      </c:pivotFmt>
      <c:pivotFmt>
        <c:idx val="21"/>
        <c:spPr>
          <a:solidFill>
            <a:schemeClr val="accent1"/>
          </a:solidFill>
          <a:ln>
            <a:noFill/>
          </a:ln>
          <a:effectLst/>
        </c:spPr>
        <c:marker>
          <c:symbol val="none"/>
        </c:marker>
      </c:pivotFmt>
      <c:pivotFmt>
        <c:idx val="22"/>
        <c:spPr>
          <a:solidFill>
            <a:schemeClr val="accent1"/>
          </a:solidFill>
          <a:ln>
            <a:noFill/>
          </a:ln>
          <a:effectLst/>
        </c:spPr>
        <c:marker>
          <c:symbol val="none"/>
        </c:marker>
      </c:pivotFmt>
      <c:pivotFmt>
        <c:idx val="23"/>
        <c:spPr>
          <a:solidFill>
            <a:schemeClr val="accent1"/>
          </a:solidFill>
          <a:ln>
            <a:noFill/>
          </a:ln>
          <a:effectLst/>
        </c:spPr>
        <c:marker>
          <c:symbol val="none"/>
        </c:marker>
      </c:pivotFmt>
      <c:pivotFmt>
        <c:idx val="24"/>
        <c:spPr>
          <a:solidFill>
            <a:schemeClr val="accent1"/>
          </a:solidFill>
          <a:ln>
            <a:noFill/>
          </a:ln>
          <a:effectLst/>
        </c:spPr>
        <c:marker>
          <c:symbol val="none"/>
        </c:marker>
      </c:pivotFmt>
      <c:pivotFmt>
        <c:idx val="25"/>
        <c:spPr>
          <a:solidFill>
            <a:schemeClr val="accent1"/>
          </a:solidFill>
          <a:ln>
            <a:noFill/>
          </a:ln>
          <a:effectLst/>
        </c:spPr>
        <c:marker>
          <c:symbol val="none"/>
        </c:marker>
      </c:pivotFmt>
      <c:pivotFmt>
        <c:idx val="26"/>
        <c:spPr>
          <a:solidFill>
            <a:schemeClr val="accent1"/>
          </a:solidFill>
          <a:ln>
            <a:noFill/>
          </a:ln>
          <a:effectLst/>
        </c:spPr>
        <c:marker>
          <c:symbol val="none"/>
        </c:marker>
      </c:pivotFmt>
      <c:pivotFmt>
        <c:idx val="27"/>
        <c:spPr>
          <a:solidFill>
            <a:schemeClr val="accent1"/>
          </a:solidFill>
          <a:ln>
            <a:noFill/>
          </a:ln>
          <a:effectLst/>
        </c:spPr>
        <c:marker>
          <c:symbol val="none"/>
        </c:marker>
      </c:pivotFmt>
      <c:pivotFmt>
        <c:idx val="28"/>
        <c:spPr>
          <a:solidFill>
            <a:schemeClr val="accent1"/>
          </a:solidFill>
          <a:ln>
            <a:noFill/>
          </a:ln>
          <a:effectLst/>
        </c:spPr>
        <c:marker>
          <c:symbol val="none"/>
        </c:marker>
      </c:pivotFmt>
      <c:pivotFmt>
        <c:idx val="29"/>
        <c:spPr>
          <a:solidFill>
            <a:schemeClr val="accent1"/>
          </a:solidFill>
          <a:ln>
            <a:noFill/>
          </a:ln>
          <a:effectLst/>
        </c:spPr>
        <c:marker>
          <c:symbol val="none"/>
        </c:marker>
      </c:pivotFmt>
      <c:pivotFmt>
        <c:idx val="30"/>
        <c:spPr>
          <a:solidFill>
            <a:schemeClr val="accent1"/>
          </a:solidFill>
          <a:ln>
            <a:noFill/>
          </a:ln>
          <a:effectLst/>
        </c:spPr>
        <c:marker>
          <c:symbol val="none"/>
        </c:marker>
      </c:pivotFmt>
      <c:pivotFmt>
        <c:idx val="31"/>
        <c:spPr>
          <a:solidFill>
            <a:schemeClr val="accent1"/>
          </a:solidFill>
          <a:ln>
            <a:noFill/>
          </a:ln>
          <a:effectLst/>
        </c:spPr>
        <c:marker>
          <c:symbol val="none"/>
        </c:marker>
      </c:pivotFmt>
      <c:pivotFmt>
        <c:idx val="32"/>
        <c:spPr>
          <a:solidFill>
            <a:schemeClr val="accent1"/>
          </a:solidFill>
          <a:ln>
            <a:noFill/>
          </a:ln>
          <a:effectLst/>
        </c:spPr>
        <c:marker>
          <c:symbol val="none"/>
        </c:marker>
      </c:pivotFmt>
      <c:pivotFmt>
        <c:idx val="33"/>
        <c:spPr>
          <a:solidFill>
            <a:schemeClr val="accent1"/>
          </a:solidFill>
          <a:ln>
            <a:noFill/>
          </a:ln>
          <a:effectLst/>
        </c:spPr>
        <c:marker>
          <c:symbol val="none"/>
        </c:marker>
      </c:pivotFmt>
      <c:pivotFmt>
        <c:idx val="34"/>
        <c:spPr>
          <a:solidFill>
            <a:schemeClr val="accent1"/>
          </a:solidFill>
          <a:ln>
            <a:noFill/>
          </a:ln>
          <a:effectLst/>
        </c:spPr>
        <c:marker>
          <c:symbol val="none"/>
        </c:marker>
      </c:pivotFmt>
      <c:pivotFmt>
        <c:idx val="35"/>
        <c:spPr>
          <a:solidFill>
            <a:schemeClr val="accent1"/>
          </a:solidFill>
          <a:ln>
            <a:noFill/>
          </a:ln>
          <a:effectLst/>
        </c:spPr>
        <c:marker>
          <c:symbol val="none"/>
        </c:marker>
      </c:pivotFmt>
      <c:pivotFmt>
        <c:idx val="36"/>
        <c:spPr>
          <a:solidFill>
            <a:schemeClr val="accent1"/>
          </a:solidFill>
          <a:ln>
            <a:noFill/>
          </a:ln>
          <a:effectLst/>
        </c:spPr>
        <c:marker>
          <c:symbol val="none"/>
        </c:marker>
      </c:pivotFmt>
      <c:pivotFmt>
        <c:idx val="37"/>
        <c:spPr>
          <a:solidFill>
            <a:schemeClr val="accent1"/>
          </a:solidFill>
          <a:ln>
            <a:noFill/>
          </a:ln>
          <a:effectLst/>
        </c:spPr>
        <c:marker>
          <c:symbol val="none"/>
        </c:marker>
      </c:pivotFmt>
      <c:pivotFmt>
        <c:idx val="38"/>
        <c:spPr>
          <a:solidFill>
            <a:schemeClr val="accent1"/>
          </a:solidFill>
          <a:ln>
            <a:noFill/>
          </a:ln>
          <a:effectLst/>
        </c:spPr>
        <c:marker>
          <c:symbol val="none"/>
        </c:marker>
      </c:pivotFmt>
      <c:pivotFmt>
        <c:idx val="39"/>
        <c:spPr>
          <a:solidFill>
            <a:schemeClr val="accent1"/>
          </a:solidFill>
          <a:ln>
            <a:noFill/>
          </a:ln>
          <a:effectLst/>
        </c:spPr>
        <c:marker>
          <c:symbol val="none"/>
        </c:marker>
      </c:pivotFmt>
      <c:pivotFmt>
        <c:idx val="40"/>
        <c:spPr>
          <a:solidFill>
            <a:schemeClr val="accent1"/>
          </a:solidFill>
          <a:ln>
            <a:noFill/>
          </a:ln>
          <a:effectLst/>
        </c:spPr>
        <c:marker>
          <c:symbol val="none"/>
        </c:marker>
      </c:pivotFmt>
      <c:pivotFmt>
        <c:idx val="41"/>
        <c:spPr>
          <a:solidFill>
            <a:schemeClr val="accent1"/>
          </a:solidFill>
          <a:ln>
            <a:noFill/>
          </a:ln>
          <a:effectLst/>
        </c:spPr>
        <c:marker>
          <c:symbol val="none"/>
        </c:marker>
      </c:pivotFmt>
      <c:pivotFmt>
        <c:idx val="42"/>
        <c:spPr>
          <a:solidFill>
            <a:schemeClr val="accent1"/>
          </a:solidFill>
          <a:ln>
            <a:noFill/>
          </a:ln>
          <a:effectLst/>
        </c:spPr>
        <c:marker>
          <c:symbol val="none"/>
        </c:marker>
      </c:pivotFmt>
      <c:pivotFmt>
        <c:idx val="43"/>
        <c:spPr>
          <a:solidFill>
            <a:schemeClr val="accent1"/>
          </a:solidFill>
          <a:ln>
            <a:noFill/>
          </a:ln>
          <a:effectLst/>
        </c:spPr>
        <c:marker>
          <c:symbol val="none"/>
        </c:marker>
      </c:pivotFmt>
      <c:pivotFmt>
        <c:idx val="44"/>
        <c:spPr>
          <a:solidFill>
            <a:schemeClr val="accent1"/>
          </a:solidFill>
          <a:ln>
            <a:noFill/>
          </a:ln>
          <a:effectLst/>
        </c:spPr>
        <c:marker>
          <c:symbol val="none"/>
        </c:marker>
      </c:pivotFmt>
      <c:pivotFmt>
        <c:idx val="45"/>
        <c:spPr>
          <a:solidFill>
            <a:schemeClr val="accent1"/>
          </a:solidFill>
          <a:ln>
            <a:noFill/>
          </a:ln>
          <a:effectLst/>
        </c:spPr>
        <c:marker>
          <c:symbol val="none"/>
        </c:marker>
      </c:pivotFmt>
      <c:pivotFmt>
        <c:idx val="46"/>
        <c:spPr>
          <a:solidFill>
            <a:schemeClr val="accent1"/>
          </a:solidFill>
          <a:ln>
            <a:noFill/>
          </a:ln>
          <a:effectLst/>
        </c:spPr>
        <c:marker>
          <c:symbol val="none"/>
        </c:marker>
      </c:pivotFmt>
      <c:pivotFmt>
        <c:idx val="47"/>
        <c:spPr>
          <a:solidFill>
            <a:schemeClr val="accent1"/>
          </a:solidFill>
          <a:ln>
            <a:noFill/>
          </a:ln>
          <a:effectLst/>
        </c:spPr>
        <c:marker>
          <c:symbol val="none"/>
        </c:marker>
      </c:pivotFmt>
      <c:pivotFmt>
        <c:idx val="48"/>
        <c:spPr>
          <a:solidFill>
            <a:schemeClr val="accent1"/>
          </a:solidFill>
          <a:ln>
            <a:noFill/>
          </a:ln>
          <a:effectLst/>
        </c:spPr>
        <c:marker>
          <c:symbol val="none"/>
        </c:marker>
      </c:pivotFmt>
      <c:pivotFmt>
        <c:idx val="49"/>
        <c:spPr>
          <a:solidFill>
            <a:schemeClr val="accent1"/>
          </a:solidFill>
          <a:ln>
            <a:noFill/>
          </a:ln>
          <a:effectLst/>
        </c:spPr>
        <c:marker>
          <c:symbol val="none"/>
        </c:marker>
      </c:pivotFmt>
      <c:pivotFmt>
        <c:idx val="50"/>
        <c:spPr>
          <a:solidFill>
            <a:schemeClr val="accent1"/>
          </a:solidFill>
          <a:ln>
            <a:noFill/>
          </a:ln>
          <a:effectLst/>
        </c:spPr>
        <c:marker>
          <c:symbol val="none"/>
        </c:marker>
      </c:pivotFmt>
      <c:pivotFmt>
        <c:idx val="51"/>
        <c:spPr>
          <a:solidFill>
            <a:schemeClr val="accent1"/>
          </a:solidFill>
          <a:ln>
            <a:noFill/>
          </a:ln>
          <a:effectLst/>
        </c:spPr>
        <c:marker>
          <c:symbol val="none"/>
        </c:marker>
      </c:pivotFmt>
      <c:pivotFmt>
        <c:idx val="52"/>
        <c:spPr>
          <a:solidFill>
            <a:schemeClr val="accent1"/>
          </a:solidFill>
          <a:ln>
            <a:noFill/>
          </a:ln>
          <a:effectLst/>
        </c:spPr>
        <c:marker>
          <c:symbol val="none"/>
        </c:marker>
      </c:pivotFmt>
      <c:pivotFmt>
        <c:idx val="53"/>
        <c:spPr>
          <a:solidFill>
            <a:schemeClr val="accent1"/>
          </a:solidFill>
          <a:ln>
            <a:noFill/>
          </a:ln>
          <a:effectLst/>
        </c:spPr>
        <c:marker>
          <c:symbol val="none"/>
        </c:marker>
      </c:pivotFmt>
      <c:pivotFmt>
        <c:idx val="54"/>
        <c:spPr>
          <a:solidFill>
            <a:schemeClr val="accent1"/>
          </a:solidFill>
          <a:ln>
            <a:noFill/>
          </a:ln>
          <a:effectLst/>
        </c:spPr>
        <c:marker>
          <c:symbol val="none"/>
        </c:marker>
      </c:pivotFmt>
      <c:pivotFmt>
        <c:idx val="55"/>
        <c:spPr>
          <a:solidFill>
            <a:schemeClr val="accent1"/>
          </a:solidFill>
          <a:ln>
            <a:noFill/>
          </a:ln>
          <a:effectLst/>
        </c:spPr>
        <c:marker>
          <c:symbol val="none"/>
        </c:marker>
      </c:pivotFmt>
      <c:pivotFmt>
        <c:idx val="56"/>
        <c:spPr>
          <a:solidFill>
            <a:schemeClr val="accent1"/>
          </a:solidFill>
          <a:ln>
            <a:noFill/>
          </a:ln>
          <a:effectLst/>
        </c:spPr>
        <c:marker>
          <c:symbol val="none"/>
        </c:marker>
      </c:pivotFmt>
      <c:pivotFmt>
        <c:idx val="57"/>
        <c:spPr>
          <a:solidFill>
            <a:schemeClr val="accent1"/>
          </a:solidFill>
          <a:ln>
            <a:noFill/>
          </a:ln>
          <a:effectLst/>
        </c:spPr>
        <c:marker>
          <c:symbol val="none"/>
        </c:marker>
      </c:pivotFmt>
      <c:pivotFmt>
        <c:idx val="58"/>
        <c:spPr>
          <a:solidFill>
            <a:schemeClr val="accent1"/>
          </a:solidFill>
          <a:ln>
            <a:noFill/>
          </a:ln>
          <a:effectLst/>
        </c:spPr>
        <c:marker>
          <c:symbol val="none"/>
        </c:marker>
      </c:pivotFmt>
      <c:pivotFmt>
        <c:idx val="59"/>
        <c:spPr>
          <a:solidFill>
            <a:schemeClr val="accent1"/>
          </a:solidFill>
          <a:ln w="28575" cap="rnd">
            <a:solidFill>
              <a:schemeClr val="accent1"/>
            </a:solidFill>
            <a:round/>
          </a:ln>
          <a:effectLst/>
        </c:spPr>
      </c:pivotFmt>
      <c:pivotFmt>
        <c:idx val="60"/>
        <c:spPr>
          <a:solidFill>
            <a:schemeClr val="accent1"/>
          </a:solidFill>
          <a:ln w="28575" cap="rnd">
            <a:solidFill>
              <a:schemeClr val="accent1"/>
            </a:solidFill>
            <a:round/>
          </a:ln>
          <a:effectLst/>
        </c:spPr>
      </c:pivotFmt>
      <c:pivotFmt>
        <c:idx val="61"/>
        <c:spPr>
          <a:solidFill>
            <a:schemeClr val="accent1"/>
          </a:solidFill>
          <a:ln w="28575" cap="rnd">
            <a:solidFill>
              <a:schemeClr val="accent1"/>
            </a:solidFill>
            <a:round/>
          </a:ln>
          <a:effectLst/>
        </c:spPr>
      </c:pivotFmt>
      <c:pivotFmt>
        <c:idx val="62"/>
        <c:spPr>
          <a:solidFill>
            <a:schemeClr val="accent1"/>
          </a:solidFill>
          <a:ln w="28575" cap="rnd">
            <a:solidFill>
              <a:schemeClr val="accent1"/>
            </a:solidFill>
            <a:round/>
          </a:ln>
          <a:effectLst/>
        </c:spPr>
      </c:pivotFmt>
      <c:pivotFmt>
        <c:idx val="63"/>
        <c:spPr>
          <a:solidFill>
            <a:schemeClr val="accent1"/>
          </a:solidFill>
          <a:ln w="28575" cap="rnd">
            <a:solidFill>
              <a:schemeClr val="accent1"/>
            </a:solidFill>
            <a:round/>
          </a:ln>
          <a:effectLst/>
        </c:spPr>
        <c:marker>
          <c:symbol val="none"/>
        </c:marker>
      </c:pivotFmt>
      <c:pivotFmt>
        <c:idx val="64"/>
        <c:spPr>
          <a:solidFill>
            <a:schemeClr val="accent1"/>
          </a:solidFill>
          <a:ln w="28575" cap="rnd">
            <a:solidFill>
              <a:schemeClr val="accent1"/>
            </a:solidFill>
            <a:round/>
          </a:ln>
          <a:effectLst/>
        </c:spPr>
        <c:marker>
          <c:symbol val="none"/>
        </c:marker>
      </c:pivotFmt>
      <c:pivotFmt>
        <c:idx val="65"/>
        <c:spPr>
          <a:solidFill>
            <a:schemeClr val="accent1"/>
          </a:solidFill>
          <a:ln w="28575" cap="rnd">
            <a:solidFill>
              <a:schemeClr val="accent1"/>
            </a:solidFill>
            <a:round/>
          </a:ln>
          <a:effectLst/>
        </c:spPr>
        <c:marker>
          <c:symbol val="none"/>
        </c:marker>
      </c:pivotFmt>
      <c:pivotFmt>
        <c:idx val="66"/>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67"/>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68"/>
        <c:spPr>
          <a:solidFill>
            <a:schemeClr val="accent2"/>
          </a:solidFill>
          <a:ln>
            <a:noFill/>
          </a:ln>
          <a:effectLst/>
        </c:spPr>
        <c:marker>
          <c:symbol val="none"/>
        </c:marker>
      </c:pivotFmt>
      <c:pivotFmt>
        <c:idx val="69"/>
        <c:spPr>
          <a:solidFill>
            <a:schemeClr val="accent1"/>
          </a:solidFill>
          <a:ln w="28575" cap="rnd">
            <a:solidFill>
              <a:schemeClr val="accent1"/>
            </a:solidFill>
            <a:round/>
          </a:ln>
          <a:effectLst/>
        </c:spPr>
        <c:marker>
          <c:symbol val="none"/>
        </c:marker>
      </c:pivotFmt>
      <c:pivotFmt>
        <c:idx val="70"/>
        <c:spPr>
          <a:solidFill>
            <a:schemeClr val="accent1"/>
          </a:solidFill>
          <a:ln w="28575" cap="rnd">
            <a:solidFill>
              <a:schemeClr val="accent1"/>
            </a:solidFill>
            <a:round/>
          </a:ln>
          <a:effectLst/>
        </c:spPr>
        <c:marker>
          <c:symbol val="none"/>
        </c:marker>
      </c:pivotFmt>
      <c:pivotFmt>
        <c:idx val="71"/>
        <c:spPr>
          <a:solidFill>
            <a:schemeClr val="accent1"/>
          </a:solidFill>
          <a:ln w="28575" cap="rnd">
            <a:solidFill>
              <a:schemeClr val="accent1"/>
            </a:solidFill>
            <a:round/>
          </a:ln>
          <a:effectLst/>
        </c:spPr>
        <c:marker>
          <c:symbol val="none"/>
        </c:marker>
      </c:pivotFmt>
      <c:pivotFmt>
        <c:idx val="72"/>
        <c:spPr>
          <a:solidFill>
            <a:schemeClr val="accent1"/>
          </a:solidFill>
          <a:ln w="28575" cap="rnd">
            <a:solidFill>
              <a:schemeClr val="accent1"/>
            </a:solidFill>
            <a:round/>
          </a:ln>
          <a:effectLst/>
        </c:spPr>
        <c:marker>
          <c:symbol val="none"/>
        </c:marker>
      </c:pivotFmt>
      <c:pivotFmt>
        <c:idx val="73"/>
        <c:spPr>
          <a:solidFill>
            <a:schemeClr val="accent1"/>
          </a:solidFill>
          <a:ln w="28575" cap="rnd">
            <a:solidFill>
              <a:schemeClr val="accent1"/>
            </a:solidFill>
            <a:round/>
          </a:ln>
          <a:effectLst/>
        </c:spPr>
        <c:marker>
          <c:symbol val="none"/>
        </c:marker>
      </c:pivotFmt>
      <c:pivotFmt>
        <c:idx val="74"/>
        <c:spPr>
          <a:solidFill>
            <a:schemeClr val="accent1"/>
          </a:solidFill>
          <a:ln w="28575" cap="rnd">
            <a:solidFill>
              <a:schemeClr val="accent1"/>
            </a:solidFill>
            <a:round/>
          </a:ln>
          <a:effectLst/>
        </c:spPr>
        <c:marker>
          <c:symbol val="none"/>
        </c:marker>
      </c:pivotFmt>
      <c:pivotFmt>
        <c:idx val="75"/>
        <c:spPr>
          <a:solidFill>
            <a:schemeClr val="accent1"/>
          </a:solidFill>
          <a:ln w="28575" cap="rnd">
            <a:solidFill>
              <a:schemeClr val="accent1"/>
            </a:solidFill>
            <a:round/>
          </a:ln>
          <a:effectLst/>
        </c:spPr>
        <c:marker>
          <c:symbol val="none"/>
        </c:marker>
      </c:pivotFmt>
      <c:pivotFmt>
        <c:idx val="76"/>
        <c:spPr>
          <a:solidFill>
            <a:schemeClr val="accent1"/>
          </a:solidFill>
          <a:ln w="28575" cap="rnd">
            <a:solidFill>
              <a:schemeClr val="accent1"/>
            </a:solidFill>
            <a:round/>
          </a:ln>
          <a:effectLst/>
        </c:spPr>
        <c:marker>
          <c:symbol val="none"/>
        </c:marker>
      </c:pivotFmt>
      <c:pivotFmt>
        <c:idx val="77"/>
        <c:spPr>
          <a:solidFill>
            <a:schemeClr val="accent1"/>
          </a:solidFill>
          <a:ln w="28575" cap="rnd">
            <a:solidFill>
              <a:schemeClr val="accent1"/>
            </a:solidFill>
            <a:round/>
          </a:ln>
          <a:effectLst/>
        </c:spPr>
        <c:marker>
          <c:symbol val="none"/>
        </c:marker>
      </c:pivotFmt>
      <c:pivotFmt>
        <c:idx val="78"/>
        <c:spPr>
          <a:solidFill>
            <a:schemeClr val="accent1"/>
          </a:solidFill>
          <a:ln w="28575" cap="rnd">
            <a:solidFill>
              <a:schemeClr val="accent1"/>
            </a:solidFill>
            <a:round/>
          </a:ln>
          <a:effectLst/>
        </c:spPr>
        <c:marker>
          <c:symbol val="none"/>
        </c:marker>
      </c:pivotFmt>
      <c:pivotFmt>
        <c:idx val="79"/>
        <c:spPr>
          <a:solidFill>
            <a:schemeClr val="accent1"/>
          </a:solidFill>
          <a:ln w="28575" cap="rnd">
            <a:solidFill>
              <a:schemeClr val="accent1"/>
            </a:solidFill>
            <a:round/>
          </a:ln>
          <a:effectLst/>
        </c:spPr>
        <c:marker>
          <c:symbol val="none"/>
        </c:marker>
      </c:pivotFmt>
      <c:pivotFmt>
        <c:idx val="80"/>
        <c:spPr>
          <a:solidFill>
            <a:schemeClr val="accent1"/>
          </a:solidFill>
          <a:ln w="28575" cap="rnd">
            <a:solidFill>
              <a:schemeClr val="accent1"/>
            </a:solidFill>
            <a:round/>
          </a:ln>
          <a:effectLst/>
        </c:spPr>
        <c:marker>
          <c:symbol val="none"/>
        </c:marker>
      </c:pivotFmt>
      <c:pivotFmt>
        <c:idx val="81"/>
        <c:spPr>
          <a:solidFill>
            <a:schemeClr val="accent1"/>
          </a:solidFill>
          <a:ln w="28575" cap="rnd">
            <a:solidFill>
              <a:schemeClr val="accent1"/>
            </a:solidFill>
            <a:round/>
          </a:ln>
          <a:effectLst/>
        </c:spPr>
        <c:marker>
          <c:symbol val="none"/>
        </c:marker>
      </c:pivotFmt>
      <c:pivotFmt>
        <c:idx val="82"/>
        <c:spPr>
          <a:solidFill>
            <a:schemeClr val="accent1"/>
          </a:solidFill>
          <a:ln w="28575" cap="rnd">
            <a:solidFill>
              <a:schemeClr val="accent1"/>
            </a:solidFill>
            <a:round/>
          </a:ln>
          <a:effectLst/>
        </c:spPr>
        <c:marker>
          <c:symbol val="none"/>
        </c:marker>
      </c:pivotFmt>
      <c:pivotFmt>
        <c:idx val="83"/>
        <c:spPr>
          <a:solidFill>
            <a:schemeClr val="accent1"/>
          </a:solidFill>
          <a:ln w="28575" cap="rnd">
            <a:solidFill>
              <a:schemeClr val="accent1"/>
            </a:solidFill>
            <a:round/>
          </a:ln>
          <a:effectLst/>
        </c:spPr>
        <c:marker>
          <c:symbol val="none"/>
        </c:marker>
      </c:pivotFmt>
      <c:pivotFmt>
        <c:idx val="84"/>
        <c:spPr>
          <a:solidFill>
            <a:schemeClr val="accent1"/>
          </a:solidFill>
          <a:ln w="28575" cap="rnd">
            <a:solidFill>
              <a:schemeClr val="accent1"/>
            </a:solidFill>
            <a:round/>
          </a:ln>
          <a:effectLst/>
        </c:spPr>
        <c:marker>
          <c:symbol val="none"/>
        </c:marker>
      </c:pivotFmt>
      <c:pivotFmt>
        <c:idx val="85"/>
        <c:spPr>
          <a:solidFill>
            <a:schemeClr val="accent1"/>
          </a:solidFill>
          <a:ln w="28575" cap="rnd">
            <a:solidFill>
              <a:schemeClr val="accent1"/>
            </a:solidFill>
            <a:round/>
          </a:ln>
          <a:effectLst/>
        </c:spPr>
        <c:marker>
          <c:symbol val="none"/>
        </c:marker>
      </c:pivotFmt>
      <c:pivotFmt>
        <c:idx val="86"/>
        <c:spPr>
          <a:solidFill>
            <a:schemeClr val="accent1"/>
          </a:solidFill>
          <a:ln w="28575" cap="rnd">
            <a:solidFill>
              <a:schemeClr val="accent1"/>
            </a:solidFill>
            <a:round/>
          </a:ln>
          <a:effectLst/>
        </c:spPr>
        <c:marker>
          <c:symbol val="none"/>
        </c:marker>
      </c:pivotFmt>
      <c:pivotFmt>
        <c:idx val="87"/>
        <c:spPr>
          <a:solidFill>
            <a:schemeClr val="accent1"/>
          </a:solidFill>
          <a:ln w="28575" cap="rnd">
            <a:solidFill>
              <a:schemeClr val="accent1"/>
            </a:solidFill>
            <a:round/>
          </a:ln>
          <a:effectLst/>
        </c:spPr>
        <c:marker>
          <c:symbol val="none"/>
        </c:marker>
      </c:pivotFmt>
      <c:pivotFmt>
        <c:idx val="88"/>
        <c:spPr>
          <a:solidFill>
            <a:schemeClr val="accent1"/>
          </a:solidFill>
          <a:ln w="28575" cap="rnd">
            <a:solidFill>
              <a:schemeClr val="accent1"/>
            </a:solidFill>
            <a:round/>
          </a:ln>
          <a:effectLst/>
        </c:spPr>
        <c:marker>
          <c:symbol val="none"/>
        </c:marker>
      </c:pivotFmt>
      <c:pivotFmt>
        <c:idx val="89"/>
        <c:spPr>
          <a:solidFill>
            <a:schemeClr val="accent1"/>
          </a:solidFill>
          <a:ln w="28575" cap="rnd">
            <a:solidFill>
              <a:schemeClr val="accent1"/>
            </a:solidFill>
            <a:round/>
          </a:ln>
          <a:effectLst/>
        </c:spPr>
        <c:marker>
          <c:symbol val="none"/>
        </c:marker>
      </c:pivotFmt>
      <c:pivotFmt>
        <c:idx val="90"/>
        <c:spPr>
          <a:solidFill>
            <a:schemeClr val="accent1"/>
          </a:solidFill>
          <a:ln w="28575" cap="rnd">
            <a:solidFill>
              <a:schemeClr val="accent1"/>
            </a:solidFill>
            <a:round/>
          </a:ln>
          <a:effectLst/>
        </c:spPr>
        <c:marker>
          <c:symbol val="none"/>
        </c:marker>
      </c:pivotFmt>
      <c:pivotFmt>
        <c:idx val="91"/>
        <c:spPr>
          <a:solidFill>
            <a:schemeClr val="accent1"/>
          </a:solidFill>
          <a:ln w="28575" cap="rnd">
            <a:solidFill>
              <a:schemeClr val="accent1"/>
            </a:solidFill>
            <a:round/>
          </a:ln>
          <a:effectLst/>
        </c:spPr>
        <c:marker>
          <c:symbol val="none"/>
        </c:marker>
      </c:pivotFmt>
      <c:pivotFmt>
        <c:idx val="92"/>
        <c:spPr>
          <a:solidFill>
            <a:schemeClr val="accent1"/>
          </a:solidFill>
          <a:ln w="28575" cap="rnd">
            <a:solidFill>
              <a:schemeClr val="accent1"/>
            </a:solidFill>
            <a:round/>
          </a:ln>
          <a:effectLst/>
        </c:spPr>
        <c:marker>
          <c:symbol val="none"/>
        </c:marker>
      </c:pivotFmt>
      <c:pivotFmt>
        <c:idx val="93"/>
        <c:spPr>
          <a:solidFill>
            <a:schemeClr val="accent1"/>
          </a:solidFill>
          <a:ln w="28575" cap="rnd">
            <a:solidFill>
              <a:schemeClr val="accent1"/>
            </a:solidFill>
            <a:round/>
          </a:ln>
          <a:effectLst/>
        </c:spPr>
        <c:marker>
          <c:symbol val="none"/>
        </c:marker>
      </c:pivotFmt>
      <c:pivotFmt>
        <c:idx val="94"/>
        <c:spPr>
          <a:solidFill>
            <a:schemeClr val="accent1"/>
          </a:solidFill>
          <a:ln w="28575" cap="rnd">
            <a:solidFill>
              <a:schemeClr val="accent1"/>
            </a:solidFill>
            <a:round/>
          </a:ln>
          <a:effectLst/>
        </c:spPr>
        <c:marker>
          <c:symbol val="none"/>
        </c:marker>
      </c:pivotFmt>
      <c:pivotFmt>
        <c:idx val="95"/>
        <c:spPr>
          <a:solidFill>
            <a:schemeClr val="accent1"/>
          </a:solidFill>
          <a:ln w="28575" cap="rnd">
            <a:solidFill>
              <a:schemeClr val="accent1"/>
            </a:solidFill>
            <a:round/>
          </a:ln>
          <a:effectLst/>
        </c:spPr>
        <c:marker>
          <c:symbol val="none"/>
        </c:marker>
      </c:pivotFmt>
      <c:pivotFmt>
        <c:idx val="96"/>
        <c:spPr>
          <a:solidFill>
            <a:schemeClr val="accent1"/>
          </a:solidFill>
          <a:ln w="28575" cap="rnd">
            <a:solidFill>
              <a:schemeClr val="accent1"/>
            </a:solidFill>
            <a:round/>
          </a:ln>
          <a:effectLst/>
        </c:spPr>
        <c:marker>
          <c:symbol val="none"/>
        </c:marker>
      </c:pivotFmt>
      <c:pivotFmt>
        <c:idx val="97"/>
        <c:spPr>
          <a:solidFill>
            <a:schemeClr val="accent1"/>
          </a:solidFill>
          <a:ln w="28575" cap="rnd">
            <a:solidFill>
              <a:schemeClr val="accent1"/>
            </a:solidFill>
            <a:round/>
          </a:ln>
          <a:effectLst/>
        </c:spPr>
        <c:marker>
          <c:symbol val="none"/>
        </c:marker>
      </c:pivotFmt>
      <c:pivotFmt>
        <c:idx val="98"/>
        <c:spPr>
          <a:solidFill>
            <a:schemeClr val="accent1"/>
          </a:solidFill>
          <a:ln w="28575" cap="rnd">
            <a:solidFill>
              <a:schemeClr val="accent1"/>
            </a:solidFill>
            <a:round/>
          </a:ln>
          <a:effectLst/>
        </c:spPr>
        <c:marker>
          <c:symbol val="none"/>
        </c:marker>
      </c:pivotFmt>
      <c:pivotFmt>
        <c:idx val="99"/>
        <c:spPr>
          <a:solidFill>
            <a:schemeClr val="accent1"/>
          </a:solidFill>
          <a:ln w="28575" cap="rnd">
            <a:solidFill>
              <a:schemeClr val="accent1"/>
            </a:solidFill>
            <a:round/>
          </a:ln>
          <a:effectLst/>
        </c:spPr>
        <c:marker>
          <c:symbol val="none"/>
        </c:marker>
      </c:pivotFmt>
      <c:pivotFmt>
        <c:idx val="100"/>
        <c:spPr>
          <a:solidFill>
            <a:schemeClr val="accent1"/>
          </a:solidFill>
          <a:ln w="28575" cap="rnd">
            <a:solidFill>
              <a:schemeClr val="accent1"/>
            </a:solidFill>
            <a:round/>
          </a:ln>
          <a:effectLst/>
        </c:spPr>
        <c:marker>
          <c:symbol val="none"/>
        </c:marker>
      </c:pivotFmt>
      <c:pivotFmt>
        <c:idx val="101"/>
        <c:spPr>
          <a:solidFill>
            <a:schemeClr val="accent1"/>
          </a:solidFill>
          <a:ln w="28575" cap="rnd">
            <a:solidFill>
              <a:schemeClr val="accent1"/>
            </a:solidFill>
            <a:round/>
          </a:ln>
          <a:effectLst/>
        </c:spPr>
        <c:marker>
          <c:symbol val="none"/>
        </c:marker>
      </c:pivotFmt>
      <c:pivotFmt>
        <c:idx val="102"/>
        <c:spPr>
          <a:solidFill>
            <a:schemeClr val="accent1"/>
          </a:solidFill>
          <a:ln w="28575" cap="rnd">
            <a:solidFill>
              <a:schemeClr val="accent1"/>
            </a:solidFill>
            <a:round/>
          </a:ln>
          <a:effectLst/>
        </c:spPr>
        <c:marker>
          <c:symbol val="none"/>
        </c:marker>
      </c:pivotFmt>
      <c:pivotFmt>
        <c:idx val="103"/>
        <c:spPr>
          <a:solidFill>
            <a:schemeClr val="accent1"/>
          </a:solidFill>
          <a:ln w="28575" cap="rnd">
            <a:solidFill>
              <a:schemeClr val="accent1"/>
            </a:solidFill>
            <a:round/>
          </a:ln>
          <a:effectLst/>
        </c:spPr>
        <c:marker>
          <c:symbol val="none"/>
        </c:marker>
      </c:pivotFmt>
      <c:pivotFmt>
        <c:idx val="104"/>
        <c:spPr>
          <a:solidFill>
            <a:schemeClr val="accent1"/>
          </a:solidFill>
          <a:ln w="28575" cap="rnd">
            <a:solidFill>
              <a:schemeClr val="accent1"/>
            </a:solidFill>
            <a:round/>
          </a:ln>
          <a:effectLst/>
        </c:spPr>
        <c:marker>
          <c:symbol val="none"/>
        </c:marker>
      </c:pivotFmt>
      <c:pivotFmt>
        <c:idx val="105"/>
        <c:spPr>
          <a:solidFill>
            <a:schemeClr val="accent1"/>
          </a:solidFill>
          <a:ln w="28575" cap="rnd">
            <a:solidFill>
              <a:schemeClr val="accent1"/>
            </a:solidFill>
            <a:round/>
          </a:ln>
          <a:effectLst/>
        </c:spPr>
        <c:marker>
          <c:symbol val="none"/>
        </c:marker>
      </c:pivotFmt>
      <c:pivotFmt>
        <c:idx val="106"/>
        <c:spPr>
          <a:solidFill>
            <a:schemeClr val="accent1"/>
          </a:solidFill>
          <a:ln w="28575" cap="rnd">
            <a:solidFill>
              <a:schemeClr val="accent1"/>
            </a:solidFill>
            <a:round/>
          </a:ln>
          <a:effectLst/>
        </c:spPr>
        <c:marker>
          <c:symbol val="none"/>
        </c:marker>
      </c:pivotFmt>
      <c:pivotFmt>
        <c:idx val="107"/>
        <c:spPr>
          <a:solidFill>
            <a:schemeClr val="accent1"/>
          </a:solidFill>
          <a:ln w="28575" cap="rnd">
            <a:solidFill>
              <a:schemeClr val="accent1"/>
            </a:solidFill>
            <a:round/>
          </a:ln>
          <a:effectLst/>
        </c:spPr>
        <c:marker>
          <c:symbol val="none"/>
        </c:marker>
      </c:pivotFmt>
      <c:pivotFmt>
        <c:idx val="108"/>
        <c:spPr>
          <a:solidFill>
            <a:schemeClr val="accent1"/>
          </a:solidFill>
          <a:ln w="28575" cap="rnd">
            <a:solidFill>
              <a:schemeClr val="accent1"/>
            </a:solidFill>
            <a:round/>
          </a:ln>
          <a:effectLst/>
        </c:spPr>
        <c:marker>
          <c:symbol val="none"/>
        </c:marker>
      </c:pivotFmt>
      <c:pivotFmt>
        <c:idx val="109"/>
        <c:spPr>
          <a:solidFill>
            <a:schemeClr val="accent1"/>
          </a:solidFill>
          <a:ln w="28575" cap="rnd">
            <a:solidFill>
              <a:schemeClr val="accent1"/>
            </a:solidFill>
            <a:round/>
          </a:ln>
          <a:effectLst/>
        </c:spPr>
        <c:marker>
          <c:symbol val="none"/>
        </c:marker>
      </c:pivotFmt>
      <c:pivotFmt>
        <c:idx val="110"/>
        <c:spPr>
          <a:solidFill>
            <a:schemeClr val="accent1"/>
          </a:solidFill>
          <a:ln w="28575" cap="rnd">
            <a:solidFill>
              <a:schemeClr val="accent1"/>
            </a:solidFill>
            <a:round/>
          </a:ln>
          <a:effectLst/>
        </c:spPr>
        <c:marker>
          <c:symbol val="none"/>
        </c:marker>
      </c:pivotFmt>
      <c:pivotFmt>
        <c:idx val="111"/>
        <c:spPr>
          <a:solidFill>
            <a:schemeClr val="accent1"/>
          </a:solidFill>
          <a:ln w="28575" cap="rnd">
            <a:solidFill>
              <a:schemeClr val="accent1"/>
            </a:solidFill>
            <a:round/>
          </a:ln>
          <a:effectLst/>
        </c:spPr>
        <c:marker>
          <c:symbol val="none"/>
        </c:marker>
      </c:pivotFmt>
      <c:pivotFmt>
        <c:idx val="112"/>
        <c:spPr>
          <a:solidFill>
            <a:schemeClr val="accent1"/>
          </a:solidFill>
          <a:ln w="28575" cap="rnd">
            <a:solidFill>
              <a:schemeClr val="accent1"/>
            </a:solidFill>
            <a:round/>
          </a:ln>
          <a:effectLst/>
        </c:spPr>
        <c:marker>
          <c:symbol val="none"/>
        </c:marker>
      </c:pivotFmt>
      <c:pivotFmt>
        <c:idx val="113"/>
        <c:spPr>
          <a:solidFill>
            <a:schemeClr val="accent1"/>
          </a:solidFill>
          <a:ln w="28575" cap="rnd">
            <a:solidFill>
              <a:schemeClr val="accent1"/>
            </a:solidFill>
            <a:round/>
          </a:ln>
          <a:effectLst/>
        </c:spPr>
        <c:marker>
          <c:symbol val="none"/>
        </c:marker>
      </c:pivotFmt>
      <c:pivotFmt>
        <c:idx val="114"/>
        <c:spPr>
          <a:solidFill>
            <a:schemeClr val="accent1"/>
          </a:solidFill>
          <a:ln w="28575" cap="rnd">
            <a:solidFill>
              <a:schemeClr val="accent1"/>
            </a:solidFill>
            <a:round/>
          </a:ln>
          <a:effectLst/>
        </c:spPr>
        <c:marker>
          <c:symbol val="none"/>
        </c:marker>
      </c:pivotFmt>
      <c:pivotFmt>
        <c:idx val="115"/>
        <c:spPr>
          <a:solidFill>
            <a:schemeClr val="accent1"/>
          </a:solidFill>
          <a:ln w="28575" cap="rnd">
            <a:solidFill>
              <a:schemeClr val="accent1"/>
            </a:solidFill>
            <a:round/>
          </a:ln>
          <a:effectLst/>
        </c:spPr>
        <c:marker>
          <c:symbol val="none"/>
        </c:marker>
      </c:pivotFmt>
      <c:pivotFmt>
        <c:idx val="116"/>
        <c:spPr>
          <a:solidFill>
            <a:schemeClr val="accent1"/>
          </a:solidFill>
          <a:ln w="28575" cap="rnd">
            <a:solidFill>
              <a:schemeClr val="accent1"/>
            </a:solidFill>
            <a:round/>
          </a:ln>
          <a:effectLst/>
        </c:spPr>
        <c:marker>
          <c:symbol val="none"/>
        </c:marker>
      </c:pivotFmt>
      <c:pivotFmt>
        <c:idx val="117"/>
        <c:spPr>
          <a:solidFill>
            <a:schemeClr val="accent1"/>
          </a:solidFill>
          <a:ln w="28575" cap="rnd">
            <a:solidFill>
              <a:schemeClr val="accent1"/>
            </a:solidFill>
            <a:round/>
          </a:ln>
          <a:effectLst/>
        </c:spPr>
        <c:marker>
          <c:symbol val="none"/>
        </c:marker>
      </c:pivotFmt>
      <c:pivotFmt>
        <c:idx val="118"/>
        <c:spPr>
          <a:solidFill>
            <a:schemeClr val="accent1"/>
          </a:solidFill>
          <a:ln w="28575" cap="rnd">
            <a:solidFill>
              <a:schemeClr val="accent1"/>
            </a:solidFill>
            <a:round/>
          </a:ln>
          <a:effectLst/>
        </c:spPr>
        <c:marker>
          <c:symbol val="none"/>
        </c:marker>
      </c:pivotFmt>
      <c:pivotFmt>
        <c:idx val="119"/>
        <c:spPr>
          <a:solidFill>
            <a:schemeClr val="accent1"/>
          </a:solidFill>
          <a:ln w="28575" cap="rnd">
            <a:solidFill>
              <a:schemeClr val="accent1"/>
            </a:solidFill>
            <a:round/>
          </a:ln>
          <a:effectLst/>
        </c:spPr>
        <c:marker>
          <c:symbol val="none"/>
        </c:marker>
      </c:pivotFmt>
      <c:pivotFmt>
        <c:idx val="120"/>
        <c:spPr>
          <a:solidFill>
            <a:schemeClr val="accent1"/>
          </a:solidFill>
          <a:ln w="28575" cap="rnd">
            <a:solidFill>
              <a:schemeClr val="accent1"/>
            </a:solidFill>
            <a:round/>
          </a:ln>
          <a:effectLst/>
        </c:spPr>
        <c:marker>
          <c:symbol val="none"/>
        </c:marker>
      </c:pivotFmt>
      <c:pivotFmt>
        <c:idx val="121"/>
        <c:spPr>
          <a:solidFill>
            <a:schemeClr val="accent1"/>
          </a:solidFill>
          <a:ln w="28575" cap="rnd">
            <a:solidFill>
              <a:schemeClr val="accent1"/>
            </a:solidFill>
            <a:round/>
          </a:ln>
          <a:effectLst/>
        </c:spPr>
        <c:marker>
          <c:symbol val="none"/>
        </c:marker>
      </c:pivotFmt>
      <c:pivotFmt>
        <c:idx val="122"/>
        <c:spPr>
          <a:solidFill>
            <a:schemeClr val="accent1"/>
          </a:solidFill>
          <a:ln w="28575" cap="rnd">
            <a:solidFill>
              <a:schemeClr val="accent1"/>
            </a:solidFill>
            <a:round/>
          </a:ln>
          <a:effectLst/>
        </c:spPr>
        <c:marker>
          <c:symbol val="none"/>
        </c:marker>
      </c:pivotFmt>
      <c:pivotFmt>
        <c:idx val="123"/>
        <c:spPr>
          <a:solidFill>
            <a:schemeClr val="accent1"/>
          </a:solidFill>
          <a:ln w="28575" cap="rnd">
            <a:solidFill>
              <a:schemeClr val="accent1"/>
            </a:solidFill>
            <a:round/>
          </a:ln>
          <a:effectLst/>
        </c:spPr>
        <c:marker>
          <c:symbol val="none"/>
        </c:marker>
      </c:pivotFmt>
      <c:pivotFmt>
        <c:idx val="124"/>
        <c:spPr>
          <a:solidFill>
            <a:schemeClr val="accent1"/>
          </a:solidFill>
          <a:ln w="28575" cap="rnd">
            <a:solidFill>
              <a:schemeClr val="accent1"/>
            </a:solidFill>
            <a:round/>
          </a:ln>
          <a:effectLst/>
        </c:spPr>
        <c:marker>
          <c:symbol val="none"/>
        </c:marker>
      </c:pivotFmt>
      <c:pivotFmt>
        <c:idx val="125"/>
        <c:spPr>
          <a:solidFill>
            <a:schemeClr val="accent1"/>
          </a:solidFill>
          <a:ln w="28575" cap="rnd">
            <a:solidFill>
              <a:schemeClr val="accent1"/>
            </a:solidFill>
            <a:round/>
          </a:ln>
          <a:effectLst/>
        </c:spPr>
        <c:marker>
          <c:symbol val="none"/>
        </c:marker>
      </c:pivotFmt>
      <c:pivotFmt>
        <c:idx val="126"/>
        <c:spPr>
          <a:solidFill>
            <a:schemeClr val="accent1"/>
          </a:solidFill>
          <a:ln w="28575" cap="rnd">
            <a:solidFill>
              <a:schemeClr val="accent1"/>
            </a:solidFill>
            <a:round/>
          </a:ln>
          <a:effectLst/>
        </c:spPr>
        <c:marker>
          <c:symbol val="none"/>
        </c:marker>
      </c:pivotFmt>
      <c:pivotFmt>
        <c:idx val="127"/>
        <c:spPr>
          <a:solidFill>
            <a:schemeClr val="accent1"/>
          </a:solidFill>
          <a:ln w="28575" cap="rnd">
            <a:solidFill>
              <a:schemeClr val="accent1"/>
            </a:solidFill>
            <a:round/>
          </a:ln>
          <a:effectLst/>
        </c:spPr>
        <c:marker>
          <c:symbol val="none"/>
        </c:marker>
      </c:pivotFmt>
      <c:pivotFmt>
        <c:idx val="128"/>
        <c:spPr>
          <a:solidFill>
            <a:schemeClr val="accent1"/>
          </a:solidFill>
          <a:ln w="28575" cap="rnd">
            <a:solidFill>
              <a:schemeClr val="accent1"/>
            </a:solidFill>
            <a:round/>
          </a:ln>
          <a:effectLst/>
        </c:spPr>
        <c:marker>
          <c:symbol val="none"/>
        </c:marker>
      </c:pivotFmt>
      <c:pivotFmt>
        <c:idx val="129"/>
        <c:spPr>
          <a:solidFill>
            <a:schemeClr val="accent1"/>
          </a:solidFill>
          <a:ln w="28575" cap="rnd">
            <a:solidFill>
              <a:schemeClr val="accent1"/>
            </a:solidFill>
            <a:round/>
          </a:ln>
          <a:effectLst/>
        </c:spPr>
        <c:marker>
          <c:symbol val="none"/>
        </c:marker>
      </c:pivotFmt>
      <c:pivotFmt>
        <c:idx val="130"/>
        <c:spPr>
          <a:solidFill>
            <a:schemeClr val="accent1"/>
          </a:solidFill>
          <a:ln w="28575" cap="rnd">
            <a:solidFill>
              <a:schemeClr val="accent1"/>
            </a:solidFill>
            <a:round/>
          </a:ln>
          <a:effectLst/>
        </c:spPr>
        <c:marker>
          <c:symbol val="none"/>
        </c:marker>
      </c:pivotFmt>
      <c:pivotFmt>
        <c:idx val="131"/>
        <c:spPr>
          <a:solidFill>
            <a:schemeClr val="accent1"/>
          </a:solidFill>
          <a:ln w="28575" cap="rnd">
            <a:solidFill>
              <a:schemeClr val="accent1"/>
            </a:solidFill>
            <a:round/>
          </a:ln>
          <a:effectLst/>
        </c:spPr>
        <c:marker>
          <c:symbol val="none"/>
        </c:marker>
      </c:pivotFmt>
      <c:pivotFmt>
        <c:idx val="132"/>
        <c:spPr>
          <a:solidFill>
            <a:schemeClr val="accent1"/>
          </a:solidFill>
          <a:ln w="28575" cap="rnd">
            <a:solidFill>
              <a:schemeClr val="accent1"/>
            </a:solidFill>
            <a:round/>
          </a:ln>
          <a:effectLst/>
        </c:spPr>
        <c:marker>
          <c:symbol val="none"/>
        </c:marker>
      </c:pivotFmt>
      <c:pivotFmt>
        <c:idx val="133"/>
        <c:spPr>
          <a:solidFill>
            <a:schemeClr val="accent1"/>
          </a:solidFill>
          <a:ln w="28575" cap="rnd">
            <a:solidFill>
              <a:schemeClr val="accent1"/>
            </a:solidFill>
            <a:round/>
          </a:ln>
          <a:effectLst/>
        </c:spPr>
        <c:marker>
          <c:symbol val="none"/>
        </c:marker>
      </c:pivotFmt>
      <c:pivotFmt>
        <c:idx val="134"/>
        <c:spPr>
          <a:solidFill>
            <a:schemeClr val="accent1"/>
          </a:solidFill>
          <a:ln w="28575" cap="rnd">
            <a:solidFill>
              <a:schemeClr val="accent1"/>
            </a:solidFill>
            <a:round/>
          </a:ln>
          <a:effectLst/>
        </c:spPr>
        <c:marker>
          <c:symbol val="none"/>
        </c:marker>
      </c:pivotFmt>
      <c:pivotFmt>
        <c:idx val="135"/>
        <c:spPr>
          <a:solidFill>
            <a:schemeClr val="accent1"/>
          </a:solidFill>
          <a:ln w="28575" cap="rnd">
            <a:solidFill>
              <a:schemeClr val="accent1"/>
            </a:solidFill>
            <a:round/>
          </a:ln>
          <a:effectLst/>
        </c:spPr>
        <c:marker>
          <c:symbol val="none"/>
        </c:marker>
      </c:pivotFmt>
      <c:pivotFmt>
        <c:idx val="136"/>
        <c:spPr>
          <a:solidFill>
            <a:schemeClr val="accent1"/>
          </a:solidFill>
          <a:ln w="28575" cap="rnd">
            <a:solidFill>
              <a:schemeClr val="accent1"/>
            </a:solidFill>
            <a:round/>
          </a:ln>
          <a:effectLst/>
        </c:spPr>
        <c:marker>
          <c:symbol val="none"/>
        </c:marker>
      </c:pivotFmt>
      <c:pivotFmt>
        <c:idx val="137"/>
        <c:spPr>
          <a:solidFill>
            <a:schemeClr val="accent1"/>
          </a:solidFill>
          <a:ln w="28575" cap="rnd">
            <a:solidFill>
              <a:schemeClr val="accent1"/>
            </a:solidFill>
            <a:round/>
          </a:ln>
          <a:effectLst/>
        </c:spPr>
        <c:marker>
          <c:symbol val="none"/>
        </c:marker>
      </c:pivotFmt>
      <c:pivotFmt>
        <c:idx val="138"/>
        <c:spPr>
          <a:solidFill>
            <a:schemeClr val="accent1"/>
          </a:solidFill>
          <a:ln w="28575" cap="rnd">
            <a:solidFill>
              <a:schemeClr val="accent1"/>
            </a:solidFill>
            <a:round/>
          </a:ln>
          <a:effectLst/>
        </c:spPr>
        <c:marker>
          <c:symbol val="none"/>
        </c:marker>
      </c:pivotFmt>
      <c:pivotFmt>
        <c:idx val="139"/>
        <c:spPr>
          <a:solidFill>
            <a:schemeClr val="accent1"/>
          </a:solidFill>
          <a:ln w="28575" cap="rnd">
            <a:solidFill>
              <a:schemeClr val="accent1"/>
            </a:solidFill>
            <a:round/>
          </a:ln>
          <a:effectLst/>
        </c:spPr>
        <c:marker>
          <c:symbol val="none"/>
        </c:marker>
      </c:pivotFmt>
      <c:pivotFmt>
        <c:idx val="140"/>
        <c:spPr>
          <a:solidFill>
            <a:schemeClr val="accent1"/>
          </a:solidFill>
          <a:ln w="28575" cap="rnd">
            <a:solidFill>
              <a:schemeClr val="accent1"/>
            </a:solidFill>
            <a:round/>
          </a:ln>
          <a:effectLst/>
        </c:spPr>
        <c:marker>
          <c:symbol val="none"/>
        </c:marker>
      </c:pivotFmt>
      <c:pivotFmt>
        <c:idx val="141"/>
        <c:spPr>
          <a:solidFill>
            <a:schemeClr val="accent1"/>
          </a:solidFill>
          <a:ln w="28575" cap="rnd">
            <a:solidFill>
              <a:schemeClr val="accent1"/>
            </a:solidFill>
            <a:round/>
          </a:ln>
          <a:effectLst/>
        </c:spPr>
        <c:marker>
          <c:symbol val="none"/>
        </c:marker>
      </c:pivotFmt>
      <c:pivotFmt>
        <c:idx val="142"/>
        <c:spPr>
          <a:solidFill>
            <a:schemeClr val="accent1"/>
          </a:solidFill>
          <a:ln w="28575" cap="rnd">
            <a:solidFill>
              <a:schemeClr val="accent1"/>
            </a:solidFill>
            <a:round/>
          </a:ln>
          <a:effectLst/>
        </c:spPr>
        <c:marker>
          <c:symbol val="none"/>
        </c:marker>
      </c:pivotFmt>
      <c:pivotFmt>
        <c:idx val="143"/>
        <c:spPr>
          <a:solidFill>
            <a:schemeClr val="accent1"/>
          </a:solidFill>
          <a:ln w="28575" cap="rnd">
            <a:solidFill>
              <a:schemeClr val="accent1"/>
            </a:solidFill>
            <a:round/>
          </a:ln>
          <a:effectLst/>
        </c:spPr>
        <c:marker>
          <c:symbol val="none"/>
        </c:marker>
      </c:pivotFmt>
      <c:pivotFmt>
        <c:idx val="144"/>
        <c:spPr>
          <a:solidFill>
            <a:schemeClr val="accent1"/>
          </a:solidFill>
          <a:ln w="28575" cap="rnd">
            <a:solidFill>
              <a:schemeClr val="accent1"/>
            </a:solidFill>
            <a:round/>
          </a:ln>
          <a:effectLst/>
        </c:spPr>
        <c:marker>
          <c:symbol val="none"/>
        </c:marker>
      </c:pivotFmt>
      <c:pivotFmt>
        <c:idx val="145"/>
        <c:spPr>
          <a:solidFill>
            <a:schemeClr val="accent1"/>
          </a:solidFill>
          <a:ln w="28575" cap="rnd">
            <a:solidFill>
              <a:schemeClr val="accent1"/>
            </a:solidFill>
            <a:round/>
          </a:ln>
          <a:effectLst/>
        </c:spPr>
        <c:marker>
          <c:symbol val="none"/>
        </c:marker>
      </c:pivotFmt>
      <c:pivotFmt>
        <c:idx val="146"/>
        <c:spPr>
          <a:solidFill>
            <a:schemeClr val="accent1"/>
          </a:solidFill>
          <a:ln w="28575" cap="rnd">
            <a:solidFill>
              <a:schemeClr val="accent1"/>
            </a:solidFill>
            <a:round/>
          </a:ln>
          <a:effectLst/>
        </c:spPr>
        <c:marker>
          <c:symbol val="none"/>
        </c:marker>
      </c:pivotFmt>
      <c:pivotFmt>
        <c:idx val="147"/>
        <c:spPr>
          <a:solidFill>
            <a:schemeClr val="accent1"/>
          </a:solidFill>
          <a:ln w="28575" cap="rnd">
            <a:solidFill>
              <a:schemeClr val="accent1"/>
            </a:solidFill>
            <a:round/>
          </a:ln>
          <a:effectLst/>
        </c:spPr>
        <c:marker>
          <c:symbol val="none"/>
        </c:marker>
      </c:pivotFmt>
      <c:pivotFmt>
        <c:idx val="148"/>
        <c:spPr>
          <a:solidFill>
            <a:schemeClr val="accent1"/>
          </a:solidFill>
          <a:ln w="28575" cap="rnd">
            <a:solidFill>
              <a:schemeClr val="accent1"/>
            </a:solidFill>
            <a:round/>
          </a:ln>
          <a:effectLst/>
        </c:spPr>
        <c:marker>
          <c:symbol val="none"/>
        </c:marker>
      </c:pivotFmt>
      <c:pivotFmt>
        <c:idx val="149"/>
        <c:spPr>
          <a:solidFill>
            <a:schemeClr val="accent1"/>
          </a:solidFill>
          <a:ln w="28575" cap="rnd">
            <a:solidFill>
              <a:schemeClr val="accent1"/>
            </a:solidFill>
            <a:round/>
          </a:ln>
          <a:effectLst/>
        </c:spPr>
        <c:marker>
          <c:symbol val="none"/>
        </c:marker>
      </c:pivotFmt>
      <c:pivotFmt>
        <c:idx val="150"/>
        <c:spPr>
          <a:solidFill>
            <a:schemeClr val="accent1"/>
          </a:solidFill>
          <a:ln w="28575" cap="rnd">
            <a:solidFill>
              <a:schemeClr val="accent1"/>
            </a:solidFill>
            <a:round/>
          </a:ln>
          <a:effectLst/>
        </c:spPr>
        <c:marker>
          <c:symbol val="none"/>
        </c:marker>
      </c:pivotFmt>
      <c:pivotFmt>
        <c:idx val="151"/>
        <c:spPr>
          <a:solidFill>
            <a:schemeClr val="accent1"/>
          </a:solidFill>
          <a:ln w="28575" cap="rnd">
            <a:solidFill>
              <a:schemeClr val="accent1"/>
            </a:solidFill>
            <a:round/>
          </a:ln>
          <a:effectLst/>
        </c:spPr>
        <c:marker>
          <c:symbol val="none"/>
        </c:marker>
      </c:pivotFmt>
      <c:pivotFmt>
        <c:idx val="152"/>
        <c:spPr>
          <a:solidFill>
            <a:schemeClr val="accent1"/>
          </a:solidFill>
          <a:ln w="28575" cap="rnd">
            <a:solidFill>
              <a:schemeClr val="accent1"/>
            </a:solidFill>
            <a:round/>
          </a:ln>
          <a:effectLst/>
        </c:spPr>
        <c:marker>
          <c:symbol val="none"/>
        </c:marker>
      </c:pivotFmt>
      <c:pivotFmt>
        <c:idx val="153"/>
        <c:spPr>
          <a:solidFill>
            <a:schemeClr val="accent1"/>
          </a:solidFill>
          <a:ln w="28575" cap="rnd">
            <a:solidFill>
              <a:schemeClr val="accent1"/>
            </a:solidFill>
            <a:round/>
          </a:ln>
          <a:effectLst/>
        </c:spPr>
        <c:marker>
          <c:symbol val="none"/>
        </c:marker>
      </c:pivotFmt>
      <c:pivotFmt>
        <c:idx val="154"/>
        <c:spPr>
          <a:solidFill>
            <a:schemeClr val="accent1"/>
          </a:solidFill>
          <a:ln w="28575" cap="rnd">
            <a:solidFill>
              <a:schemeClr val="accent1"/>
            </a:solidFill>
            <a:round/>
          </a:ln>
          <a:effectLst/>
        </c:spPr>
        <c:marker>
          <c:symbol val="none"/>
        </c:marker>
      </c:pivotFmt>
      <c:pivotFmt>
        <c:idx val="155"/>
        <c:spPr>
          <a:solidFill>
            <a:schemeClr val="accent1"/>
          </a:solidFill>
          <a:ln w="28575" cap="rnd">
            <a:solidFill>
              <a:schemeClr val="accent1"/>
            </a:solidFill>
            <a:round/>
          </a:ln>
          <a:effectLst/>
        </c:spPr>
        <c:marker>
          <c:symbol val="none"/>
        </c:marker>
      </c:pivotFmt>
      <c:pivotFmt>
        <c:idx val="156"/>
        <c:spPr>
          <a:solidFill>
            <a:schemeClr val="accent1"/>
          </a:solidFill>
          <a:ln w="28575" cap="rnd">
            <a:solidFill>
              <a:schemeClr val="accent1"/>
            </a:solidFill>
            <a:round/>
          </a:ln>
          <a:effectLst/>
        </c:spPr>
        <c:marker>
          <c:symbol val="none"/>
        </c:marker>
      </c:pivotFmt>
      <c:pivotFmt>
        <c:idx val="157"/>
        <c:spPr>
          <a:solidFill>
            <a:schemeClr val="accent1"/>
          </a:solidFill>
          <a:ln w="28575" cap="rnd">
            <a:solidFill>
              <a:schemeClr val="accent1"/>
            </a:solidFill>
            <a:round/>
          </a:ln>
          <a:effectLst/>
        </c:spPr>
        <c:marker>
          <c:symbol val="none"/>
        </c:marker>
      </c:pivotFmt>
      <c:pivotFmt>
        <c:idx val="158"/>
        <c:spPr>
          <a:solidFill>
            <a:schemeClr val="accent1"/>
          </a:solidFill>
          <a:ln w="28575" cap="rnd">
            <a:solidFill>
              <a:schemeClr val="accent1"/>
            </a:solidFill>
            <a:round/>
          </a:ln>
          <a:effectLst/>
        </c:spPr>
        <c:marker>
          <c:symbol val="none"/>
        </c:marker>
      </c:pivotFmt>
      <c:pivotFmt>
        <c:idx val="159"/>
        <c:spPr>
          <a:solidFill>
            <a:schemeClr val="accent1"/>
          </a:solidFill>
          <a:ln w="28575" cap="rnd">
            <a:solidFill>
              <a:schemeClr val="accent1"/>
            </a:solidFill>
            <a:round/>
          </a:ln>
          <a:effectLst/>
        </c:spPr>
        <c:marker>
          <c:symbol val="none"/>
        </c:marker>
      </c:pivotFmt>
      <c:pivotFmt>
        <c:idx val="160"/>
        <c:spPr>
          <a:solidFill>
            <a:schemeClr val="accent1"/>
          </a:solidFill>
          <a:ln w="28575" cap="rnd">
            <a:solidFill>
              <a:schemeClr val="accent1"/>
            </a:solidFill>
            <a:round/>
          </a:ln>
          <a:effectLst/>
        </c:spPr>
        <c:marker>
          <c:symbol val="none"/>
        </c:marker>
      </c:pivotFmt>
      <c:pivotFmt>
        <c:idx val="161"/>
        <c:spPr>
          <a:solidFill>
            <a:schemeClr val="accent1"/>
          </a:solidFill>
          <a:ln w="28575" cap="rnd">
            <a:solidFill>
              <a:schemeClr val="accent1"/>
            </a:solidFill>
            <a:round/>
          </a:ln>
          <a:effectLst/>
        </c:spPr>
        <c:marker>
          <c:symbol val="none"/>
        </c:marker>
      </c:pivotFmt>
      <c:pivotFmt>
        <c:idx val="162"/>
        <c:spPr>
          <a:solidFill>
            <a:schemeClr val="accent1"/>
          </a:solidFill>
          <a:ln w="28575" cap="rnd">
            <a:solidFill>
              <a:schemeClr val="accent1"/>
            </a:solidFill>
            <a:round/>
          </a:ln>
          <a:effectLst/>
        </c:spPr>
        <c:marker>
          <c:symbol val="none"/>
        </c:marker>
      </c:pivotFmt>
      <c:pivotFmt>
        <c:idx val="163"/>
        <c:spPr>
          <a:solidFill>
            <a:schemeClr val="accent1"/>
          </a:solidFill>
          <a:ln w="28575" cap="rnd">
            <a:solidFill>
              <a:schemeClr val="accent1"/>
            </a:solidFill>
            <a:round/>
          </a:ln>
          <a:effectLst/>
        </c:spPr>
        <c:marker>
          <c:symbol val="none"/>
        </c:marker>
      </c:pivotFmt>
      <c:pivotFmt>
        <c:idx val="164"/>
        <c:spPr>
          <a:solidFill>
            <a:schemeClr val="accent1"/>
          </a:solidFill>
          <a:ln w="28575" cap="rnd">
            <a:solidFill>
              <a:schemeClr val="accent1"/>
            </a:solidFill>
            <a:round/>
          </a:ln>
          <a:effectLst/>
        </c:spPr>
        <c:marker>
          <c:symbol val="none"/>
        </c:marker>
      </c:pivotFmt>
      <c:pivotFmt>
        <c:idx val="165"/>
        <c:spPr>
          <a:solidFill>
            <a:schemeClr val="accent1"/>
          </a:solidFill>
          <a:ln w="28575" cap="rnd">
            <a:solidFill>
              <a:schemeClr val="accent1"/>
            </a:solidFill>
            <a:round/>
          </a:ln>
          <a:effectLst/>
        </c:spPr>
        <c:marker>
          <c:symbol val="none"/>
        </c:marker>
      </c:pivotFmt>
      <c:pivotFmt>
        <c:idx val="166"/>
        <c:spPr>
          <a:solidFill>
            <a:schemeClr val="accent1"/>
          </a:solidFill>
          <a:ln w="28575" cap="rnd">
            <a:solidFill>
              <a:schemeClr val="accent1"/>
            </a:solidFill>
            <a:round/>
          </a:ln>
          <a:effectLst/>
        </c:spPr>
        <c:marker>
          <c:symbol val="none"/>
        </c:marker>
      </c:pivotFmt>
      <c:pivotFmt>
        <c:idx val="167"/>
        <c:spPr>
          <a:solidFill>
            <a:schemeClr val="accent1"/>
          </a:solidFill>
          <a:ln w="28575" cap="rnd">
            <a:solidFill>
              <a:schemeClr val="accent1"/>
            </a:solidFill>
            <a:round/>
          </a:ln>
          <a:effectLst/>
        </c:spPr>
        <c:marker>
          <c:symbol val="none"/>
        </c:marker>
      </c:pivotFmt>
      <c:pivotFmt>
        <c:idx val="168"/>
        <c:spPr>
          <a:solidFill>
            <a:schemeClr val="accent1"/>
          </a:solidFill>
          <a:ln w="28575" cap="rnd">
            <a:solidFill>
              <a:schemeClr val="accent1"/>
            </a:solidFill>
            <a:round/>
          </a:ln>
          <a:effectLst/>
        </c:spPr>
        <c:marker>
          <c:symbol val="none"/>
        </c:marker>
      </c:pivotFmt>
      <c:pivotFmt>
        <c:idx val="169"/>
        <c:spPr>
          <a:solidFill>
            <a:schemeClr val="accent1"/>
          </a:solidFill>
          <a:ln w="28575" cap="rnd">
            <a:solidFill>
              <a:schemeClr val="accent1"/>
            </a:solidFill>
            <a:round/>
          </a:ln>
          <a:effectLst/>
        </c:spPr>
        <c:marker>
          <c:symbol val="none"/>
        </c:marker>
      </c:pivotFmt>
      <c:pivotFmt>
        <c:idx val="170"/>
        <c:spPr>
          <a:solidFill>
            <a:schemeClr val="accent1"/>
          </a:solidFill>
          <a:ln w="28575" cap="rnd">
            <a:solidFill>
              <a:schemeClr val="accent1"/>
            </a:solidFill>
            <a:round/>
          </a:ln>
          <a:effectLst/>
        </c:spPr>
        <c:marker>
          <c:symbol val="none"/>
        </c:marker>
      </c:pivotFmt>
      <c:pivotFmt>
        <c:idx val="171"/>
        <c:spPr>
          <a:solidFill>
            <a:schemeClr val="accent1"/>
          </a:solidFill>
          <a:ln w="28575" cap="rnd">
            <a:solidFill>
              <a:schemeClr val="accent1"/>
            </a:solidFill>
            <a:round/>
          </a:ln>
          <a:effectLst/>
        </c:spPr>
        <c:marker>
          <c:symbol val="none"/>
        </c:marker>
      </c:pivotFmt>
      <c:pivotFmt>
        <c:idx val="172"/>
        <c:spPr>
          <a:solidFill>
            <a:schemeClr val="accent1"/>
          </a:solidFill>
          <a:ln w="28575" cap="rnd">
            <a:solidFill>
              <a:schemeClr val="accent1"/>
            </a:solidFill>
            <a:round/>
          </a:ln>
          <a:effectLst/>
        </c:spPr>
        <c:marker>
          <c:symbol val="none"/>
        </c:marker>
      </c:pivotFmt>
      <c:pivotFmt>
        <c:idx val="173"/>
        <c:spPr>
          <a:solidFill>
            <a:schemeClr val="accent1"/>
          </a:solidFill>
          <a:ln w="28575" cap="rnd">
            <a:solidFill>
              <a:schemeClr val="accent1"/>
            </a:solidFill>
            <a:round/>
          </a:ln>
          <a:effectLst/>
        </c:spPr>
        <c:marker>
          <c:symbol val="none"/>
        </c:marker>
      </c:pivotFmt>
      <c:pivotFmt>
        <c:idx val="174"/>
        <c:spPr>
          <a:solidFill>
            <a:schemeClr val="accent1"/>
          </a:solidFill>
          <a:ln w="28575" cap="rnd">
            <a:solidFill>
              <a:schemeClr val="accent1"/>
            </a:solidFill>
            <a:round/>
          </a:ln>
          <a:effectLst/>
        </c:spPr>
        <c:marker>
          <c:symbol val="none"/>
        </c:marker>
      </c:pivotFmt>
      <c:pivotFmt>
        <c:idx val="175"/>
        <c:spPr>
          <a:solidFill>
            <a:schemeClr val="accent1"/>
          </a:solidFill>
          <a:ln w="28575" cap="rnd">
            <a:solidFill>
              <a:schemeClr val="accent1"/>
            </a:solidFill>
            <a:round/>
          </a:ln>
          <a:effectLst/>
        </c:spPr>
        <c:marker>
          <c:symbol val="none"/>
        </c:marker>
      </c:pivotFmt>
      <c:pivotFmt>
        <c:idx val="176"/>
        <c:spPr>
          <a:solidFill>
            <a:schemeClr val="accent1"/>
          </a:solidFill>
          <a:ln w="28575" cap="rnd">
            <a:solidFill>
              <a:schemeClr val="accent1"/>
            </a:solidFill>
            <a:round/>
          </a:ln>
          <a:effectLst/>
        </c:spPr>
        <c:marker>
          <c:symbol val="none"/>
        </c:marker>
      </c:pivotFmt>
      <c:pivotFmt>
        <c:idx val="177"/>
        <c:spPr>
          <a:solidFill>
            <a:schemeClr val="accent1"/>
          </a:solidFill>
          <a:ln w="28575" cap="rnd">
            <a:solidFill>
              <a:schemeClr val="accent1"/>
            </a:solidFill>
            <a:round/>
          </a:ln>
          <a:effectLst/>
        </c:spPr>
        <c:marker>
          <c:symbol val="none"/>
        </c:marker>
      </c:pivotFmt>
      <c:pivotFmt>
        <c:idx val="178"/>
        <c:spPr>
          <a:solidFill>
            <a:schemeClr val="accent1"/>
          </a:solidFill>
          <a:ln w="28575" cap="rnd">
            <a:solidFill>
              <a:schemeClr val="accent1"/>
            </a:solidFill>
            <a:round/>
          </a:ln>
          <a:effectLst/>
        </c:spPr>
        <c:marker>
          <c:symbol val="none"/>
        </c:marker>
      </c:pivotFmt>
      <c:pivotFmt>
        <c:idx val="179"/>
        <c:spPr>
          <a:solidFill>
            <a:schemeClr val="accent1"/>
          </a:solidFill>
          <a:ln w="28575" cap="rnd">
            <a:solidFill>
              <a:schemeClr val="accent1"/>
            </a:solidFill>
            <a:round/>
          </a:ln>
          <a:effectLst/>
        </c:spPr>
        <c:marker>
          <c:symbol val="none"/>
        </c:marker>
      </c:pivotFmt>
      <c:pivotFmt>
        <c:idx val="180"/>
        <c:spPr>
          <a:solidFill>
            <a:schemeClr val="accent1"/>
          </a:solidFill>
          <a:ln w="28575" cap="rnd">
            <a:solidFill>
              <a:schemeClr val="accent1"/>
            </a:solidFill>
            <a:round/>
          </a:ln>
          <a:effectLst/>
        </c:spPr>
        <c:marker>
          <c:symbol val="none"/>
        </c:marker>
      </c:pivotFmt>
      <c:pivotFmt>
        <c:idx val="181"/>
        <c:spPr>
          <a:solidFill>
            <a:schemeClr val="accent1"/>
          </a:solidFill>
          <a:ln w="28575" cap="rnd">
            <a:solidFill>
              <a:schemeClr val="accent1"/>
            </a:solidFill>
            <a:round/>
          </a:ln>
          <a:effectLst/>
        </c:spPr>
        <c:marker>
          <c:symbol val="none"/>
        </c:marker>
      </c:pivotFmt>
      <c:pivotFmt>
        <c:idx val="182"/>
        <c:spPr>
          <a:solidFill>
            <a:schemeClr val="accent1"/>
          </a:solidFill>
          <a:ln w="28575" cap="rnd">
            <a:solidFill>
              <a:schemeClr val="accent1"/>
            </a:solidFill>
            <a:round/>
          </a:ln>
          <a:effectLst/>
        </c:spPr>
        <c:marker>
          <c:symbol val="none"/>
        </c:marker>
      </c:pivotFmt>
      <c:pivotFmt>
        <c:idx val="183"/>
        <c:spPr>
          <a:solidFill>
            <a:schemeClr val="accent1"/>
          </a:solidFill>
          <a:ln w="28575" cap="rnd">
            <a:solidFill>
              <a:schemeClr val="accent1"/>
            </a:solidFill>
            <a:round/>
          </a:ln>
          <a:effectLst/>
        </c:spPr>
        <c:marker>
          <c:symbol val="none"/>
        </c:marker>
      </c:pivotFmt>
      <c:pivotFmt>
        <c:idx val="184"/>
        <c:spPr>
          <a:solidFill>
            <a:schemeClr val="accent1"/>
          </a:solidFill>
          <a:ln w="28575" cap="rnd">
            <a:solidFill>
              <a:schemeClr val="accent1"/>
            </a:solidFill>
            <a:round/>
          </a:ln>
          <a:effectLst/>
        </c:spPr>
        <c:marker>
          <c:symbol val="none"/>
        </c:marker>
      </c:pivotFmt>
      <c:pivotFmt>
        <c:idx val="185"/>
        <c:spPr>
          <a:solidFill>
            <a:schemeClr val="accent1"/>
          </a:solidFill>
          <a:ln w="28575" cap="rnd">
            <a:solidFill>
              <a:schemeClr val="accent1"/>
            </a:solidFill>
            <a:round/>
          </a:ln>
          <a:effectLst/>
        </c:spPr>
        <c:marker>
          <c:symbol val="none"/>
        </c:marker>
      </c:pivotFmt>
      <c:pivotFmt>
        <c:idx val="186"/>
        <c:spPr>
          <a:solidFill>
            <a:schemeClr val="accent1"/>
          </a:solidFill>
          <a:ln w="28575" cap="rnd">
            <a:solidFill>
              <a:schemeClr val="accent1"/>
            </a:solidFill>
            <a:round/>
          </a:ln>
          <a:effectLst/>
        </c:spPr>
        <c:marker>
          <c:symbol val="none"/>
        </c:marker>
      </c:pivotFmt>
      <c:pivotFmt>
        <c:idx val="187"/>
        <c:spPr>
          <a:solidFill>
            <a:schemeClr val="accent1"/>
          </a:solidFill>
          <a:ln w="28575" cap="rnd">
            <a:solidFill>
              <a:schemeClr val="accent1"/>
            </a:solidFill>
            <a:round/>
          </a:ln>
          <a:effectLst/>
        </c:spPr>
        <c:marker>
          <c:symbol val="none"/>
        </c:marker>
      </c:pivotFmt>
      <c:pivotFmt>
        <c:idx val="188"/>
        <c:spPr>
          <a:solidFill>
            <a:schemeClr val="accent1"/>
          </a:solidFill>
          <a:ln w="28575" cap="rnd">
            <a:solidFill>
              <a:schemeClr val="accent1"/>
            </a:solidFill>
            <a:round/>
          </a:ln>
          <a:effectLst/>
        </c:spPr>
        <c:marker>
          <c:symbol val="none"/>
        </c:marker>
      </c:pivotFmt>
      <c:pivotFmt>
        <c:idx val="189"/>
        <c:spPr>
          <a:solidFill>
            <a:schemeClr val="accent1"/>
          </a:solidFill>
          <a:ln w="28575" cap="rnd">
            <a:solidFill>
              <a:schemeClr val="accent1"/>
            </a:solidFill>
            <a:round/>
          </a:ln>
          <a:effectLst/>
        </c:spPr>
        <c:marker>
          <c:symbol val="none"/>
        </c:marker>
      </c:pivotFmt>
      <c:pivotFmt>
        <c:idx val="190"/>
        <c:spPr>
          <a:solidFill>
            <a:schemeClr val="accent1"/>
          </a:solidFill>
          <a:ln w="28575" cap="rnd">
            <a:solidFill>
              <a:schemeClr val="accent1"/>
            </a:solidFill>
            <a:round/>
          </a:ln>
          <a:effectLst/>
        </c:spPr>
        <c:marker>
          <c:symbol val="none"/>
        </c:marker>
      </c:pivotFmt>
      <c:pivotFmt>
        <c:idx val="191"/>
        <c:spPr>
          <a:solidFill>
            <a:schemeClr val="accent1"/>
          </a:solidFill>
          <a:ln w="28575" cap="rnd">
            <a:solidFill>
              <a:schemeClr val="accent1"/>
            </a:solidFill>
            <a:round/>
          </a:ln>
          <a:effectLst/>
        </c:spPr>
        <c:marker>
          <c:symbol val="none"/>
        </c:marker>
      </c:pivotFmt>
      <c:pivotFmt>
        <c:idx val="192"/>
        <c:spPr>
          <a:solidFill>
            <a:schemeClr val="accent1"/>
          </a:solidFill>
          <a:ln w="28575" cap="rnd">
            <a:solidFill>
              <a:schemeClr val="accent1"/>
            </a:solidFill>
            <a:round/>
          </a:ln>
          <a:effectLst/>
        </c:spPr>
        <c:marker>
          <c:symbol val="none"/>
        </c:marker>
      </c:pivotFmt>
      <c:pivotFmt>
        <c:idx val="193"/>
        <c:spPr>
          <a:solidFill>
            <a:schemeClr val="accent1"/>
          </a:solidFill>
          <a:ln w="28575" cap="rnd">
            <a:solidFill>
              <a:schemeClr val="accent1"/>
            </a:solidFill>
            <a:round/>
          </a:ln>
          <a:effectLst/>
        </c:spPr>
        <c:marker>
          <c:symbol val="none"/>
        </c:marker>
      </c:pivotFmt>
      <c:pivotFmt>
        <c:idx val="194"/>
        <c:spPr>
          <a:solidFill>
            <a:schemeClr val="accent1"/>
          </a:solidFill>
          <a:ln w="28575" cap="rnd">
            <a:solidFill>
              <a:schemeClr val="accent1"/>
            </a:solidFill>
            <a:round/>
          </a:ln>
          <a:effectLst/>
        </c:spPr>
        <c:marker>
          <c:symbol val="none"/>
        </c:marker>
      </c:pivotFmt>
      <c:pivotFmt>
        <c:idx val="195"/>
        <c:spPr>
          <a:solidFill>
            <a:schemeClr val="accent1"/>
          </a:solidFill>
          <a:ln w="28575" cap="rnd">
            <a:solidFill>
              <a:schemeClr val="accent1"/>
            </a:solidFill>
            <a:round/>
          </a:ln>
          <a:effectLst/>
        </c:spPr>
        <c:marker>
          <c:symbol val="none"/>
        </c:marker>
      </c:pivotFmt>
      <c:pivotFmt>
        <c:idx val="196"/>
        <c:spPr>
          <a:solidFill>
            <a:schemeClr val="accent1"/>
          </a:solidFill>
          <a:ln w="28575" cap="rnd">
            <a:solidFill>
              <a:schemeClr val="accent1"/>
            </a:solidFill>
            <a:round/>
          </a:ln>
          <a:effectLst/>
        </c:spPr>
        <c:marker>
          <c:symbol val="none"/>
        </c:marker>
      </c:pivotFmt>
      <c:pivotFmt>
        <c:idx val="197"/>
        <c:spPr>
          <a:solidFill>
            <a:schemeClr val="accent1"/>
          </a:solidFill>
          <a:ln w="28575" cap="rnd">
            <a:solidFill>
              <a:schemeClr val="accent1"/>
            </a:solidFill>
            <a:round/>
          </a:ln>
          <a:effectLst/>
        </c:spPr>
        <c:marker>
          <c:symbol val="none"/>
        </c:marker>
      </c:pivotFmt>
      <c:pivotFmt>
        <c:idx val="198"/>
        <c:spPr>
          <a:solidFill>
            <a:schemeClr val="accent1"/>
          </a:solidFill>
          <a:ln w="28575" cap="rnd">
            <a:solidFill>
              <a:schemeClr val="accent1"/>
            </a:solidFill>
            <a:round/>
          </a:ln>
          <a:effectLst/>
        </c:spPr>
        <c:marker>
          <c:symbol val="none"/>
        </c:marker>
      </c:pivotFmt>
      <c:pivotFmt>
        <c:idx val="199"/>
        <c:spPr>
          <a:solidFill>
            <a:schemeClr val="accent1"/>
          </a:solidFill>
          <a:ln w="28575" cap="rnd">
            <a:solidFill>
              <a:schemeClr val="accent1"/>
            </a:solidFill>
            <a:round/>
          </a:ln>
          <a:effectLst/>
        </c:spPr>
        <c:marker>
          <c:symbol val="none"/>
        </c:marker>
      </c:pivotFmt>
      <c:pivotFmt>
        <c:idx val="200"/>
        <c:spPr>
          <a:solidFill>
            <a:schemeClr val="accent1"/>
          </a:solidFill>
          <a:ln w="28575" cap="rnd">
            <a:solidFill>
              <a:schemeClr val="accent1"/>
            </a:solidFill>
            <a:round/>
          </a:ln>
          <a:effectLst/>
        </c:spPr>
        <c:marker>
          <c:symbol val="none"/>
        </c:marker>
      </c:pivotFmt>
      <c:pivotFmt>
        <c:idx val="201"/>
        <c:spPr>
          <a:solidFill>
            <a:schemeClr val="accent1"/>
          </a:solidFill>
          <a:ln>
            <a:noFill/>
          </a:ln>
          <a:effectLst/>
        </c:spPr>
        <c:marker>
          <c:symbol val="none"/>
        </c:marker>
      </c:pivotFmt>
      <c:pivotFmt>
        <c:idx val="202"/>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203"/>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204"/>
        <c:spPr>
          <a:solidFill>
            <a:schemeClr val="accent1"/>
          </a:solidFill>
          <a:ln>
            <a:noFill/>
          </a:ln>
          <a:effectLst/>
        </c:spPr>
        <c:marker>
          <c:symbol val="none"/>
        </c:marker>
      </c:pivotFmt>
      <c:pivotFmt>
        <c:idx val="205"/>
        <c:spPr>
          <a:solidFill>
            <a:schemeClr val="accent2"/>
          </a:solidFill>
          <a:ln>
            <a:noFill/>
          </a:ln>
          <a:effectLst/>
        </c:spPr>
        <c:marker>
          <c:symbol val="none"/>
        </c:marker>
      </c:pivotFmt>
      <c:pivotFmt>
        <c:idx val="206"/>
        <c:spPr>
          <a:solidFill>
            <a:schemeClr val="accent1"/>
          </a:solidFill>
          <a:ln>
            <a:noFill/>
          </a:ln>
          <a:effectLst/>
        </c:spPr>
        <c:marker>
          <c:symbol val="none"/>
        </c:marker>
      </c:pivotFmt>
      <c:pivotFmt>
        <c:idx val="207"/>
        <c:spPr>
          <a:solidFill>
            <a:schemeClr val="accent2"/>
          </a:solidFill>
          <a:ln>
            <a:noFill/>
          </a:ln>
          <a:effectLst/>
        </c:spPr>
        <c:marker>
          <c:symbol val="none"/>
        </c:marker>
      </c:pivotFmt>
    </c:pivotFmts>
    <c:plotArea>
      <c:layout/>
      <c:barChart>
        <c:barDir val="bar"/>
        <c:grouping val="clustered"/>
        <c:ser>
          <c:idx val="0"/>
          <c:order val="0"/>
          <c:tx>
            <c:strRef>
              <c:f>'Avg OHC Damage Per Occupation'!$X$6</c:f>
              <c:strCache>
                <c:ptCount val="1"/>
                <c:pt idx="0">
                  <c:v>Avg OHC Damage Index Both Ears</c:v>
                </c:pt>
              </c:strCache>
            </c:strRef>
          </c:tx>
          <c:spPr>
            <a:solidFill>
              <a:schemeClr val="accent1"/>
            </a:solidFill>
            <a:ln>
              <a:noFill/>
            </a:ln>
            <a:effectLst/>
          </c:spPr>
          <c:cat>
            <c:strRef>
              <c:f>'Avg OHC Damage Per Occupation'!$W$7:$W$17</c:f>
              <c:strCache>
                <c:ptCount val="10"/>
                <c:pt idx="0">
                  <c:v>STRATA CONTROL OFFICER</c:v>
                </c:pt>
                <c:pt idx="1">
                  <c:v>CONSTRUCTION ASSISTANT</c:v>
                </c:pt>
                <c:pt idx="2">
                  <c:v>CRUSHER ATTENDANT</c:v>
                </c:pt>
                <c:pt idx="3">
                  <c:v>DRIVER</c:v>
                </c:pt>
                <c:pt idx="4">
                  <c:v>MILLWRIGHT</c:v>
                </c:pt>
                <c:pt idx="5">
                  <c:v>TEAM LEADER</c:v>
                </c:pt>
                <c:pt idx="6">
                  <c:v>SHIFT SUPERVISOR</c:v>
                </c:pt>
                <c:pt idx="7">
                  <c:v>BUILDER</c:v>
                </c:pt>
                <c:pt idx="8">
                  <c:v>SUPERVISOR</c:v>
                </c:pt>
                <c:pt idx="9">
                  <c:v>LHD</c:v>
                </c:pt>
              </c:strCache>
            </c:strRef>
          </c:cat>
          <c:val>
            <c:numRef>
              <c:f>'Avg OHC Damage Per Occupation'!$X$7:$X$17</c:f>
              <c:numCache>
                <c:formatCode>0.00</c:formatCode>
                <c:ptCount val="10"/>
                <c:pt idx="0">
                  <c:v>82.5</c:v>
                </c:pt>
                <c:pt idx="1">
                  <c:v>79</c:v>
                </c:pt>
                <c:pt idx="2">
                  <c:v>78.5</c:v>
                </c:pt>
                <c:pt idx="3">
                  <c:v>74</c:v>
                </c:pt>
                <c:pt idx="4">
                  <c:v>70.75</c:v>
                </c:pt>
                <c:pt idx="5">
                  <c:v>62.080645161290306</c:v>
                </c:pt>
                <c:pt idx="6">
                  <c:v>61.6</c:v>
                </c:pt>
                <c:pt idx="7">
                  <c:v>58.1</c:v>
                </c:pt>
                <c:pt idx="8">
                  <c:v>57.16666666666665</c:v>
                </c:pt>
                <c:pt idx="9">
                  <c:v>54.625000000000007</c:v>
                </c:pt>
              </c:numCache>
            </c:numRef>
          </c:val>
        </c:ser>
        <c:ser>
          <c:idx val="1"/>
          <c:order val="1"/>
          <c:tx>
            <c:strRef>
              <c:f>'Avg OHC Damage Per Occupation'!$Y$6</c:f>
              <c:strCache>
                <c:ptCount val="1"/>
                <c:pt idx="0">
                  <c:v>Record Count</c:v>
                </c:pt>
              </c:strCache>
            </c:strRef>
          </c:tx>
          <c:spPr>
            <a:solidFill>
              <a:schemeClr val="accent2"/>
            </a:solidFill>
            <a:ln>
              <a:noFill/>
            </a:ln>
            <a:effectLst/>
          </c:spPr>
          <c:cat>
            <c:strRef>
              <c:f>'Avg OHC Damage Per Occupation'!$W$7:$W$17</c:f>
              <c:strCache>
                <c:ptCount val="10"/>
                <c:pt idx="0">
                  <c:v>STRATA CONTROL OFFICER</c:v>
                </c:pt>
                <c:pt idx="1">
                  <c:v>CONSTRUCTION ASSISTANT</c:v>
                </c:pt>
                <c:pt idx="2">
                  <c:v>CRUSHER ATTENDANT</c:v>
                </c:pt>
                <c:pt idx="3">
                  <c:v>DRIVER</c:v>
                </c:pt>
                <c:pt idx="4">
                  <c:v>MILLWRIGHT</c:v>
                </c:pt>
                <c:pt idx="5">
                  <c:v>TEAM LEADER</c:v>
                </c:pt>
                <c:pt idx="6">
                  <c:v>SHIFT SUPERVISOR</c:v>
                </c:pt>
                <c:pt idx="7">
                  <c:v>BUILDER</c:v>
                </c:pt>
                <c:pt idx="8">
                  <c:v>SUPERVISOR</c:v>
                </c:pt>
                <c:pt idx="9">
                  <c:v>LHD</c:v>
                </c:pt>
              </c:strCache>
            </c:strRef>
          </c:cat>
          <c:val>
            <c:numRef>
              <c:f>'Avg OHC Damage Per Occupation'!$Y$7:$Y$17</c:f>
              <c:numCache>
                <c:formatCode>General</c:formatCode>
                <c:ptCount val="10"/>
                <c:pt idx="0">
                  <c:v>1</c:v>
                </c:pt>
                <c:pt idx="1">
                  <c:v>1</c:v>
                </c:pt>
                <c:pt idx="2">
                  <c:v>1</c:v>
                </c:pt>
                <c:pt idx="3">
                  <c:v>1</c:v>
                </c:pt>
                <c:pt idx="4">
                  <c:v>6</c:v>
                </c:pt>
                <c:pt idx="5">
                  <c:v>31</c:v>
                </c:pt>
                <c:pt idx="6">
                  <c:v>5</c:v>
                </c:pt>
                <c:pt idx="7">
                  <c:v>5</c:v>
                </c:pt>
                <c:pt idx="8">
                  <c:v>3</c:v>
                </c:pt>
                <c:pt idx="9">
                  <c:v>4</c:v>
                </c:pt>
              </c:numCache>
            </c:numRef>
          </c:val>
        </c:ser>
        <c:dLbls/>
        <c:axId val="50129536"/>
        <c:axId val="53821824"/>
      </c:barChart>
      <c:catAx>
        <c:axId val="50129536"/>
        <c:scaling>
          <c:orientation val="minMax"/>
        </c:scaling>
        <c:axPos val="l"/>
        <c:numFmt formatCode="#,##0" sourceLinked="0"/>
        <c:majorTickMark val="none"/>
        <c:tickLblPos val="nextTo"/>
        <c:spPr>
          <a:noFill/>
          <a:ln w="9525" cap="flat" cmpd="sng" algn="ctr">
            <a:solidFill>
              <a:schemeClr val="tx1">
                <a:lumMod val="15000"/>
                <a:lumOff val="85000"/>
              </a:schemeClr>
            </a:solidFill>
            <a:round/>
          </a:ln>
          <a:effectLst/>
        </c:spPr>
        <c:txPr>
          <a:bodyPr rot="-60000000" vert="horz"/>
          <a:lstStyle/>
          <a:p>
            <a:pPr>
              <a:defRPr lang="en-GB"/>
            </a:pPr>
            <a:endParaRPr lang="en-US"/>
          </a:p>
        </c:txPr>
        <c:crossAx val="53821824"/>
        <c:crosses val="autoZero"/>
        <c:auto val="1"/>
        <c:lblAlgn val="ctr"/>
        <c:lblOffset val="100"/>
      </c:catAx>
      <c:valAx>
        <c:axId val="53821824"/>
        <c:scaling>
          <c:orientation val="minMax"/>
        </c:scaling>
        <c:axPos val="b"/>
        <c:majorGridlines>
          <c:spPr>
            <a:ln w="9525" cap="flat" cmpd="sng" algn="ctr">
              <a:solidFill>
                <a:schemeClr val="tx1">
                  <a:lumMod val="15000"/>
                  <a:lumOff val="85000"/>
                </a:schemeClr>
              </a:solidFill>
              <a:round/>
            </a:ln>
            <a:effectLst/>
          </c:spPr>
        </c:majorGridlines>
        <c:numFmt formatCode="0.00" sourceLinked="1"/>
        <c:majorTickMark val="none"/>
        <c:tickLblPos val="nextTo"/>
        <c:spPr>
          <a:noFill/>
          <a:ln>
            <a:noFill/>
          </a:ln>
          <a:effectLst/>
        </c:spPr>
        <c:txPr>
          <a:bodyPr rot="-60000000" vert="horz"/>
          <a:lstStyle/>
          <a:p>
            <a:pPr>
              <a:defRPr lang="en-GB"/>
            </a:pPr>
            <a:endParaRPr lang="en-US"/>
          </a:p>
        </c:txPr>
        <c:crossAx val="50129536"/>
        <c:crosses val="autoZero"/>
        <c:crossBetween val="between"/>
      </c:valAx>
      <c:spPr>
        <a:noFill/>
        <a:ln>
          <a:noFill/>
        </a:ln>
        <a:effectLst/>
      </c:spPr>
    </c:plotArea>
    <c:legend>
      <c:legendPos val="b"/>
      <c:spPr>
        <a:noFill/>
        <a:ln>
          <a:noFill/>
        </a:ln>
        <a:effectLst/>
      </c:spPr>
      <c:txPr>
        <a:bodyPr rot="0" vert="horz"/>
        <a:lstStyle/>
        <a:p>
          <a:pPr>
            <a:defRPr lang="en-GB"/>
          </a:pPr>
          <a:endParaRPr lang="en-US"/>
        </a:p>
      </c:txPr>
    </c:legend>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solidFill>
            <a:schemeClr val="tx1"/>
          </a:solidFill>
        </a:defRPr>
      </a:pPr>
      <a:endParaRPr lang="en-US"/>
    </a:p>
  </c:txPr>
  <c:externalData r:id="rId1"/>
  <c:extLst>
    <c:ext xmlns:c14="http://schemas.microsoft.com/office/drawing/2007/8/2/chart" uri="{781A3756-C4B2-4CAC-9D66-4F8BD8637D16}">
      <c14:pivotOptions>
        <c14:dropZoneFilter val="1"/>
        <c14:dropZoneCategories val="1"/>
        <c14:dropZoneData val="1"/>
        <c14:dropZoneSeries val="1"/>
      </c14:pivotOptions>
    </c:ext>
  </c:extLst>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p:txBody>
          <a:bodyPr/>
          <a:lstStyle>
            <a:lvl1pPr>
              <a:defRPr/>
            </a:lvl1pPr>
          </a:lstStyle>
          <a:p>
            <a:fld id="{3D0EFC7E-DE7F-424F-99AE-EB95080D4520}" type="slidenum">
              <a:rPr lang="en-US"/>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A4D1E5A-EEA7-474B-ACF6-5633C5D7D4B4}" type="slidenum">
              <a:rPr lang="en-US"/>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0488"/>
            <a:ext cx="2057400" cy="67675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0488"/>
            <a:ext cx="6019800" cy="67675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5A366B30-C4BD-4185-9EF7-7128895A9DD1}" type="slidenum">
              <a:rPr lang="en-US"/>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ADCDA762-076E-454F-B45C-412615CF69D9}" type="slidenum">
              <a:rPr lang="en-US"/>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2114C6E3-15A5-413B-AB7F-55C90AC22B86}" type="slidenum">
              <a:rPr lang="en-US"/>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5257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E5A6F45B-30FF-4F5E-AF6C-268C0C739FA3}" type="slidenum">
              <a:rPr lang="en-US"/>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0A70C3E4-4962-4A43-A437-9DBAD5695CF7}" type="slidenum">
              <a:rPr lang="en-US"/>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74C0FD14-66A0-4CCB-B26F-1A5DFBB03FD1}" type="slidenum">
              <a:rPr lang="en-US"/>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2D52DBC-FE7C-4920-959D-C984E453D9FF}" type="slidenum">
              <a:rPr lang="en-US"/>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03A18EF4-7695-4765-ACCC-3D28132D4240}" type="slidenum">
              <a:rPr lang="en-US"/>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4B824E03-7B77-4ABE-AAE6-A1A5BBF458A6}" type="slidenum">
              <a:rPr lang="en-US"/>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457200" y="90488"/>
            <a:ext cx="8229600" cy="1509712"/>
          </a:xfrm>
          <a:prstGeom prst="rect">
            <a:avLst/>
          </a:prstGeom>
          <a:noFill/>
          <a:ln w="12700">
            <a:noFill/>
            <a:miter lim="800000"/>
            <a:headEnd/>
            <a:tailEnd/>
          </a:ln>
          <a:effectLst/>
        </p:spPr>
        <p:txBody>
          <a:bodyPr vert="horz" wrap="square" lIns="50800" tIns="50800" rIns="91440" bIns="50800" numCol="1" anchor="ctr" anchorCtr="0" compatLnSpc="1">
            <a:prstTxWarp prst="textNoShape">
              <a:avLst/>
            </a:prstTxWarp>
          </a:bodyPr>
          <a:lstStyle/>
          <a:p>
            <a:pPr lvl="0"/>
            <a:r>
              <a:rPr lang="en-US" smtClean="0">
                <a:sym typeface="Lucida Grande" charset="0"/>
              </a:rPr>
              <a:t>Click to edit Master title style</a:t>
            </a:r>
          </a:p>
        </p:txBody>
      </p:sp>
      <p:sp>
        <p:nvSpPr>
          <p:cNvPr id="1026" name="Rectangle 2"/>
          <p:cNvSpPr>
            <a:spLocks noGrp="1" noChangeArrowheads="1"/>
          </p:cNvSpPr>
          <p:nvPr>
            <p:ph type="body" idx="1"/>
          </p:nvPr>
        </p:nvSpPr>
        <p:spPr bwMode="auto">
          <a:xfrm>
            <a:off x="457200" y="1600200"/>
            <a:ext cx="8229600" cy="5257800"/>
          </a:xfrm>
          <a:prstGeom prst="rect">
            <a:avLst/>
          </a:prstGeom>
          <a:noFill/>
          <a:ln w="12700">
            <a:noFill/>
            <a:miter lim="800000"/>
            <a:headEnd/>
            <a:tailEnd/>
          </a:ln>
          <a:effectLst/>
        </p:spPr>
        <p:txBody>
          <a:bodyPr vert="horz" wrap="square" lIns="50800" tIns="50800" rIns="91440" bIns="50800" numCol="1" anchor="t" anchorCtr="0" compatLnSpc="1">
            <a:prstTxWarp prst="textNoShape">
              <a:avLst/>
            </a:prstTxWarp>
          </a:bodyPr>
          <a:lstStyle/>
          <a:p>
            <a:pPr lvl="0"/>
            <a:r>
              <a:rPr lang="en-US" smtClean="0">
                <a:sym typeface="Lucida Grande" charset="0"/>
              </a:rPr>
              <a:t>Click to edit Master text styles</a:t>
            </a:r>
          </a:p>
          <a:p>
            <a:pPr lvl="1"/>
            <a:r>
              <a:rPr lang="en-US" smtClean="0">
                <a:sym typeface="Lucida Grande" charset="0"/>
              </a:rPr>
              <a:t>Second level</a:t>
            </a:r>
          </a:p>
          <a:p>
            <a:pPr lvl="2"/>
            <a:r>
              <a:rPr lang="en-US" smtClean="0">
                <a:sym typeface="Lucida Grande" charset="0"/>
              </a:rPr>
              <a:t>Third level</a:t>
            </a:r>
          </a:p>
          <a:p>
            <a:pPr lvl="3"/>
            <a:r>
              <a:rPr lang="en-US" smtClean="0">
                <a:sym typeface="Lucida Grande" charset="0"/>
              </a:rPr>
              <a:t>Fourth level</a:t>
            </a:r>
          </a:p>
          <a:p>
            <a:pPr lvl="4"/>
            <a:r>
              <a:rPr lang="en-US" smtClean="0">
                <a:sym typeface="Lucida Grande" charset="0"/>
              </a:rPr>
              <a:t>Fifth level</a:t>
            </a:r>
          </a:p>
        </p:txBody>
      </p:sp>
      <p:sp>
        <p:nvSpPr>
          <p:cNvPr id="1027" name="Text Box 3"/>
          <p:cNvSpPr txBox="1">
            <a:spLocks noGrp="1" noChangeArrowheads="1"/>
          </p:cNvSpPr>
          <p:nvPr>
            <p:ph type="sldNum" sz="quarter" idx="4"/>
          </p:nvPr>
        </p:nvSpPr>
        <p:spPr bwMode="auto">
          <a:xfrm>
            <a:off x="7466013" y="6392863"/>
            <a:ext cx="306387" cy="292100"/>
          </a:xfrm>
          <a:prstGeom prst="rect">
            <a:avLst/>
          </a:prstGeom>
          <a:noFill/>
          <a:ln w="12700">
            <a:noFill/>
            <a:miter lim="800000"/>
            <a:headEnd/>
            <a:tailEnd/>
          </a:ln>
          <a:effectLst/>
        </p:spPr>
        <p:txBody>
          <a:bodyPr vert="horz" wrap="none" lIns="91440" tIns="45720" rIns="91440" bIns="45720" numCol="1" anchor="ctr" anchorCtr="0" compatLnSpc="1">
            <a:prstTxWarp prst="textNoShape">
              <a:avLst/>
            </a:prstTxWarp>
          </a:bodyPr>
          <a:lstStyle>
            <a:lvl1pPr algn="ctr">
              <a:defRPr sz="1200">
                <a:solidFill>
                  <a:srgbClr val="8B8B8B"/>
                </a:solidFill>
                <a:ea typeface="Lucida Grande" charset="0"/>
                <a:cs typeface="Lucida Grande" charset="0"/>
              </a:defRPr>
            </a:lvl1pPr>
          </a:lstStyle>
          <a:p>
            <a:fld id="{B91507BC-79AF-4EB4-8F49-DB9E3545ACF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hdr="0" ftr="0" dt="0"/>
  <p:txStyles>
    <p:titleStyle>
      <a:lvl1pPr marL="39688" algn="ctr" rtl="0" fontAlgn="base">
        <a:spcBef>
          <a:spcPct val="0"/>
        </a:spcBef>
        <a:spcAft>
          <a:spcPct val="0"/>
        </a:spcAft>
        <a:defRPr sz="4400">
          <a:solidFill>
            <a:schemeClr val="tx1"/>
          </a:solidFill>
          <a:latin typeface="+mj-lt"/>
          <a:ea typeface="+mj-ea"/>
          <a:cs typeface="+mj-cs"/>
          <a:sym typeface="Lucida Grande" charset="0"/>
        </a:defRPr>
      </a:lvl1pPr>
      <a:lvl2pPr marL="396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2pPr>
      <a:lvl3pPr marL="396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3pPr>
      <a:lvl4pPr marL="396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4pPr>
      <a:lvl5pPr marL="396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5pPr>
      <a:lvl6pPr marL="4968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6pPr>
      <a:lvl7pPr marL="9540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7pPr>
      <a:lvl8pPr marL="14112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8pPr>
      <a:lvl9pPr marL="18684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9pPr>
    </p:titleStyle>
    <p:bodyStyle>
      <a:lvl1pPr marL="382588" indent="-342900" algn="l" rtl="0" fontAlgn="base">
        <a:spcBef>
          <a:spcPts val="800"/>
        </a:spcBef>
        <a:spcAft>
          <a:spcPct val="0"/>
        </a:spcAft>
        <a:buClr>
          <a:srgbClr val="1B1B1B"/>
        </a:buClr>
        <a:buSzPct val="100000"/>
        <a:buFont typeface="Arial" charset="0"/>
        <a:buChar char="•"/>
        <a:defRPr sz="3200">
          <a:solidFill>
            <a:schemeClr val="tx1"/>
          </a:solidFill>
          <a:latin typeface="+mn-lt"/>
          <a:ea typeface="+mn-ea"/>
          <a:cs typeface="+mn-cs"/>
          <a:sym typeface="Lucida Grande" charset="0"/>
        </a:defRPr>
      </a:lvl1pPr>
      <a:lvl2pPr marL="731838" indent="-285750" algn="l" rtl="0" fontAlgn="base">
        <a:spcBef>
          <a:spcPts val="700"/>
        </a:spcBef>
        <a:spcAft>
          <a:spcPct val="0"/>
        </a:spcAft>
        <a:buClr>
          <a:srgbClr val="1B1B1B"/>
        </a:buClr>
        <a:buSzPct val="100000"/>
        <a:buFont typeface="Arial" charset="0"/>
        <a:buChar char="–"/>
        <a:defRPr sz="2800">
          <a:solidFill>
            <a:schemeClr val="tx1"/>
          </a:solidFill>
          <a:latin typeface="+mn-lt"/>
          <a:ea typeface="+mn-ea"/>
          <a:cs typeface="+mn-cs"/>
          <a:sym typeface="Lucida Grande" charset="0"/>
        </a:defRPr>
      </a:lvl2pPr>
      <a:lvl3pPr marL="1131888" indent="-228600" algn="l" rtl="0" fontAlgn="base">
        <a:spcBef>
          <a:spcPts val="600"/>
        </a:spcBef>
        <a:spcAft>
          <a:spcPct val="0"/>
        </a:spcAft>
        <a:buClr>
          <a:srgbClr val="1B1B1B"/>
        </a:buClr>
        <a:buSzPct val="100000"/>
        <a:buFont typeface="Arial" charset="0"/>
        <a:buChar char="•"/>
        <a:defRPr sz="2400">
          <a:solidFill>
            <a:schemeClr val="tx1"/>
          </a:solidFill>
          <a:latin typeface="+mn-lt"/>
          <a:ea typeface="+mn-ea"/>
          <a:cs typeface="+mn-cs"/>
          <a:sym typeface="Lucida Grande" charset="0"/>
        </a:defRPr>
      </a:lvl3pPr>
      <a:lvl4pPr marL="1589088" indent="-228600" algn="l" rtl="0" fontAlgn="base">
        <a:spcBef>
          <a:spcPts val="500"/>
        </a:spcBef>
        <a:spcAft>
          <a:spcPct val="0"/>
        </a:spcAft>
        <a:buClr>
          <a:srgbClr val="1B1B1B"/>
        </a:buClr>
        <a:buSzPct val="100000"/>
        <a:buFont typeface="Arial" charset="0"/>
        <a:buChar char="–"/>
        <a:defRPr sz="2000">
          <a:solidFill>
            <a:schemeClr val="tx1"/>
          </a:solidFill>
          <a:latin typeface="+mn-lt"/>
          <a:ea typeface="+mn-ea"/>
          <a:cs typeface="+mn-cs"/>
          <a:sym typeface="Lucida Grande" charset="0"/>
        </a:defRPr>
      </a:lvl4pPr>
      <a:lvl5pPr marL="2046288" indent="-228600" algn="l" rtl="0" fontAlgn="base">
        <a:spcBef>
          <a:spcPts val="500"/>
        </a:spcBef>
        <a:spcAft>
          <a:spcPct val="0"/>
        </a:spcAft>
        <a:buClr>
          <a:srgbClr val="1B1B1B"/>
        </a:buClr>
        <a:buSzPct val="100000"/>
        <a:buFont typeface="Arial" charset="0"/>
        <a:buChar char="»"/>
        <a:defRPr sz="2000">
          <a:solidFill>
            <a:schemeClr val="tx1"/>
          </a:solidFill>
          <a:latin typeface="+mn-lt"/>
          <a:ea typeface="+mn-ea"/>
          <a:cs typeface="+mn-cs"/>
          <a:sym typeface="Lucida Grande" charset="0"/>
        </a:defRPr>
      </a:lvl5pPr>
      <a:lvl6pPr marL="2503488" indent="-228600" algn="l" rtl="0" fontAlgn="base">
        <a:spcBef>
          <a:spcPts val="500"/>
        </a:spcBef>
        <a:spcAft>
          <a:spcPct val="0"/>
        </a:spcAft>
        <a:buClr>
          <a:srgbClr val="1B1B1B"/>
        </a:buClr>
        <a:buSzPct val="100000"/>
        <a:buFont typeface="Arial" charset="0"/>
        <a:buChar char="»"/>
        <a:defRPr sz="2000">
          <a:solidFill>
            <a:schemeClr val="tx1"/>
          </a:solidFill>
          <a:latin typeface="+mn-lt"/>
          <a:ea typeface="+mn-ea"/>
          <a:cs typeface="+mn-cs"/>
          <a:sym typeface="Lucida Grande" charset="0"/>
        </a:defRPr>
      </a:lvl6pPr>
      <a:lvl7pPr marL="2960688" indent="-228600" algn="l" rtl="0" fontAlgn="base">
        <a:spcBef>
          <a:spcPts val="500"/>
        </a:spcBef>
        <a:spcAft>
          <a:spcPct val="0"/>
        </a:spcAft>
        <a:buClr>
          <a:srgbClr val="1B1B1B"/>
        </a:buClr>
        <a:buSzPct val="100000"/>
        <a:buFont typeface="Arial" charset="0"/>
        <a:buChar char="»"/>
        <a:defRPr sz="2000">
          <a:solidFill>
            <a:schemeClr val="tx1"/>
          </a:solidFill>
          <a:latin typeface="+mn-lt"/>
          <a:ea typeface="+mn-ea"/>
          <a:cs typeface="+mn-cs"/>
          <a:sym typeface="Lucida Grande" charset="0"/>
        </a:defRPr>
      </a:lvl7pPr>
      <a:lvl8pPr marL="3417888" indent="-228600" algn="l" rtl="0" fontAlgn="base">
        <a:spcBef>
          <a:spcPts val="500"/>
        </a:spcBef>
        <a:spcAft>
          <a:spcPct val="0"/>
        </a:spcAft>
        <a:buClr>
          <a:srgbClr val="1B1B1B"/>
        </a:buClr>
        <a:buSzPct val="100000"/>
        <a:buFont typeface="Arial" charset="0"/>
        <a:buChar char="»"/>
        <a:defRPr sz="2000">
          <a:solidFill>
            <a:schemeClr val="tx1"/>
          </a:solidFill>
          <a:latin typeface="+mn-lt"/>
          <a:ea typeface="+mn-ea"/>
          <a:cs typeface="+mn-cs"/>
          <a:sym typeface="Lucida Grande" charset="0"/>
        </a:defRPr>
      </a:lvl8pPr>
      <a:lvl9pPr marL="3875088" indent="-228600" algn="l" rtl="0" fontAlgn="base">
        <a:spcBef>
          <a:spcPts val="500"/>
        </a:spcBef>
        <a:spcAft>
          <a:spcPct val="0"/>
        </a:spcAft>
        <a:buClr>
          <a:srgbClr val="1B1B1B"/>
        </a:buClr>
        <a:buSzPct val="100000"/>
        <a:buFont typeface="Arial" charset="0"/>
        <a:buChar char="»"/>
        <a:defRPr sz="2000">
          <a:solidFill>
            <a:schemeClr val="tx1"/>
          </a:solidFill>
          <a:latin typeface="+mn-lt"/>
          <a:ea typeface="+mn-ea"/>
          <a:cs typeface="+mn-cs"/>
          <a:sym typeface="Lucida Grande"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chart" Target="../charts/chart13.xml"/></Relationships>
</file>

<file path=ppt/slides/_rels/slide2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chart" Target="../charts/chart15.xml"/></Relationships>
</file>

<file path=ppt/slides/_rels/slide2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chart" Target="../charts/chart17.xml"/></Relationships>
</file>

<file path=ppt/slides/_rels/slide2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chart" Target="../charts/chart19.xml"/></Relationships>
</file>

<file path=ppt/slides/_rels/slide2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chart" Target="../charts/chart2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chart" Target="../charts/chart23.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12700" cap="flat">
            <a:noFill/>
            <a:miter lim="800000"/>
            <a:headEnd/>
            <a:tailEnd/>
          </a:ln>
        </p:spPr>
      </p:pic>
      <p:sp>
        <p:nvSpPr>
          <p:cNvPr id="2050" name="Text Box 2"/>
          <p:cNvSpPr txBox="1">
            <a:spLocks noChangeArrowheads="1"/>
          </p:cNvSpPr>
          <p:nvPr/>
        </p:nvSpPr>
        <p:spPr bwMode="auto">
          <a:xfrm>
            <a:off x="7466013" y="6392863"/>
            <a:ext cx="306387" cy="292100"/>
          </a:xfrm>
          <a:prstGeom prst="rect">
            <a:avLst/>
          </a:prstGeom>
          <a:noFill/>
          <a:ln w="12700">
            <a:noFill/>
            <a:miter lim="800000"/>
            <a:headEnd/>
            <a:tailEnd/>
          </a:ln>
          <a:effectLst/>
        </p:spPr>
        <p:txBody>
          <a:bodyPr wrap="none" anchor="ctr"/>
          <a:lstStyle/>
          <a:p>
            <a:pPr algn="ctr"/>
            <a:fld id="{8012D782-61BA-41AF-BF38-D82F32AF070F}" type="slidenum">
              <a:rPr lang="en-US" sz="1200">
                <a:solidFill>
                  <a:srgbClr val="8B8B8B"/>
                </a:solidFill>
                <a:ea typeface="Lucida Grande" charset="0"/>
                <a:cs typeface="Lucida Grande" charset="0"/>
              </a:rPr>
              <a:pPr algn="ctr"/>
              <a:t>1</a:t>
            </a:fld>
            <a:endParaRPr lang="en-US" sz="1200">
              <a:solidFill>
                <a:srgbClr val="8B8B8B"/>
              </a:solidFill>
              <a:ea typeface="Lucida Grande" charset="0"/>
              <a:cs typeface="Lucida Grande" charset="0"/>
            </a:endParaRPr>
          </a:p>
        </p:txBody>
      </p:sp>
      <p:sp>
        <p:nvSpPr>
          <p:cNvPr id="2051" name="Rectangle 3"/>
          <p:cNvSpPr>
            <a:spLocks/>
          </p:cNvSpPr>
          <p:nvPr/>
        </p:nvSpPr>
        <p:spPr bwMode="auto">
          <a:xfrm>
            <a:off x="2667000" y="838200"/>
            <a:ext cx="6553200" cy="1676400"/>
          </a:xfrm>
          <a:prstGeom prst="rect">
            <a:avLst/>
          </a:prstGeom>
          <a:noFill/>
          <a:ln w="9525" cap="flat">
            <a:noFill/>
            <a:miter lim="800000"/>
            <a:headEnd type="none" w="med" len="med"/>
            <a:tailEnd type="none" w="med" len="med"/>
          </a:ln>
        </p:spPr>
        <p:txBody>
          <a:bodyPr lIns="0" tIns="0" rIns="0" bIns="0"/>
          <a:lstStyle/>
          <a:p>
            <a:pPr algn="ctr"/>
            <a:r>
              <a:rPr lang="en-US" sz="2000" b="1" dirty="0">
                <a:solidFill>
                  <a:schemeClr val="bg1"/>
                </a:solidFill>
              </a:rPr>
              <a:t>Feedback </a:t>
            </a:r>
            <a:r>
              <a:rPr lang="en-US" sz="2000" b="1" dirty="0" smtClean="0">
                <a:solidFill>
                  <a:schemeClr val="bg1"/>
                </a:solidFill>
              </a:rPr>
              <a:t>on verification </a:t>
            </a:r>
            <a:r>
              <a:rPr lang="en-US" sz="2000" b="1" dirty="0">
                <a:solidFill>
                  <a:schemeClr val="bg1"/>
                </a:solidFill>
              </a:rPr>
              <a:t>exercise for proposed leading </a:t>
            </a:r>
            <a:r>
              <a:rPr lang="en-US" sz="2000" b="1" dirty="0" smtClean="0">
                <a:solidFill>
                  <a:schemeClr val="bg1"/>
                </a:solidFill>
              </a:rPr>
              <a:t>practice of supplements to a mine Hearing Conservation Programme that include the use of OAEs, coaching of employees and custom-moulded Hearing Protection Devices </a:t>
            </a:r>
            <a:endParaRPr lang="en-US" sz="2000" b="1" dirty="0">
              <a:solidFill>
                <a:schemeClr val="bg1"/>
              </a:solidFill>
            </a:endParaRPr>
          </a:p>
        </p:txBody>
      </p:sp>
      <p:sp>
        <p:nvSpPr>
          <p:cNvPr id="2052" name="Rectangle 4"/>
          <p:cNvSpPr>
            <a:spLocks/>
          </p:cNvSpPr>
          <p:nvPr/>
        </p:nvSpPr>
        <p:spPr bwMode="auto">
          <a:xfrm>
            <a:off x="4775200" y="4191000"/>
            <a:ext cx="4292600" cy="381000"/>
          </a:xfrm>
          <a:prstGeom prst="rect">
            <a:avLst/>
          </a:prstGeom>
          <a:noFill/>
          <a:ln w="9525" cap="flat">
            <a:noFill/>
            <a:miter lim="800000"/>
            <a:headEnd type="none" w="med" len="med"/>
            <a:tailEnd type="none" w="med" len="med"/>
          </a:ln>
        </p:spPr>
        <p:txBody>
          <a:bodyPr lIns="0" tIns="0" rIns="40639" bIns="0"/>
          <a:lstStyle/>
          <a:p>
            <a:pPr marL="39688"/>
            <a:r>
              <a:rPr lang="en-US" sz="2800" b="1" dirty="0">
                <a:solidFill>
                  <a:srgbClr val="FFFFFF"/>
                </a:solidFill>
                <a:latin typeface="Arial" pitchFamily="34" charset="0"/>
                <a:ea typeface="Georgia" charset="0"/>
                <a:cs typeface="Arial" pitchFamily="34" charset="0"/>
                <a:sym typeface="Georgia" charset="0"/>
              </a:rPr>
              <a:t>2</a:t>
            </a:r>
            <a:r>
              <a:rPr lang="en-US" sz="2800" b="1" dirty="0" smtClean="0">
                <a:solidFill>
                  <a:srgbClr val="FFFFFF"/>
                </a:solidFill>
                <a:latin typeface="Arial" pitchFamily="34" charset="0"/>
                <a:ea typeface="Georgia" charset="0"/>
                <a:cs typeface="Arial" pitchFamily="34" charset="0"/>
                <a:sym typeface="Georgia" charset="0"/>
              </a:rPr>
              <a:t> October 2013</a:t>
            </a:r>
            <a:endParaRPr lang="en-US" sz="2800" b="1" dirty="0">
              <a:solidFill>
                <a:srgbClr val="FFFFFF"/>
              </a:solidFill>
              <a:latin typeface="Arial" pitchFamily="34" charset="0"/>
              <a:ea typeface="Georgia" charset="0"/>
              <a:cs typeface="Arial" pitchFamily="34" charset="0"/>
              <a:sym typeface="Georgia"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solidFill>
                  <a:schemeClr val="bg1"/>
                </a:solidFill>
                <a:ea typeface="+mj-ea"/>
              </a:rPr>
              <a:t>Findings</a:t>
            </a: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2" name="Rectangle 11"/>
          <p:cNvSpPr/>
          <p:nvPr/>
        </p:nvSpPr>
        <p:spPr>
          <a:xfrm>
            <a:off x="533400" y="1214735"/>
            <a:ext cx="8243888" cy="461665"/>
          </a:xfrm>
          <a:prstGeom prst="rect">
            <a:avLst/>
          </a:prstGeom>
        </p:spPr>
        <p:txBody>
          <a:bodyPr wrap="square">
            <a:spAutoFit/>
          </a:bodyPr>
          <a:lstStyle/>
          <a:p>
            <a:pPr algn="just"/>
            <a:r>
              <a:rPr lang="en-US" sz="2400" i="1" dirty="0">
                <a:solidFill>
                  <a:schemeClr val="bg1"/>
                </a:solidFill>
              </a:rPr>
              <a:t>Otoacoustic Emissions measurements (OAEs</a:t>
            </a:r>
            <a:r>
              <a:rPr lang="en-US" sz="2400" i="1" dirty="0" smtClean="0">
                <a:solidFill>
                  <a:schemeClr val="bg1"/>
                </a:solidFill>
              </a:rPr>
              <a:t>):</a:t>
            </a:r>
            <a:endParaRPr lang="en-US" sz="2400" i="1" dirty="0">
              <a:solidFill>
                <a:schemeClr val="bg1"/>
              </a:solidFill>
            </a:endParaRPr>
          </a:p>
        </p:txBody>
      </p:sp>
      <p:sp>
        <p:nvSpPr>
          <p:cNvPr id="14" name="Rectangle 13"/>
          <p:cNvSpPr/>
          <p:nvPr/>
        </p:nvSpPr>
        <p:spPr>
          <a:xfrm>
            <a:off x="519112" y="1783140"/>
            <a:ext cx="8243888" cy="1569660"/>
          </a:xfrm>
          <a:prstGeom prst="rect">
            <a:avLst/>
          </a:prstGeom>
        </p:spPr>
        <p:txBody>
          <a:bodyPr wrap="square">
            <a:spAutoFit/>
          </a:bodyPr>
          <a:lstStyle/>
          <a:p>
            <a:pPr lvl="0" algn="just"/>
            <a:r>
              <a:rPr lang="en-US" sz="2400" dirty="0">
                <a:solidFill>
                  <a:schemeClr val="bg1"/>
                </a:solidFill>
              </a:rPr>
              <a:t>At the same time as when the HPD is fitted, a test known as Otoacoustic Emissions (OAEs) is used to measure the functioning of the inner ear, the part of the ear where noise causes damage. </a:t>
            </a:r>
          </a:p>
        </p:txBody>
      </p:sp>
      <p:sp>
        <p:nvSpPr>
          <p:cNvPr id="15" name="Rectangle 14"/>
          <p:cNvSpPr/>
          <p:nvPr/>
        </p:nvSpPr>
        <p:spPr>
          <a:xfrm>
            <a:off x="533400" y="3828871"/>
            <a:ext cx="8243888" cy="1200329"/>
          </a:xfrm>
          <a:prstGeom prst="rect">
            <a:avLst/>
          </a:prstGeom>
        </p:spPr>
        <p:txBody>
          <a:bodyPr wrap="square">
            <a:spAutoFit/>
          </a:bodyPr>
          <a:lstStyle/>
          <a:p>
            <a:pPr lvl="0" algn="just"/>
            <a:r>
              <a:rPr lang="en-US" sz="2400" dirty="0">
                <a:solidFill>
                  <a:schemeClr val="bg1"/>
                </a:solidFill>
              </a:rPr>
              <a:t>Since OAEs can indicate a reduction in inner ear function before a hearing loss is identified on an audiogram, the OAE test method can be an early indicator of hearing loss.</a:t>
            </a:r>
          </a:p>
        </p:txBody>
      </p:sp>
    </p:spTree>
    <p:extLst>
      <p:ext uri="{BB962C8B-B14F-4D97-AF65-F5344CB8AC3E}">
        <p14:creationId xmlns:p14="http://schemas.microsoft.com/office/powerpoint/2010/main" xmlns="" val="996335922"/>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609600"/>
            <a:ext cx="9001125" cy="571500"/>
          </a:xfrm>
          <a:prstGeom prst="rect">
            <a:avLst/>
          </a:prstGeom>
        </p:spPr>
        <p:txBody>
          <a:bodyPr anchor="ctr"/>
          <a:lstStyle/>
          <a:p>
            <a:pPr lvl="0">
              <a:defRPr/>
            </a:pPr>
            <a:r>
              <a:rPr lang="en" sz="3200" b="1" dirty="0" smtClean="0">
                <a:solidFill>
                  <a:schemeClr val="bg1"/>
                </a:solidFill>
                <a:ea typeface="+mj-ea"/>
              </a:rPr>
              <a:t>Challenges - 1</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762000"/>
            <a:ext cx="8686800" cy="3733800"/>
          </a:xfrm>
          <a:prstGeom prst="rect">
            <a:avLst/>
          </a:prstGeom>
          <a:noFill/>
          <a:ln w="9525">
            <a:noFill/>
            <a:miter lim="800000"/>
            <a:headEnd/>
            <a:tailEnd/>
          </a:ln>
        </p:spPr>
        <p:txBody>
          <a:bodyPr/>
          <a:lstStyle/>
          <a:p>
            <a:pPr marL="342900" lvl="1" indent="-342900">
              <a:lnSpc>
                <a:spcPts val="3000"/>
              </a:lnSpc>
              <a:spcBef>
                <a:spcPct val="20000"/>
              </a:spcBef>
              <a:spcAft>
                <a:spcPct val="5000"/>
              </a:spcAft>
              <a:buFontTx/>
              <a:buChar char="•"/>
              <a:defRPr/>
            </a:pPr>
            <a:endParaRPr lang="en-US" sz="2800" dirty="0" smtClean="0">
              <a:solidFill>
                <a:schemeClr val="bg1"/>
              </a:solidFill>
            </a:endParaRPr>
          </a:p>
          <a:p>
            <a:pPr lvl="0"/>
            <a:r>
              <a:rPr lang="en-US" sz="2400" dirty="0">
                <a:solidFill>
                  <a:schemeClr val="bg1"/>
                </a:solidFill>
              </a:rPr>
              <a:t>Audiogram test results, Noise level measurements, HPD records, OAE test results and coaching records are not integrated in a way that facilitates an evaluation of the value added by each aspect of the programme  i.e. no statistics available that indicates the programme is reducing NIHL or that the costs involved are adding value to the Hearing Conservation Programme at the mine</a:t>
            </a:r>
            <a:r>
              <a:rPr lang="en-US" sz="2400" dirty="0" smtClean="0">
                <a:solidFill>
                  <a:schemeClr val="bg1"/>
                </a:solidFill>
              </a:rPr>
              <a:t>.</a:t>
            </a:r>
            <a:endParaRPr lang="en-GB" sz="2400" dirty="0">
              <a:solidFill>
                <a:schemeClr val="bg1"/>
              </a:solidFill>
            </a:endParaRPr>
          </a:p>
        </p:txBody>
      </p:sp>
      <p:sp>
        <p:nvSpPr>
          <p:cNvPr id="12" name="Rectangle 11"/>
          <p:cNvSpPr/>
          <p:nvPr/>
        </p:nvSpPr>
        <p:spPr>
          <a:xfrm>
            <a:off x="519112" y="4191000"/>
            <a:ext cx="8243888" cy="1569660"/>
          </a:xfrm>
          <a:prstGeom prst="rect">
            <a:avLst/>
          </a:prstGeom>
        </p:spPr>
        <p:txBody>
          <a:bodyPr wrap="square">
            <a:spAutoFit/>
          </a:bodyPr>
          <a:lstStyle/>
          <a:p>
            <a:pPr lvl="0"/>
            <a:r>
              <a:rPr lang="en-US" sz="2400" i="1" dirty="0">
                <a:solidFill>
                  <a:schemeClr val="bg1"/>
                </a:solidFill>
              </a:rPr>
              <a:t>Establishing a link between all the available databases  and developing reporting systems that will facilitate evaluation and proactive management of the HCP will address this challenge</a:t>
            </a:r>
            <a:r>
              <a:rPr lang="en-US" sz="2400" dirty="0">
                <a:solidFill>
                  <a:schemeClr val="bg1"/>
                </a:solidFill>
              </a:rPr>
              <a:t>.</a:t>
            </a:r>
            <a:endParaRPr lang="en-GB" sz="2400" dirty="0">
              <a:solidFill>
                <a:schemeClr val="bg1"/>
              </a:solidFill>
            </a:endParaRPr>
          </a:p>
        </p:txBody>
      </p:sp>
    </p:spTree>
    <p:extLst>
      <p:ext uri="{BB962C8B-B14F-4D97-AF65-F5344CB8AC3E}">
        <p14:creationId xmlns:p14="http://schemas.microsoft.com/office/powerpoint/2010/main" xmlns="" val="1099124173"/>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609600"/>
            <a:ext cx="9001125" cy="571500"/>
          </a:xfrm>
          <a:prstGeom prst="rect">
            <a:avLst/>
          </a:prstGeom>
        </p:spPr>
        <p:txBody>
          <a:bodyPr anchor="ctr"/>
          <a:lstStyle/>
          <a:p>
            <a:pPr lvl="0">
              <a:defRPr/>
            </a:pPr>
            <a:r>
              <a:rPr lang="en" sz="3200" b="1" dirty="0" smtClean="0">
                <a:solidFill>
                  <a:schemeClr val="bg1"/>
                </a:solidFill>
                <a:ea typeface="+mj-ea"/>
              </a:rPr>
              <a:t>Challenges-2</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066800"/>
            <a:ext cx="8686800" cy="3581400"/>
          </a:xfrm>
          <a:prstGeom prst="rect">
            <a:avLst/>
          </a:prstGeom>
          <a:noFill/>
          <a:ln w="9525">
            <a:noFill/>
            <a:miter lim="800000"/>
            <a:headEnd/>
            <a:tailEnd/>
          </a:ln>
        </p:spPr>
        <p:txBody>
          <a:bodyPr/>
          <a:lstStyle/>
          <a:p>
            <a:pPr marL="342900" lvl="1" indent="-342900">
              <a:lnSpc>
                <a:spcPts val="3000"/>
              </a:lnSpc>
              <a:spcBef>
                <a:spcPct val="20000"/>
              </a:spcBef>
              <a:spcAft>
                <a:spcPct val="5000"/>
              </a:spcAft>
              <a:buFontTx/>
              <a:buChar char="•"/>
              <a:defRPr/>
            </a:pPr>
            <a:endParaRPr lang="en-US" sz="2800" dirty="0" smtClean="0">
              <a:solidFill>
                <a:schemeClr val="bg1"/>
              </a:solidFill>
            </a:endParaRPr>
          </a:p>
          <a:p>
            <a:pPr lvl="0"/>
            <a:r>
              <a:rPr lang="en-US" sz="2400" dirty="0">
                <a:solidFill>
                  <a:schemeClr val="bg1"/>
                </a:solidFill>
              </a:rPr>
              <a:t>Due to the lack of integration there is inefficiency and duplication of some processes: </a:t>
            </a:r>
            <a:endParaRPr lang="en-US" sz="2400" dirty="0" smtClean="0">
              <a:solidFill>
                <a:schemeClr val="bg1"/>
              </a:solidFill>
            </a:endParaRPr>
          </a:p>
          <a:p>
            <a:r>
              <a:rPr lang="en-US" sz="2400" dirty="0">
                <a:solidFill>
                  <a:schemeClr val="bg1"/>
                </a:solidFill>
              </a:rPr>
              <a:t>Duplication - </a:t>
            </a:r>
            <a:r>
              <a:rPr lang="en-US" sz="2400" dirty="0" smtClean="0">
                <a:solidFill>
                  <a:schemeClr val="bg1"/>
                </a:solidFill>
              </a:rPr>
              <a:t>counseling/coaching</a:t>
            </a:r>
          </a:p>
          <a:p>
            <a:pPr lvl="0"/>
            <a:r>
              <a:rPr lang="en-US" sz="2800" dirty="0">
                <a:solidFill>
                  <a:schemeClr val="bg1"/>
                </a:solidFill>
              </a:rPr>
              <a:t>Inefficiency  </a:t>
            </a:r>
            <a:r>
              <a:rPr lang="en-US" sz="2800" dirty="0" smtClean="0">
                <a:solidFill>
                  <a:schemeClr val="bg1"/>
                </a:solidFill>
              </a:rPr>
              <a:t>   -   	</a:t>
            </a:r>
            <a:r>
              <a:rPr lang="en-US" sz="2400" dirty="0" smtClean="0">
                <a:solidFill>
                  <a:schemeClr val="bg1"/>
                </a:solidFill>
              </a:rPr>
              <a:t>lack </a:t>
            </a:r>
            <a:r>
              <a:rPr lang="en-US" sz="2400" dirty="0">
                <a:solidFill>
                  <a:schemeClr val="bg1"/>
                </a:solidFill>
              </a:rPr>
              <a:t>of effective use of OAEs early </a:t>
            </a:r>
            <a:r>
              <a:rPr lang="en-US" sz="2400" dirty="0" smtClean="0">
                <a:solidFill>
                  <a:schemeClr val="bg1"/>
                </a:solidFill>
              </a:rPr>
              <a:t>   				identification </a:t>
            </a:r>
            <a:r>
              <a:rPr lang="en-US" sz="2400" dirty="0">
                <a:solidFill>
                  <a:schemeClr val="bg1"/>
                </a:solidFill>
              </a:rPr>
              <a:t>of </a:t>
            </a:r>
            <a:r>
              <a:rPr lang="en-US" sz="2400" dirty="0" smtClean="0">
                <a:solidFill>
                  <a:schemeClr val="bg1"/>
                </a:solidFill>
              </a:rPr>
              <a:t>NIHL</a:t>
            </a:r>
          </a:p>
          <a:p>
            <a:pPr lvl="0"/>
            <a:r>
              <a:rPr lang="en-US" sz="2400" dirty="0">
                <a:solidFill>
                  <a:schemeClr val="bg1"/>
                </a:solidFill>
              </a:rPr>
              <a:t>	</a:t>
            </a:r>
            <a:r>
              <a:rPr lang="en-US" sz="2400" dirty="0" smtClean="0">
                <a:solidFill>
                  <a:schemeClr val="bg1"/>
                </a:solidFill>
              </a:rPr>
              <a:t>	      -	Attenuation </a:t>
            </a:r>
            <a:r>
              <a:rPr lang="en-US" sz="2400" dirty="0">
                <a:solidFill>
                  <a:schemeClr val="bg1"/>
                </a:solidFill>
              </a:rPr>
              <a:t>is not linked to the personal </a:t>
            </a:r>
            <a:r>
              <a:rPr lang="en-US" sz="2400" dirty="0" smtClean="0">
                <a:solidFill>
                  <a:schemeClr val="bg1"/>
                </a:solidFill>
              </a:rPr>
              <a:t>				noise exposure </a:t>
            </a:r>
            <a:r>
              <a:rPr lang="en-US" sz="2400" dirty="0">
                <a:solidFill>
                  <a:schemeClr val="bg1"/>
                </a:solidFill>
              </a:rPr>
              <a:t>level of the employee</a:t>
            </a:r>
            <a:r>
              <a:rPr lang="en-US" sz="2400" dirty="0" smtClean="0">
                <a:solidFill>
                  <a:schemeClr val="bg1"/>
                </a:solidFill>
              </a:rPr>
              <a:t> </a:t>
            </a:r>
            <a:endParaRPr lang="en-US" sz="2400" dirty="0">
              <a:solidFill>
                <a:schemeClr val="bg1"/>
              </a:solidFill>
            </a:endParaRPr>
          </a:p>
          <a:p>
            <a:r>
              <a:rPr lang="en-US" sz="2400" dirty="0" smtClean="0">
                <a:solidFill>
                  <a:schemeClr val="bg1"/>
                </a:solidFill>
              </a:rPr>
              <a:t> </a:t>
            </a:r>
            <a:endParaRPr lang="en-US" sz="2400" dirty="0">
              <a:solidFill>
                <a:schemeClr val="bg1"/>
              </a:solidFill>
            </a:endParaRPr>
          </a:p>
          <a:p>
            <a:pPr lvl="0"/>
            <a:endParaRPr lang="en-US" sz="2400" dirty="0">
              <a:solidFill>
                <a:schemeClr val="bg1"/>
              </a:solidFill>
            </a:endParaRPr>
          </a:p>
        </p:txBody>
      </p:sp>
      <p:sp>
        <p:nvSpPr>
          <p:cNvPr id="12" name="Rectangle 11"/>
          <p:cNvSpPr/>
          <p:nvPr/>
        </p:nvSpPr>
        <p:spPr>
          <a:xfrm>
            <a:off x="457200" y="4503003"/>
            <a:ext cx="8243888" cy="830997"/>
          </a:xfrm>
          <a:prstGeom prst="rect">
            <a:avLst/>
          </a:prstGeom>
        </p:spPr>
        <p:txBody>
          <a:bodyPr wrap="square">
            <a:spAutoFit/>
          </a:bodyPr>
          <a:lstStyle/>
          <a:p>
            <a:r>
              <a:rPr lang="en-ZA" sz="2400" i="1" dirty="0">
                <a:solidFill>
                  <a:schemeClr val="bg1"/>
                </a:solidFill>
              </a:rPr>
              <a:t>Integration of all aspects of HCP will address these </a:t>
            </a:r>
            <a:r>
              <a:rPr lang="en-ZA" sz="2400" i="1" dirty="0" smtClean="0">
                <a:solidFill>
                  <a:schemeClr val="bg1"/>
                </a:solidFill>
              </a:rPr>
              <a:t>challenges</a:t>
            </a:r>
            <a:r>
              <a:rPr lang="en-GB" sz="2400" i="1" dirty="0">
                <a:solidFill>
                  <a:schemeClr val="bg1"/>
                </a:solidFill>
              </a:rPr>
              <a:t>.</a:t>
            </a:r>
            <a:endParaRPr lang="en-GB" sz="2400" dirty="0">
              <a:solidFill>
                <a:schemeClr val="bg1"/>
              </a:solidFill>
            </a:endParaRPr>
          </a:p>
        </p:txBody>
      </p:sp>
    </p:spTree>
    <p:extLst>
      <p:ext uri="{BB962C8B-B14F-4D97-AF65-F5344CB8AC3E}">
        <p14:creationId xmlns:p14="http://schemas.microsoft.com/office/powerpoint/2010/main" xmlns="" val="4601973"/>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219075" y="609600"/>
            <a:ext cx="9001125" cy="571500"/>
          </a:xfrm>
          <a:prstGeom prst="rect">
            <a:avLst/>
          </a:prstGeom>
        </p:spPr>
        <p:txBody>
          <a:bodyPr anchor="ctr"/>
          <a:lstStyle/>
          <a:p>
            <a:pPr lvl="0">
              <a:defRPr/>
            </a:pPr>
            <a:r>
              <a:rPr lang="en" sz="3200" b="1" dirty="0" smtClean="0">
                <a:solidFill>
                  <a:schemeClr val="bg1"/>
                </a:solidFill>
                <a:ea typeface="+mj-ea"/>
              </a:rPr>
              <a:t>Challenges - 3</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066800"/>
            <a:ext cx="8686800" cy="2514600"/>
          </a:xfrm>
          <a:prstGeom prst="rect">
            <a:avLst/>
          </a:prstGeom>
          <a:noFill/>
          <a:ln w="9525">
            <a:noFill/>
            <a:miter lim="800000"/>
            <a:headEnd/>
            <a:tailEnd/>
          </a:ln>
        </p:spPr>
        <p:txBody>
          <a:bodyPr/>
          <a:lstStyle/>
          <a:p>
            <a:pPr lvl="0"/>
            <a:r>
              <a:rPr lang="en-US" sz="2400" dirty="0" smtClean="0">
                <a:solidFill>
                  <a:schemeClr val="bg1"/>
                </a:solidFill>
              </a:rPr>
              <a:t>The </a:t>
            </a:r>
            <a:r>
              <a:rPr lang="en-US" sz="2400" dirty="0">
                <a:solidFill>
                  <a:schemeClr val="bg1"/>
                </a:solidFill>
              </a:rPr>
              <a:t>quality control measures </a:t>
            </a:r>
          </a:p>
          <a:p>
            <a:pPr lvl="0"/>
            <a:r>
              <a:rPr lang="en-US" sz="2400" dirty="0">
                <a:solidFill>
                  <a:schemeClr val="bg1"/>
                </a:solidFill>
              </a:rPr>
              <a:t>	Documented and certified attenuation value </a:t>
            </a:r>
          </a:p>
          <a:p>
            <a:pPr lvl="0"/>
            <a:r>
              <a:rPr lang="en-US" sz="2400" dirty="0">
                <a:solidFill>
                  <a:schemeClr val="bg1"/>
                </a:solidFill>
              </a:rPr>
              <a:t>	Documented evidence of servicing procedure </a:t>
            </a:r>
          </a:p>
          <a:p>
            <a:pPr lvl="0"/>
            <a:r>
              <a:rPr lang="en-US" sz="2400" dirty="0">
                <a:solidFill>
                  <a:schemeClr val="bg1"/>
                </a:solidFill>
              </a:rPr>
              <a:t>	Documented evidence of seal-fit test</a:t>
            </a:r>
          </a:p>
          <a:p>
            <a:pPr lvl="0"/>
            <a:r>
              <a:rPr lang="en-US" sz="2400" dirty="0">
                <a:solidFill>
                  <a:schemeClr val="bg1"/>
                </a:solidFill>
              </a:rPr>
              <a:t>           </a:t>
            </a:r>
            <a:r>
              <a:rPr lang="en-US" sz="2400" dirty="0" smtClean="0">
                <a:solidFill>
                  <a:schemeClr val="bg1"/>
                </a:solidFill>
              </a:rPr>
              <a:t>Documented </a:t>
            </a:r>
            <a:r>
              <a:rPr lang="en-US" sz="2400" dirty="0">
                <a:solidFill>
                  <a:schemeClr val="bg1"/>
                </a:solidFill>
              </a:rPr>
              <a:t>coaching content and procedures</a:t>
            </a:r>
          </a:p>
          <a:p>
            <a:pPr lvl="0"/>
            <a:r>
              <a:rPr lang="en-US" sz="2400" dirty="0">
                <a:solidFill>
                  <a:schemeClr val="bg1"/>
                </a:solidFill>
              </a:rPr>
              <a:t>           </a:t>
            </a:r>
            <a:r>
              <a:rPr lang="en-US" sz="2400" dirty="0" smtClean="0">
                <a:solidFill>
                  <a:schemeClr val="bg1"/>
                </a:solidFill>
              </a:rPr>
              <a:t>Documented </a:t>
            </a:r>
            <a:r>
              <a:rPr lang="en-US" sz="2400" dirty="0">
                <a:solidFill>
                  <a:schemeClr val="bg1"/>
                </a:solidFill>
              </a:rPr>
              <a:t>outcome of coaching</a:t>
            </a:r>
          </a:p>
          <a:p>
            <a:r>
              <a:rPr lang="en-US" sz="2400" dirty="0">
                <a:solidFill>
                  <a:schemeClr val="bg1"/>
                </a:solidFill>
              </a:rPr>
              <a:t>Quality control of some processes not adequate e.g. no tympanometry; attenuation of HPDs, calibration and maintenance documentation not available; time period between impression and fitting; seal-check outcome.</a:t>
            </a:r>
            <a:endParaRPr lang="en-GB" sz="2400" dirty="0">
              <a:solidFill>
                <a:schemeClr val="bg1"/>
              </a:solidFill>
            </a:endParaRPr>
          </a:p>
          <a:p>
            <a:pPr lvl="0"/>
            <a:endParaRPr lang="en-US" sz="2400" dirty="0">
              <a:solidFill>
                <a:schemeClr val="bg1"/>
              </a:solidFill>
            </a:endParaRPr>
          </a:p>
          <a:p>
            <a:pPr lvl="0"/>
            <a:endParaRPr lang="en-GB" sz="2400" i="1" dirty="0">
              <a:solidFill>
                <a:schemeClr val="bg1"/>
              </a:solidFill>
            </a:endParaRPr>
          </a:p>
        </p:txBody>
      </p:sp>
      <p:sp>
        <p:nvSpPr>
          <p:cNvPr id="2" name="Rectangle 1"/>
          <p:cNvSpPr/>
          <p:nvPr/>
        </p:nvSpPr>
        <p:spPr>
          <a:xfrm>
            <a:off x="381000" y="4884003"/>
            <a:ext cx="8090694" cy="830997"/>
          </a:xfrm>
          <a:prstGeom prst="rect">
            <a:avLst/>
          </a:prstGeom>
        </p:spPr>
        <p:txBody>
          <a:bodyPr wrap="square">
            <a:spAutoFit/>
          </a:bodyPr>
          <a:lstStyle/>
          <a:p>
            <a:pPr lvl="0"/>
            <a:r>
              <a:rPr lang="en-US" sz="2400" i="1" dirty="0">
                <a:solidFill>
                  <a:schemeClr val="bg1"/>
                </a:solidFill>
              </a:rPr>
              <a:t>Implementation of these quality control measures will address this challenge.</a:t>
            </a:r>
            <a:endParaRPr lang="en-GB" sz="2400" i="1" dirty="0">
              <a:solidFill>
                <a:schemeClr val="bg1"/>
              </a:solidFill>
            </a:endParaRPr>
          </a:p>
        </p:txBody>
      </p:sp>
    </p:spTree>
    <p:extLst>
      <p:ext uri="{BB962C8B-B14F-4D97-AF65-F5344CB8AC3E}">
        <p14:creationId xmlns:p14="http://schemas.microsoft.com/office/powerpoint/2010/main" xmlns="" val="433171211"/>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p:cNvPicPr>
            <a:picLocks noChangeAspect="1" noChangeArrowheads="1"/>
          </p:cNvPicPr>
          <p:nvPr/>
        </p:nvPicPr>
        <p:blipFill>
          <a:blip r:embed="rId2" cstate="print"/>
          <a:srcRect/>
          <a:stretch>
            <a:fillRect/>
          </a:stretch>
        </p:blipFill>
        <p:spPr bwMode="auto">
          <a:xfrm>
            <a:off x="12700" y="-1229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219075" y="609600"/>
            <a:ext cx="9001125" cy="571500"/>
          </a:xfrm>
          <a:prstGeom prst="rect">
            <a:avLst/>
          </a:prstGeom>
        </p:spPr>
        <p:txBody>
          <a:bodyPr anchor="ctr"/>
          <a:lstStyle/>
          <a:p>
            <a:pPr lvl="0">
              <a:defRPr/>
            </a:pPr>
            <a:r>
              <a:rPr lang="en" sz="3200" b="1" dirty="0" smtClean="0">
                <a:solidFill>
                  <a:schemeClr val="bg1"/>
                </a:solidFill>
                <a:ea typeface="+mj-ea"/>
              </a:rPr>
              <a:t>Challenges - 4</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599" y="1066800"/>
            <a:ext cx="8856663" cy="2247900"/>
          </a:xfrm>
          <a:prstGeom prst="rect">
            <a:avLst/>
          </a:prstGeom>
          <a:noFill/>
          <a:ln w="9525">
            <a:noFill/>
            <a:miter lim="800000"/>
            <a:headEnd/>
            <a:tailEnd/>
          </a:ln>
        </p:spPr>
        <p:txBody>
          <a:bodyPr/>
          <a:lstStyle/>
          <a:p>
            <a:pPr lvl="0">
              <a:spcAft>
                <a:spcPts val="1200"/>
              </a:spcAft>
            </a:pPr>
            <a:r>
              <a:rPr lang="en-US" sz="2400" dirty="0" smtClean="0">
                <a:solidFill>
                  <a:schemeClr val="bg1"/>
                </a:solidFill>
              </a:rPr>
              <a:t>Best </a:t>
            </a:r>
            <a:r>
              <a:rPr lang="en-US" sz="2400" dirty="0">
                <a:solidFill>
                  <a:schemeClr val="bg1"/>
                </a:solidFill>
              </a:rPr>
              <a:t>practice for HPD fitting requires that employees have a choice of HPDs in order to ensure fitting comfort and ownership of the HPD and compliance with wearing them. </a:t>
            </a:r>
          </a:p>
          <a:p>
            <a:pPr lvl="0">
              <a:spcAft>
                <a:spcPts val="1200"/>
              </a:spcAft>
            </a:pPr>
            <a:r>
              <a:rPr lang="en-US" sz="2400" dirty="0">
                <a:solidFill>
                  <a:schemeClr val="bg1"/>
                </a:solidFill>
              </a:rPr>
              <a:t>Some of </a:t>
            </a:r>
            <a:r>
              <a:rPr lang="en-US" sz="2400" dirty="0" err="1">
                <a:solidFill>
                  <a:schemeClr val="bg1"/>
                </a:solidFill>
              </a:rPr>
              <a:t>Mototolo</a:t>
            </a:r>
            <a:r>
              <a:rPr lang="en-US" sz="2400" dirty="0">
                <a:solidFill>
                  <a:schemeClr val="bg1"/>
                </a:solidFill>
              </a:rPr>
              <a:t> employees do not have custom-moulded HPDs – the procedures and policies for these need to be integrated into the system.</a:t>
            </a:r>
          </a:p>
          <a:p>
            <a:pPr lvl="0">
              <a:spcAft>
                <a:spcPts val="1200"/>
              </a:spcAft>
            </a:pPr>
            <a:r>
              <a:rPr lang="en-US" sz="2400" dirty="0">
                <a:solidFill>
                  <a:schemeClr val="bg1"/>
                </a:solidFill>
              </a:rPr>
              <a:t>The complaint processes and records of the complaints for use in quality control of the system are not documented. </a:t>
            </a:r>
          </a:p>
          <a:p>
            <a:pPr lvl="0"/>
            <a:endParaRPr lang="en-US" sz="2400" dirty="0">
              <a:solidFill>
                <a:schemeClr val="bg1"/>
              </a:solidFill>
            </a:endParaRPr>
          </a:p>
          <a:p>
            <a:pPr lvl="0"/>
            <a:endParaRPr lang="en-GB" sz="2400" i="1" dirty="0">
              <a:solidFill>
                <a:schemeClr val="bg1"/>
              </a:solidFill>
            </a:endParaRPr>
          </a:p>
        </p:txBody>
      </p:sp>
      <p:sp>
        <p:nvSpPr>
          <p:cNvPr id="12" name="Rectangle 11"/>
          <p:cNvSpPr/>
          <p:nvPr/>
        </p:nvSpPr>
        <p:spPr>
          <a:xfrm>
            <a:off x="609600" y="4678740"/>
            <a:ext cx="8090694" cy="1569660"/>
          </a:xfrm>
          <a:prstGeom prst="rect">
            <a:avLst/>
          </a:prstGeom>
        </p:spPr>
        <p:txBody>
          <a:bodyPr wrap="square">
            <a:spAutoFit/>
          </a:bodyPr>
          <a:lstStyle/>
          <a:p>
            <a:pPr lvl="0"/>
            <a:r>
              <a:rPr lang="en-US" sz="2400" i="1" dirty="0">
                <a:solidFill>
                  <a:schemeClr val="bg1"/>
                </a:solidFill>
              </a:rPr>
              <a:t>The alternative disposable HPDs that are available for employees that do not want or cannot wear custom-moulded HPDs for valid reasons is not well-defined and if improved will enhance the HPD management system.</a:t>
            </a:r>
            <a:endParaRPr lang="en-GB" sz="2400" i="1" dirty="0">
              <a:solidFill>
                <a:schemeClr val="bg1"/>
              </a:solidFill>
            </a:endParaRPr>
          </a:p>
        </p:txBody>
      </p:sp>
    </p:spTree>
    <p:extLst>
      <p:ext uri="{BB962C8B-B14F-4D97-AF65-F5344CB8AC3E}">
        <p14:creationId xmlns:p14="http://schemas.microsoft.com/office/powerpoint/2010/main" xmlns="" val="1228358904"/>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609600"/>
            <a:ext cx="9001125" cy="571500"/>
          </a:xfrm>
          <a:prstGeom prst="rect">
            <a:avLst/>
          </a:prstGeom>
        </p:spPr>
        <p:txBody>
          <a:bodyPr anchor="ctr"/>
          <a:lstStyle/>
          <a:p>
            <a:pPr lvl="0">
              <a:defRPr/>
            </a:pPr>
            <a:r>
              <a:rPr lang="en" sz="2800" b="1" dirty="0" smtClean="0">
                <a:solidFill>
                  <a:schemeClr val="bg1"/>
                </a:solidFill>
                <a:ea typeface="+mj-ea"/>
              </a:rPr>
              <a:t>Audiogram analysis-Average age at time of test</a:t>
            </a:r>
            <a:endParaRPr lang="en" sz="2800" b="1" dirty="0">
              <a:solidFill>
                <a:schemeClr val="bg1"/>
              </a:solidFill>
              <a:ea typeface="+mj-ea"/>
            </a:endParaRPr>
          </a:p>
          <a:p>
            <a:pPr fontAlgn="auto">
              <a:spcAft>
                <a:spcPts val="0"/>
              </a:spcAft>
              <a:defRPr/>
            </a:pPr>
            <a:endParaRPr lang="en-ZA" sz="28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9" name="Chart 8"/>
          <p:cNvGraphicFramePr>
            <a:graphicFrameLocks/>
          </p:cNvGraphicFramePr>
          <p:nvPr>
            <p:extLst>
              <p:ext uri="{D42A27DB-BD31-4B8C-83A1-F6EECF244321}">
                <p14:modId xmlns:p14="http://schemas.microsoft.com/office/powerpoint/2010/main" xmlns="" val="2245752536"/>
              </p:ext>
            </p:extLst>
          </p:nvPr>
        </p:nvGraphicFramePr>
        <p:xfrm>
          <a:off x="1943100" y="1200765"/>
          <a:ext cx="5257800" cy="49149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861241946"/>
      </p:ext>
    </p:extLst>
  </p:cSld>
  <p:clrMapOvr>
    <a:masterClrMapping/>
  </p:clrMapOvr>
  <p:transition>
    <p:spli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7" name="Chart 6"/>
          <p:cNvGraphicFramePr>
            <a:graphicFrameLocks/>
          </p:cNvGraphicFramePr>
          <p:nvPr>
            <p:extLst>
              <p:ext uri="{D42A27DB-BD31-4B8C-83A1-F6EECF244321}">
                <p14:modId xmlns:p14="http://schemas.microsoft.com/office/powerpoint/2010/main" xmlns="" val="2673067058"/>
              </p:ext>
            </p:extLst>
          </p:nvPr>
        </p:nvGraphicFramePr>
        <p:xfrm>
          <a:off x="810393" y="475994"/>
          <a:ext cx="3657600" cy="50866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xmlns="" val="2809732023"/>
              </p:ext>
            </p:extLst>
          </p:nvPr>
        </p:nvGraphicFramePr>
        <p:xfrm>
          <a:off x="5168900" y="458788"/>
          <a:ext cx="3636963" cy="51435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3753860567"/>
      </p:ext>
    </p:extLst>
  </p:cSld>
  <p:clrMapOvr>
    <a:masterClrMapping/>
  </p:clrMapOvr>
  <p:transition>
    <p:spli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609600"/>
            <a:ext cx="9001125" cy="571500"/>
          </a:xfrm>
          <a:prstGeom prst="rect">
            <a:avLst/>
          </a:prstGeom>
        </p:spPr>
        <p:txBody>
          <a:bodyPr anchor="ctr"/>
          <a:lstStyle/>
          <a:p>
            <a:pPr lvl="0">
              <a:defRPr/>
            </a:pPr>
            <a:r>
              <a:rPr lang="en" sz="3200" b="1" dirty="0" smtClean="0">
                <a:solidFill>
                  <a:schemeClr val="bg1"/>
                </a:solidFill>
                <a:ea typeface="+mj-ea"/>
              </a:rPr>
              <a:t>Audiogram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8" name="Chart 7"/>
          <p:cNvGraphicFramePr>
            <a:graphicFrameLocks/>
          </p:cNvGraphicFramePr>
          <p:nvPr>
            <p:extLst>
              <p:ext uri="{D42A27DB-BD31-4B8C-83A1-F6EECF244321}">
                <p14:modId xmlns:p14="http://schemas.microsoft.com/office/powerpoint/2010/main" xmlns="" val="1264826761"/>
              </p:ext>
            </p:extLst>
          </p:nvPr>
        </p:nvGraphicFramePr>
        <p:xfrm>
          <a:off x="1239043" y="1181100"/>
          <a:ext cx="6691313" cy="5257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3160604447"/>
      </p:ext>
    </p:extLst>
  </p:cSld>
  <p:clrMapOvr>
    <a:masterClrMapping/>
  </p:clrMapOvr>
  <p:transition>
    <p:spli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609600"/>
            <a:ext cx="9001125" cy="571500"/>
          </a:xfrm>
          <a:prstGeom prst="rect">
            <a:avLst/>
          </a:prstGeom>
        </p:spPr>
        <p:txBody>
          <a:bodyPr anchor="ctr"/>
          <a:lstStyle/>
          <a:p>
            <a:pPr lvl="0">
              <a:defRPr/>
            </a:pPr>
            <a:r>
              <a:rPr lang="en" sz="3200" b="1" dirty="0" smtClean="0">
                <a:solidFill>
                  <a:schemeClr val="bg1"/>
                </a:solidFill>
                <a:ea typeface="+mj-ea"/>
              </a:rPr>
              <a:t>Audiogram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8" name="Chart 7"/>
          <p:cNvGraphicFramePr>
            <a:graphicFrameLocks/>
          </p:cNvGraphicFramePr>
          <p:nvPr>
            <p:extLst>
              <p:ext uri="{D42A27DB-BD31-4B8C-83A1-F6EECF244321}">
                <p14:modId xmlns:p14="http://schemas.microsoft.com/office/powerpoint/2010/main" xmlns="" val="2845678807"/>
              </p:ext>
            </p:extLst>
          </p:nvPr>
        </p:nvGraphicFramePr>
        <p:xfrm>
          <a:off x="664369" y="1181100"/>
          <a:ext cx="7600950" cy="5067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2443487309"/>
      </p:ext>
    </p:extLst>
  </p:cSld>
  <p:clrMapOvr>
    <a:masterClrMapping/>
  </p:clrMapOvr>
  <p:transition>
    <p:spli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723900"/>
            <a:ext cx="9001125" cy="571500"/>
          </a:xfrm>
          <a:prstGeom prst="rect">
            <a:avLst/>
          </a:prstGeom>
        </p:spPr>
        <p:txBody>
          <a:bodyPr anchor="ctr"/>
          <a:lstStyle/>
          <a:p>
            <a:pPr lvl="0">
              <a:defRPr/>
            </a:pPr>
            <a:r>
              <a:rPr lang="en" sz="3200" b="1" dirty="0" smtClean="0">
                <a:solidFill>
                  <a:schemeClr val="bg1"/>
                </a:solidFill>
                <a:ea typeface="+mj-ea"/>
              </a:rPr>
              <a:t>Audiogram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8" name="Chart 7"/>
          <p:cNvGraphicFramePr>
            <a:graphicFrameLocks/>
          </p:cNvGraphicFramePr>
          <p:nvPr>
            <p:extLst>
              <p:ext uri="{D42A27DB-BD31-4B8C-83A1-F6EECF244321}">
                <p14:modId xmlns:p14="http://schemas.microsoft.com/office/powerpoint/2010/main" xmlns="" val="732353297"/>
              </p:ext>
            </p:extLst>
          </p:nvPr>
        </p:nvGraphicFramePr>
        <p:xfrm>
          <a:off x="225220" y="1447800"/>
          <a:ext cx="8548688" cy="464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2017500494"/>
      </p:ext>
    </p:extLst>
  </p:cSld>
  <p:clrMapOvr>
    <a:masterClrMapping/>
  </p:clrMapOvr>
  <p:transition>
    <p:spli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sp>
        <p:nvSpPr>
          <p:cNvPr id="3074" name="Text Box 2"/>
          <p:cNvSpPr txBox="1">
            <a:spLocks noChangeArrowheads="1"/>
          </p:cNvSpPr>
          <p:nvPr/>
        </p:nvSpPr>
        <p:spPr bwMode="auto">
          <a:xfrm>
            <a:off x="7466013" y="6392863"/>
            <a:ext cx="306387" cy="292100"/>
          </a:xfrm>
          <a:prstGeom prst="rect">
            <a:avLst/>
          </a:prstGeom>
          <a:noFill/>
          <a:ln w="12700">
            <a:noFill/>
            <a:miter lim="800000"/>
            <a:headEnd/>
            <a:tailEnd/>
          </a:ln>
          <a:effectLst/>
        </p:spPr>
        <p:txBody>
          <a:bodyPr wrap="none" anchor="ctr"/>
          <a:lstStyle/>
          <a:p>
            <a:pPr algn="ctr"/>
            <a:fld id="{A39DFAA1-0DA6-4E75-8DB3-98906AD1E83F}" type="slidenum">
              <a:rPr lang="en-US" sz="1200">
                <a:solidFill>
                  <a:srgbClr val="8B8B8B"/>
                </a:solidFill>
                <a:ea typeface="Lucida Grande" charset="0"/>
                <a:cs typeface="Lucida Grande" charset="0"/>
              </a:rPr>
              <a:pPr algn="ctr"/>
              <a:t>2</a:t>
            </a:fld>
            <a:endParaRPr lang="en-US" sz="1200">
              <a:solidFill>
                <a:srgbClr val="8B8B8B"/>
              </a:solidFill>
              <a:ea typeface="Lucida Grande" charset="0"/>
              <a:cs typeface="Lucida Grande" charset="0"/>
            </a:endParaRPr>
          </a:p>
        </p:txBody>
      </p:sp>
      <p:sp>
        <p:nvSpPr>
          <p:cNvPr id="8" name="Title 3"/>
          <p:cNvSpPr txBox="1">
            <a:spLocks/>
          </p:cNvSpPr>
          <p:nvPr/>
        </p:nvSpPr>
        <p:spPr>
          <a:xfrm>
            <a:off x="828675" y="381000"/>
            <a:ext cx="9001125" cy="571500"/>
          </a:xfrm>
          <a:prstGeom prst="rect">
            <a:avLst/>
          </a:prstGeom>
        </p:spPr>
        <p:txBody>
          <a:bodyPr anchor="ctr"/>
          <a:lstStyle/>
          <a:p>
            <a:pPr fontAlgn="auto">
              <a:spcAft>
                <a:spcPts val="0"/>
              </a:spcAft>
              <a:defRPr/>
            </a:pPr>
            <a:r>
              <a:rPr lang="en-ZA" sz="3200" b="1" dirty="0" smtClean="0">
                <a:solidFill>
                  <a:schemeClr val="bg1"/>
                </a:solidFill>
                <a:ea typeface="+mj-ea"/>
              </a:rPr>
              <a:t>Outline</a:t>
            </a:r>
            <a:endParaRPr lang="en-ZA" sz="3200" b="1" dirty="0">
              <a:solidFill>
                <a:schemeClr val="bg1"/>
              </a:solidFill>
              <a:ea typeface="+mj-ea"/>
            </a:endParaRPr>
          </a:p>
        </p:txBody>
      </p:sp>
      <p:sp>
        <p:nvSpPr>
          <p:cNvPr id="9" name="Rectangle 8"/>
          <p:cNvSpPr>
            <a:spLocks noChangeArrowheads="1"/>
          </p:cNvSpPr>
          <p:nvPr/>
        </p:nvSpPr>
        <p:spPr bwMode="auto">
          <a:xfrm>
            <a:off x="609600" y="1219200"/>
            <a:ext cx="8686800" cy="5029200"/>
          </a:xfrm>
          <a:prstGeom prst="rect">
            <a:avLst/>
          </a:prstGeom>
          <a:noFill/>
          <a:ln w="9525">
            <a:noFill/>
            <a:miter lim="800000"/>
            <a:headEnd/>
            <a:tailEnd/>
          </a:ln>
        </p:spPr>
        <p:txBody>
          <a:bodyPr/>
          <a:lstStyle/>
          <a:p>
            <a:pPr marL="342900" lvl="1" indent="-342900">
              <a:lnSpc>
                <a:spcPts val="3000"/>
              </a:lnSpc>
              <a:spcBef>
                <a:spcPct val="20000"/>
              </a:spcBef>
              <a:spcAft>
                <a:spcPct val="5000"/>
              </a:spcAft>
              <a:buFontTx/>
              <a:buChar char="•"/>
              <a:defRPr/>
            </a:pPr>
            <a:r>
              <a:rPr lang="en-US" sz="2800" dirty="0" smtClean="0">
                <a:solidFill>
                  <a:schemeClr val="bg1"/>
                </a:solidFill>
              </a:rPr>
              <a:t>Background</a:t>
            </a:r>
          </a:p>
          <a:p>
            <a:pPr marL="342900" lvl="1" indent="-342900">
              <a:lnSpc>
                <a:spcPts val="3000"/>
              </a:lnSpc>
              <a:spcBef>
                <a:spcPct val="20000"/>
              </a:spcBef>
              <a:spcAft>
                <a:spcPct val="5000"/>
              </a:spcAft>
              <a:buFontTx/>
              <a:buChar char="•"/>
              <a:defRPr/>
            </a:pPr>
            <a:r>
              <a:rPr lang="en-US" sz="2800" dirty="0" smtClean="0">
                <a:solidFill>
                  <a:schemeClr val="bg1"/>
                </a:solidFill>
              </a:rPr>
              <a:t>Methodology</a:t>
            </a:r>
          </a:p>
          <a:p>
            <a:pPr marL="342900" lvl="1" indent="-342900">
              <a:lnSpc>
                <a:spcPts val="3000"/>
              </a:lnSpc>
              <a:spcBef>
                <a:spcPct val="20000"/>
              </a:spcBef>
              <a:spcAft>
                <a:spcPct val="5000"/>
              </a:spcAft>
              <a:buFontTx/>
              <a:buChar char="•"/>
              <a:defRPr/>
            </a:pPr>
            <a:r>
              <a:rPr lang="en-US" sz="2800" dirty="0" smtClean="0">
                <a:solidFill>
                  <a:schemeClr val="bg1"/>
                </a:solidFill>
              </a:rPr>
              <a:t>Advantages</a:t>
            </a:r>
          </a:p>
          <a:p>
            <a:pPr marL="342900" lvl="1" indent="-342900">
              <a:lnSpc>
                <a:spcPts val="3000"/>
              </a:lnSpc>
              <a:spcBef>
                <a:spcPct val="20000"/>
              </a:spcBef>
              <a:spcAft>
                <a:spcPct val="5000"/>
              </a:spcAft>
              <a:buFontTx/>
              <a:buChar char="•"/>
              <a:defRPr/>
            </a:pPr>
            <a:r>
              <a:rPr lang="en-US" sz="2800" dirty="0" smtClean="0">
                <a:solidFill>
                  <a:schemeClr val="bg1"/>
                </a:solidFill>
              </a:rPr>
              <a:t>Findings</a:t>
            </a:r>
          </a:p>
          <a:p>
            <a:pPr marL="342900" lvl="1" indent="-342900">
              <a:lnSpc>
                <a:spcPts val="3000"/>
              </a:lnSpc>
              <a:spcBef>
                <a:spcPct val="20000"/>
              </a:spcBef>
              <a:spcAft>
                <a:spcPct val="5000"/>
              </a:spcAft>
              <a:buFontTx/>
              <a:buChar char="•"/>
              <a:defRPr/>
            </a:pPr>
            <a:r>
              <a:rPr lang="en-US" sz="2800" dirty="0" smtClean="0">
                <a:solidFill>
                  <a:schemeClr val="bg1"/>
                </a:solidFill>
              </a:rPr>
              <a:t>Challenges &amp; Refinements </a:t>
            </a:r>
            <a:r>
              <a:rPr lang="en-US" sz="2800" dirty="0">
                <a:solidFill>
                  <a:schemeClr val="bg1"/>
                </a:solidFill>
              </a:rPr>
              <a:t>required</a:t>
            </a:r>
          </a:p>
          <a:p>
            <a:pPr marL="342900" lvl="1" indent="-342900">
              <a:lnSpc>
                <a:spcPts val="3000"/>
              </a:lnSpc>
              <a:spcBef>
                <a:spcPct val="20000"/>
              </a:spcBef>
              <a:spcAft>
                <a:spcPct val="5000"/>
              </a:spcAft>
              <a:buFontTx/>
              <a:buChar char="•"/>
              <a:defRPr/>
            </a:pPr>
            <a:r>
              <a:rPr lang="en-US" sz="2800" dirty="0" smtClean="0">
                <a:solidFill>
                  <a:schemeClr val="bg1"/>
                </a:solidFill>
              </a:rPr>
              <a:t>Audiogram analysis</a:t>
            </a:r>
          </a:p>
          <a:p>
            <a:pPr marL="342900" lvl="1" indent="-342900">
              <a:lnSpc>
                <a:spcPts val="3000"/>
              </a:lnSpc>
              <a:spcBef>
                <a:spcPct val="20000"/>
              </a:spcBef>
              <a:spcAft>
                <a:spcPct val="5000"/>
              </a:spcAft>
              <a:buFontTx/>
              <a:buChar char="•"/>
              <a:defRPr/>
            </a:pPr>
            <a:r>
              <a:rPr lang="en-US" sz="2800" dirty="0" smtClean="0">
                <a:solidFill>
                  <a:schemeClr val="bg1"/>
                </a:solidFill>
              </a:rPr>
              <a:t>Conclusion</a:t>
            </a:r>
            <a:endParaRPr lang="en-US" sz="2800" dirty="0">
              <a:solidFill>
                <a:schemeClr val="bg1"/>
              </a:solidFill>
            </a:endParaRPr>
          </a:p>
          <a:p>
            <a:pPr marL="0" lvl="1">
              <a:defRPr/>
            </a:pPr>
            <a:endParaRPr lang="en-US" sz="2800" dirty="0">
              <a:solidFill>
                <a:schemeClr val="bg1"/>
              </a:solidFill>
              <a:latin typeface="+mn-lt"/>
              <a:cs typeface="+mn-cs"/>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685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304800"/>
            <a:ext cx="9001125" cy="571500"/>
          </a:xfrm>
          <a:prstGeom prst="rect">
            <a:avLst/>
          </a:prstGeom>
        </p:spPr>
        <p:txBody>
          <a:bodyPr anchor="ctr"/>
          <a:lstStyle/>
          <a:p>
            <a:pPr lvl="0">
              <a:defRPr/>
            </a:pPr>
            <a:r>
              <a:rPr lang="en" sz="3200" b="1" dirty="0" smtClean="0">
                <a:solidFill>
                  <a:schemeClr val="bg1"/>
                </a:solidFill>
                <a:ea typeface="+mj-ea"/>
              </a:rPr>
              <a:t>Audiogram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7" name="Chart 6"/>
          <p:cNvGraphicFramePr>
            <a:graphicFrameLocks/>
          </p:cNvGraphicFramePr>
          <p:nvPr>
            <p:extLst>
              <p:ext uri="{D42A27DB-BD31-4B8C-83A1-F6EECF244321}">
                <p14:modId xmlns:p14="http://schemas.microsoft.com/office/powerpoint/2010/main" xmlns="" val="295410237"/>
              </p:ext>
            </p:extLst>
          </p:nvPr>
        </p:nvGraphicFramePr>
        <p:xfrm>
          <a:off x="609600" y="762000"/>
          <a:ext cx="8077200" cy="533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508260904"/>
      </p:ext>
    </p:extLst>
  </p:cSld>
  <p:clrMapOvr>
    <a:masterClrMapping/>
  </p:clrMapOvr>
  <p:transition>
    <p:spli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723900"/>
            <a:ext cx="9001125" cy="571500"/>
          </a:xfrm>
          <a:prstGeom prst="rect">
            <a:avLst/>
          </a:prstGeom>
        </p:spPr>
        <p:txBody>
          <a:bodyPr anchor="ctr"/>
          <a:lstStyle/>
          <a:p>
            <a:pPr lvl="0">
              <a:defRPr/>
            </a:pPr>
            <a:r>
              <a:rPr lang="en" sz="3200" b="1" dirty="0" smtClean="0">
                <a:solidFill>
                  <a:schemeClr val="bg1"/>
                </a:solidFill>
                <a:ea typeface="+mj-ea"/>
              </a:rPr>
              <a:t>Audiogram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7" name="Chart 6"/>
          <p:cNvGraphicFramePr>
            <a:graphicFrameLocks/>
          </p:cNvGraphicFramePr>
          <p:nvPr>
            <p:extLst>
              <p:ext uri="{D42A27DB-BD31-4B8C-83A1-F6EECF244321}">
                <p14:modId xmlns:p14="http://schemas.microsoft.com/office/powerpoint/2010/main" xmlns="" val="304102375"/>
              </p:ext>
            </p:extLst>
          </p:nvPr>
        </p:nvGraphicFramePr>
        <p:xfrm>
          <a:off x="1219200" y="1295400"/>
          <a:ext cx="7467600" cy="4800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508260904"/>
      </p:ext>
    </p:extLst>
  </p:cSld>
  <p:clrMapOvr>
    <a:masterClrMapping/>
  </p:clrMapOvr>
  <p:transition>
    <p:spli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723900"/>
            <a:ext cx="9001125" cy="571500"/>
          </a:xfrm>
          <a:prstGeom prst="rect">
            <a:avLst/>
          </a:prstGeom>
        </p:spPr>
        <p:txBody>
          <a:bodyPr anchor="ctr"/>
          <a:lstStyle/>
          <a:p>
            <a:pPr lvl="0">
              <a:defRPr/>
            </a:pPr>
            <a:r>
              <a:rPr lang="en" sz="3200" b="1" dirty="0" smtClean="0">
                <a:solidFill>
                  <a:schemeClr val="bg1"/>
                </a:solidFill>
                <a:ea typeface="+mj-ea"/>
              </a:rPr>
              <a:t>Audiogram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7" name="Chart 6"/>
          <p:cNvGraphicFramePr>
            <a:graphicFrameLocks/>
          </p:cNvGraphicFramePr>
          <p:nvPr>
            <p:extLst>
              <p:ext uri="{D42A27DB-BD31-4B8C-83A1-F6EECF244321}">
                <p14:modId xmlns:p14="http://schemas.microsoft.com/office/powerpoint/2010/main" xmlns="" val="572152504"/>
              </p:ext>
            </p:extLst>
          </p:nvPr>
        </p:nvGraphicFramePr>
        <p:xfrm>
          <a:off x="500062" y="1276350"/>
          <a:ext cx="7929563" cy="48387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508260904"/>
      </p:ext>
    </p:extLst>
  </p:cSld>
  <p:clrMapOvr>
    <a:masterClrMapping/>
  </p:clrMapOvr>
  <p:transition>
    <p:spli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723900"/>
            <a:ext cx="9001125" cy="571500"/>
          </a:xfrm>
          <a:prstGeom prst="rect">
            <a:avLst/>
          </a:prstGeom>
        </p:spPr>
        <p:txBody>
          <a:bodyPr anchor="ctr"/>
          <a:lstStyle/>
          <a:p>
            <a:pPr lvl="0">
              <a:defRPr/>
            </a:pPr>
            <a:r>
              <a:rPr lang="en" sz="3200" b="1" dirty="0" smtClean="0">
                <a:solidFill>
                  <a:schemeClr val="bg1"/>
                </a:solidFill>
                <a:ea typeface="+mj-ea"/>
              </a:rPr>
              <a:t>OAE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7" name="Chart 6"/>
          <p:cNvGraphicFramePr>
            <a:graphicFrameLocks/>
          </p:cNvGraphicFramePr>
          <p:nvPr>
            <p:extLst>
              <p:ext uri="{D42A27DB-BD31-4B8C-83A1-F6EECF244321}">
                <p14:modId xmlns:p14="http://schemas.microsoft.com/office/powerpoint/2010/main" xmlns="" val="4275441856"/>
              </p:ext>
            </p:extLst>
          </p:nvPr>
        </p:nvGraphicFramePr>
        <p:xfrm>
          <a:off x="933450" y="1295400"/>
          <a:ext cx="7319962" cy="5029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508260904"/>
      </p:ext>
    </p:extLst>
  </p:cSld>
  <p:clrMapOvr>
    <a:masterClrMapping/>
  </p:clrMapOvr>
  <p:transition>
    <p:spli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723900"/>
            <a:ext cx="9001125" cy="571500"/>
          </a:xfrm>
          <a:prstGeom prst="rect">
            <a:avLst/>
          </a:prstGeom>
        </p:spPr>
        <p:txBody>
          <a:bodyPr anchor="ctr"/>
          <a:lstStyle/>
          <a:p>
            <a:pPr lvl="0">
              <a:defRPr/>
            </a:pPr>
            <a:r>
              <a:rPr lang="en" sz="3200" b="1" dirty="0" smtClean="0">
                <a:solidFill>
                  <a:schemeClr val="bg1"/>
                </a:solidFill>
                <a:ea typeface="+mj-ea"/>
              </a:rPr>
              <a:t>OAE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7" name="Chart 6"/>
          <p:cNvGraphicFramePr>
            <a:graphicFrameLocks/>
          </p:cNvGraphicFramePr>
          <p:nvPr>
            <p:extLst>
              <p:ext uri="{D42A27DB-BD31-4B8C-83A1-F6EECF244321}">
                <p14:modId xmlns:p14="http://schemas.microsoft.com/office/powerpoint/2010/main" xmlns="" val="119848004"/>
              </p:ext>
            </p:extLst>
          </p:nvPr>
        </p:nvGraphicFramePr>
        <p:xfrm>
          <a:off x="933450" y="1143000"/>
          <a:ext cx="7319962" cy="533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508260904"/>
      </p:ext>
    </p:extLst>
  </p:cSld>
  <p:clrMapOvr>
    <a:masterClrMapping/>
  </p:clrMapOvr>
  <p:transition>
    <p:spli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723900"/>
            <a:ext cx="9001125" cy="571500"/>
          </a:xfrm>
          <a:prstGeom prst="rect">
            <a:avLst/>
          </a:prstGeom>
        </p:spPr>
        <p:txBody>
          <a:bodyPr anchor="ctr"/>
          <a:lstStyle/>
          <a:p>
            <a:pPr lvl="0">
              <a:defRPr/>
            </a:pPr>
            <a:r>
              <a:rPr lang="en" sz="3200" b="1" dirty="0" smtClean="0">
                <a:solidFill>
                  <a:schemeClr val="bg1"/>
                </a:solidFill>
                <a:ea typeface="+mj-ea"/>
              </a:rPr>
              <a:t>Coaching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7" name="Chart 6"/>
          <p:cNvGraphicFramePr>
            <a:graphicFrameLocks/>
          </p:cNvGraphicFramePr>
          <p:nvPr>
            <p:extLst>
              <p:ext uri="{D42A27DB-BD31-4B8C-83A1-F6EECF244321}">
                <p14:modId xmlns:p14="http://schemas.microsoft.com/office/powerpoint/2010/main" xmlns="" val="1951455625"/>
              </p:ext>
            </p:extLst>
          </p:nvPr>
        </p:nvGraphicFramePr>
        <p:xfrm>
          <a:off x="368710" y="1327355"/>
          <a:ext cx="4572000" cy="21383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xmlns="" val="3884842357"/>
              </p:ext>
            </p:extLst>
          </p:nvPr>
        </p:nvGraphicFramePr>
        <p:xfrm>
          <a:off x="1004504" y="3841955"/>
          <a:ext cx="7034212"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1508260904"/>
      </p:ext>
    </p:extLst>
  </p:cSld>
  <p:clrMapOvr>
    <a:masterClrMapping/>
  </p:clrMapOvr>
  <p:transition>
    <p:spli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723900"/>
            <a:ext cx="9001125" cy="571500"/>
          </a:xfrm>
          <a:prstGeom prst="rect">
            <a:avLst/>
          </a:prstGeom>
        </p:spPr>
        <p:txBody>
          <a:bodyPr anchor="ctr"/>
          <a:lstStyle/>
          <a:p>
            <a:pPr lvl="0">
              <a:defRPr/>
            </a:pPr>
            <a:r>
              <a:rPr lang="en" sz="3200" b="1" dirty="0" smtClean="0">
                <a:solidFill>
                  <a:schemeClr val="bg1"/>
                </a:solidFill>
                <a:ea typeface="+mj-ea"/>
              </a:rPr>
              <a:t>Coaching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7" name="Chart 6"/>
          <p:cNvGraphicFramePr>
            <a:graphicFrameLocks/>
          </p:cNvGraphicFramePr>
          <p:nvPr>
            <p:extLst>
              <p:ext uri="{D42A27DB-BD31-4B8C-83A1-F6EECF244321}">
                <p14:modId xmlns:p14="http://schemas.microsoft.com/office/powerpoint/2010/main" xmlns="" val="3630467064"/>
              </p:ext>
            </p:extLst>
          </p:nvPr>
        </p:nvGraphicFramePr>
        <p:xfrm>
          <a:off x="964406" y="3657600"/>
          <a:ext cx="7053262"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xmlns="" val="2013846280"/>
              </p:ext>
            </p:extLst>
          </p:nvPr>
        </p:nvGraphicFramePr>
        <p:xfrm>
          <a:off x="2257424" y="1181100"/>
          <a:ext cx="4467225" cy="21383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4206873756"/>
      </p:ext>
    </p:extLst>
  </p:cSld>
  <p:clrMapOvr>
    <a:masterClrMapping/>
  </p:clrMapOvr>
  <p:transition>
    <p:spli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723900"/>
            <a:ext cx="9001125" cy="571500"/>
          </a:xfrm>
          <a:prstGeom prst="rect">
            <a:avLst/>
          </a:prstGeom>
        </p:spPr>
        <p:txBody>
          <a:bodyPr anchor="ctr"/>
          <a:lstStyle/>
          <a:p>
            <a:pPr lvl="0">
              <a:defRPr/>
            </a:pPr>
            <a:r>
              <a:rPr lang="en" sz="3200" b="1" dirty="0" smtClean="0">
                <a:solidFill>
                  <a:schemeClr val="bg1"/>
                </a:solidFill>
                <a:ea typeface="+mj-ea"/>
              </a:rPr>
              <a:t>Audiogram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7" name="Chart 6"/>
          <p:cNvGraphicFramePr>
            <a:graphicFrameLocks/>
          </p:cNvGraphicFramePr>
          <p:nvPr>
            <p:extLst>
              <p:ext uri="{D42A27DB-BD31-4B8C-83A1-F6EECF244321}">
                <p14:modId xmlns:p14="http://schemas.microsoft.com/office/powerpoint/2010/main" xmlns="" val="3876779956"/>
              </p:ext>
            </p:extLst>
          </p:nvPr>
        </p:nvGraphicFramePr>
        <p:xfrm>
          <a:off x="609600" y="3581400"/>
          <a:ext cx="7319962" cy="3200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xmlns="" val="3296813569"/>
              </p:ext>
            </p:extLst>
          </p:nvPr>
        </p:nvGraphicFramePr>
        <p:xfrm>
          <a:off x="1983581" y="1186016"/>
          <a:ext cx="4572000" cy="21383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4206873756"/>
      </p:ext>
    </p:extLst>
  </p:cSld>
  <p:clrMapOvr>
    <a:masterClrMapping/>
  </p:clrMapOvr>
  <p:transition>
    <p:spli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7620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304800"/>
            <a:ext cx="9001125" cy="571500"/>
          </a:xfrm>
          <a:prstGeom prst="rect">
            <a:avLst/>
          </a:prstGeom>
        </p:spPr>
        <p:txBody>
          <a:bodyPr anchor="ctr"/>
          <a:lstStyle/>
          <a:p>
            <a:pPr lvl="0">
              <a:defRPr/>
            </a:pPr>
            <a:r>
              <a:rPr lang="en" sz="3200" b="1" dirty="0" smtClean="0">
                <a:solidFill>
                  <a:schemeClr val="bg1"/>
                </a:solidFill>
                <a:ea typeface="+mj-ea"/>
              </a:rPr>
              <a:t>Coaching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7" name="Chart 6"/>
          <p:cNvGraphicFramePr>
            <a:graphicFrameLocks/>
          </p:cNvGraphicFramePr>
          <p:nvPr>
            <p:extLst>
              <p:ext uri="{D42A27DB-BD31-4B8C-83A1-F6EECF244321}">
                <p14:modId xmlns:p14="http://schemas.microsoft.com/office/powerpoint/2010/main" xmlns="" val="1843384157"/>
              </p:ext>
            </p:extLst>
          </p:nvPr>
        </p:nvGraphicFramePr>
        <p:xfrm>
          <a:off x="1295400" y="876300"/>
          <a:ext cx="4572000" cy="18669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xmlns="" val="1096846702"/>
              </p:ext>
            </p:extLst>
          </p:nvPr>
        </p:nvGraphicFramePr>
        <p:xfrm>
          <a:off x="762000" y="2971800"/>
          <a:ext cx="7081837" cy="3657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4206873756"/>
      </p:ext>
    </p:extLst>
  </p:cSld>
  <p:clrMapOvr>
    <a:masterClrMapping/>
  </p:clrMapOvr>
  <p:transition>
    <p:spli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34413"/>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723900"/>
            <a:ext cx="9001125" cy="571500"/>
          </a:xfrm>
          <a:prstGeom prst="rect">
            <a:avLst/>
          </a:prstGeom>
        </p:spPr>
        <p:txBody>
          <a:bodyPr anchor="ctr"/>
          <a:lstStyle/>
          <a:p>
            <a:pPr lvl="0">
              <a:defRPr/>
            </a:pPr>
            <a:r>
              <a:rPr lang="en" sz="3200" b="1" dirty="0" smtClean="0">
                <a:solidFill>
                  <a:schemeClr val="bg1"/>
                </a:solidFill>
                <a:ea typeface="+mj-ea"/>
              </a:rPr>
              <a:t>Coaching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9" name="Chart 8"/>
          <p:cNvGraphicFramePr>
            <a:graphicFrameLocks/>
          </p:cNvGraphicFramePr>
          <p:nvPr>
            <p:extLst>
              <p:ext uri="{D42A27DB-BD31-4B8C-83A1-F6EECF244321}">
                <p14:modId xmlns:p14="http://schemas.microsoft.com/office/powerpoint/2010/main" xmlns="" val="3391102723"/>
              </p:ext>
            </p:extLst>
          </p:nvPr>
        </p:nvGraphicFramePr>
        <p:xfrm>
          <a:off x="2286000" y="1098755"/>
          <a:ext cx="4572000" cy="21383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p14="http://schemas.microsoft.com/office/powerpoint/2010/main" xmlns="" val="914825311"/>
              </p:ext>
            </p:extLst>
          </p:nvPr>
        </p:nvGraphicFramePr>
        <p:xfrm>
          <a:off x="2362201" y="3468329"/>
          <a:ext cx="4354614" cy="2819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3738459471"/>
      </p:ext>
    </p:extLst>
  </p:cSld>
  <p:clrMapOvr>
    <a:masterClrMapping/>
  </p:clrMapOvr>
  <p:transition>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sp>
        <p:nvSpPr>
          <p:cNvPr id="3074" name="Text Box 2"/>
          <p:cNvSpPr txBox="1">
            <a:spLocks noChangeArrowheads="1"/>
          </p:cNvSpPr>
          <p:nvPr/>
        </p:nvSpPr>
        <p:spPr bwMode="auto">
          <a:xfrm>
            <a:off x="7466013" y="6392863"/>
            <a:ext cx="306387" cy="292100"/>
          </a:xfrm>
          <a:prstGeom prst="rect">
            <a:avLst/>
          </a:prstGeom>
          <a:noFill/>
          <a:ln w="12700">
            <a:noFill/>
            <a:miter lim="800000"/>
            <a:headEnd/>
            <a:tailEnd/>
          </a:ln>
          <a:effectLst/>
        </p:spPr>
        <p:txBody>
          <a:bodyPr wrap="none" anchor="ctr"/>
          <a:lstStyle/>
          <a:p>
            <a:pPr algn="ctr"/>
            <a:fld id="{A39DFAA1-0DA6-4E75-8DB3-98906AD1E83F}" type="slidenum">
              <a:rPr lang="en-US" sz="1200">
                <a:solidFill>
                  <a:srgbClr val="8B8B8B"/>
                </a:solidFill>
                <a:ea typeface="Lucida Grande" charset="0"/>
                <a:cs typeface="Lucida Grande" charset="0"/>
              </a:rPr>
              <a:pPr algn="ctr"/>
              <a:t>3</a:t>
            </a:fld>
            <a:endParaRPr lang="en-US" sz="1200">
              <a:solidFill>
                <a:srgbClr val="8B8B8B"/>
              </a:solidFill>
              <a:ea typeface="Lucida Grande" charset="0"/>
              <a:cs typeface="Lucida Grande" charset="0"/>
            </a:endParaRPr>
          </a:p>
        </p:txBody>
      </p:sp>
      <p:sp>
        <p:nvSpPr>
          <p:cNvPr id="9" name="Rectangle 8"/>
          <p:cNvSpPr>
            <a:spLocks noChangeArrowheads="1"/>
          </p:cNvSpPr>
          <p:nvPr/>
        </p:nvSpPr>
        <p:spPr bwMode="auto">
          <a:xfrm>
            <a:off x="609600" y="2057400"/>
            <a:ext cx="8686800" cy="5029200"/>
          </a:xfrm>
          <a:prstGeom prst="rect">
            <a:avLst/>
          </a:prstGeom>
          <a:noFill/>
          <a:ln w="9525">
            <a:noFill/>
            <a:miter lim="800000"/>
            <a:headEnd/>
            <a:tailEnd/>
          </a:ln>
        </p:spPr>
        <p:txBody>
          <a:bodyPr/>
          <a:lstStyle/>
          <a:p>
            <a:pPr marL="0" lvl="1">
              <a:defRPr/>
            </a:pPr>
            <a:endParaRPr lang="en-US" sz="2800" dirty="0">
              <a:solidFill>
                <a:schemeClr val="bg1"/>
              </a:solidFill>
              <a:latin typeface="+mn-lt"/>
              <a:cs typeface="+mn-cs"/>
            </a:endParaRPr>
          </a:p>
        </p:txBody>
      </p:sp>
      <p:sp>
        <p:nvSpPr>
          <p:cNvPr id="6" name="Title 3"/>
          <p:cNvSpPr txBox="1">
            <a:spLocks/>
          </p:cNvSpPr>
          <p:nvPr/>
        </p:nvSpPr>
        <p:spPr>
          <a:xfrm>
            <a:off x="752475" y="381000"/>
            <a:ext cx="9001125" cy="571500"/>
          </a:xfrm>
          <a:prstGeom prst="rect">
            <a:avLst/>
          </a:prstGeom>
        </p:spPr>
        <p:txBody>
          <a:bodyPr anchor="ctr"/>
          <a:lstStyle/>
          <a:p>
            <a:pPr fontAlgn="auto">
              <a:spcAft>
                <a:spcPts val="0"/>
              </a:spcAft>
              <a:defRPr/>
            </a:pPr>
            <a:r>
              <a:rPr lang="en-ZA" sz="3200" b="1" dirty="0" smtClean="0">
                <a:solidFill>
                  <a:schemeClr val="bg1"/>
                </a:solidFill>
                <a:ea typeface="+mj-ea"/>
              </a:rPr>
              <a:t>Background </a:t>
            </a:r>
            <a:endParaRPr lang="en-ZA" sz="3200" b="1" dirty="0">
              <a:solidFill>
                <a:schemeClr val="bg1"/>
              </a:solidFill>
              <a:ea typeface="+mj-ea"/>
            </a:endParaRPr>
          </a:p>
        </p:txBody>
      </p:sp>
      <p:sp>
        <p:nvSpPr>
          <p:cNvPr id="7" name="Title 1"/>
          <p:cNvSpPr txBox="1">
            <a:spLocks/>
          </p:cNvSpPr>
          <p:nvPr/>
        </p:nvSpPr>
        <p:spPr bwMode="auto">
          <a:xfrm>
            <a:off x="914400" y="1524000"/>
            <a:ext cx="7772400" cy="1219200"/>
          </a:xfrm>
          <a:prstGeom prst="rect">
            <a:avLst/>
          </a:prstGeom>
          <a:noFill/>
          <a:ln w="12700">
            <a:noFill/>
            <a:miter lim="800000"/>
            <a:headEnd/>
            <a:tailEnd/>
          </a:ln>
          <a:effectLst/>
        </p:spPr>
        <p:txBody>
          <a:bodyPr vert="horz" wrap="square" lIns="50800" tIns="50800" rIns="91440" bIns="50800" numCol="1" anchor="ctr" anchorCtr="0" compatLnSpc="1">
            <a:prstTxWarp prst="textNoShape">
              <a:avLst/>
            </a:prstTxWarp>
            <a:noAutofit/>
          </a:bodyPr>
          <a:lstStyle>
            <a:lvl1pPr marL="39688" algn="ctr" rtl="0" fontAlgn="base">
              <a:spcBef>
                <a:spcPct val="0"/>
              </a:spcBef>
              <a:spcAft>
                <a:spcPct val="0"/>
              </a:spcAft>
              <a:defRPr sz="4400">
                <a:solidFill>
                  <a:schemeClr val="tx1"/>
                </a:solidFill>
                <a:latin typeface="+mj-lt"/>
                <a:ea typeface="+mj-ea"/>
                <a:cs typeface="+mj-cs"/>
                <a:sym typeface="Lucida Grande" charset="0"/>
              </a:defRPr>
            </a:lvl1pPr>
            <a:lvl2pPr marL="396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2pPr>
            <a:lvl3pPr marL="396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3pPr>
            <a:lvl4pPr marL="396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4pPr>
            <a:lvl5pPr marL="396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5pPr>
            <a:lvl6pPr marL="4968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6pPr>
            <a:lvl7pPr marL="9540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7pPr>
            <a:lvl8pPr marL="14112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8pPr>
            <a:lvl9pPr marL="18684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9pPr>
          </a:lstStyle>
          <a:p>
            <a:r>
              <a:rPr lang="en-US" sz="2400" kern="0" dirty="0" smtClean="0">
                <a:solidFill>
                  <a:schemeClr val="bg1"/>
                </a:solidFill>
              </a:rPr>
              <a:t>MOSH Industry Team mandated MOSH Noise team to conduct verification exercises on proposed leading practices</a:t>
            </a:r>
            <a:br>
              <a:rPr lang="en-US" sz="2400" kern="0" dirty="0" smtClean="0">
                <a:solidFill>
                  <a:schemeClr val="bg1"/>
                </a:solidFill>
              </a:rPr>
            </a:br>
            <a:endParaRPr lang="en-GB" sz="2400" kern="0" dirty="0">
              <a:solidFill>
                <a:schemeClr val="bg1"/>
              </a:solidFill>
            </a:endParaRPr>
          </a:p>
        </p:txBody>
      </p:sp>
      <p:sp>
        <p:nvSpPr>
          <p:cNvPr id="10" name="Title 1"/>
          <p:cNvSpPr txBox="1">
            <a:spLocks/>
          </p:cNvSpPr>
          <p:nvPr/>
        </p:nvSpPr>
        <p:spPr>
          <a:xfrm>
            <a:off x="990600" y="3009900"/>
            <a:ext cx="7772400" cy="1371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dirty="0" smtClean="0">
                <a:solidFill>
                  <a:schemeClr val="bg1"/>
                </a:solidFill>
              </a:rPr>
              <a:t/>
            </a:r>
            <a:br>
              <a:rPr lang="en-US" sz="2400" dirty="0" smtClean="0">
                <a:solidFill>
                  <a:schemeClr val="bg1"/>
                </a:solidFill>
              </a:rPr>
            </a:br>
            <a:r>
              <a:rPr lang="en-US" sz="2400" dirty="0" err="1" smtClean="0">
                <a:solidFill>
                  <a:schemeClr val="bg1"/>
                </a:solidFill>
              </a:rPr>
              <a:t>Glencore</a:t>
            </a:r>
            <a:r>
              <a:rPr lang="en-US" sz="2400" dirty="0" smtClean="0">
                <a:solidFill>
                  <a:schemeClr val="bg1"/>
                </a:solidFill>
              </a:rPr>
              <a:t> </a:t>
            </a:r>
            <a:r>
              <a:rPr lang="en-US" sz="2400" dirty="0" err="1" smtClean="0">
                <a:solidFill>
                  <a:schemeClr val="bg1"/>
                </a:solidFill>
              </a:rPr>
              <a:t>Mototolo</a:t>
            </a:r>
            <a:r>
              <a:rPr lang="en-US" sz="2400" dirty="0" smtClean="0">
                <a:solidFill>
                  <a:schemeClr val="bg1"/>
                </a:solidFill>
              </a:rPr>
              <a:t> proposed:</a:t>
            </a:r>
            <a:br>
              <a:rPr lang="en-US" sz="2400" dirty="0" smtClean="0">
                <a:solidFill>
                  <a:schemeClr val="bg1"/>
                </a:solidFill>
              </a:rPr>
            </a:br>
            <a:r>
              <a:rPr lang="en-US" sz="2400" dirty="0" smtClean="0">
                <a:solidFill>
                  <a:schemeClr val="bg1"/>
                </a:solidFill>
              </a:rPr>
              <a:t>Supplements to a mine Hearing Conservation Programme that includes the use of OAEs, coaching of employees and custom-moulded HPDs </a:t>
            </a:r>
            <a:br>
              <a:rPr lang="en-US" sz="2400" dirty="0" smtClean="0">
                <a:solidFill>
                  <a:schemeClr val="bg1"/>
                </a:solidFill>
              </a:rPr>
            </a:br>
            <a:endParaRPr lang="en-GB" sz="2400" dirty="0">
              <a:solidFill>
                <a:schemeClr val="bg1"/>
              </a:solidFill>
            </a:endParaRPr>
          </a:p>
        </p:txBody>
      </p:sp>
    </p:spTree>
    <p:extLst>
      <p:ext uri="{BB962C8B-B14F-4D97-AF65-F5344CB8AC3E}">
        <p14:creationId xmlns:p14="http://schemas.microsoft.com/office/powerpoint/2010/main" xmlns="" val="722106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371475" y="723900"/>
            <a:ext cx="9001125" cy="571500"/>
          </a:xfrm>
          <a:prstGeom prst="rect">
            <a:avLst/>
          </a:prstGeom>
        </p:spPr>
        <p:txBody>
          <a:bodyPr anchor="ctr"/>
          <a:lstStyle/>
          <a:p>
            <a:pPr lvl="0">
              <a:defRPr/>
            </a:pPr>
            <a:r>
              <a:rPr lang="en" sz="3200" b="1" dirty="0" smtClean="0">
                <a:solidFill>
                  <a:schemeClr val="bg1"/>
                </a:solidFill>
                <a:ea typeface="+mj-ea"/>
              </a:rPr>
              <a:t>Coaching analysis</a:t>
            </a:r>
            <a:endParaRPr lang="en" sz="3200" b="1" dirty="0">
              <a:solidFill>
                <a:schemeClr val="bg1"/>
              </a:solidFill>
              <a:ea typeface="+mj-ea"/>
            </a:endParaRPr>
          </a:p>
          <a:p>
            <a:pPr fontAlgn="auto">
              <a:spcAft>
                <a:spcPts val="0"/>
              </a:spcAft>
              <a:defRPr/>
            </a:pP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7" name="Chart 6"/>
          <p:cNvGraphicFramePr>
            <a:graphicFrameLocks/>
          </p:cNvGraphicFramePr>
          <p:nvPr>
            <p:extLst>
              <p:ext uri="{D42A27DB-BD31-4B8C-83A1-F6EECF244321}">
                <p14:modId xmlns:p14="http://schemas.microsoft.com/office/powerpoint/2010/main" xmlns="" val="2328688637"/>
              </p:ext>
            </p:extLst>
          </p:nvPr>
        </p:nvGraphicFramePr>
        <p:xfrm>
          <a:off x="4872037" y="1140618"/>
          <a:ext cx="3713163" cy="51101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xmlns="" val="3598328966"/>
              </p:ext>
            </p:extLst>
          </p:nvPr>
        </p:nvGraphicFramePr>
        <p:xfrm>
          <a:off x="300037" y="1100343"/>
          <a:ext cx="4164807" cy="5105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1619044905"/>
      </p:ext>
    </p:extLst>
  </p:cSld>
  <p:clrMapOvr>
    <a:masterClrMapping/>
  </p:clrMapOvr>
  <p:transition>
    <p:spli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61912" y="8382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447675" y="228600"/>
            <a:ext cx="9001125" cy="571500"/>
          </a:xfrm>
          <a:prstGeom prst="rect">
            <a:avLst/>
          </a:prstGeom>
        </p:spPr>
        <p:txBody>
          <a:bodyPr anchor="ctr"/>
          <a:lstStyle/>
          <a:p>
            <a:pPr lvl="0">
              <a:defRPr/>
            </a:pPr>
            <a:r>
              <a:rPr lang="en" sz="3200" b="1" dirty="0" smtClean="0">
                <a:solidFill>
                  <a:schemeClr val="bg1"/>
                </a:solidFill>
                <a:ea typeface="+mj-ea"/>
              </a:rPr>
              <a:t>Conclusion </a:t>
            </a: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066800"/>
            <a:ext cx="8686800" cy="5029200"/>
          </a:xfrm>
          <a:prstGeom prst="rect">
            <a:avLst/>
          </a:prstGeom>
          <a:noFill/>
          <a:ln w="9525">
            <a:noFill/>
            <a:miter lim="800000"/>
            <a:headEnd/>
            <a:tailEnd/>
          </a:ln>
        </p:spPr>
        <p:txBody>
          <a:bodyPr/>
          <a:lstStyle/>
          <a:p>
            <a:pPr marL="342900" lvl="1" indent="-342900">
              <a:lnSpc>
                <a:spcPts val="3000"/>
              </a:lnSpc>
              <a:spcBef>
                <a:spcPct val="20000"/>
              </a:spcBef>
              <a:spcAft>
                <a:spcPct val="5000"/>
              </a:spcAft>
              <a:buFontTx/>
              <a:buChar char="•"/>
              <a:defRPr/>
            </a:pPr>
            <a:endParaRPr lang="en-US" sz="2800" dirty="0" smtClean="0"/>
          </a:p>
        </p:txBody>
      </p:sp>
      <p:sp>
        <p:nvSpPr>
          <p:cNvPr id="14" name="Rectangle 8"/>
          <p:cNvSpPr>
            <a:spLocks noChangeArrowheads="1"/>
          </p:cNvSpPr>
          <p:nvPr/>
        </p:nvSpPr>
        <p:spPr bwMode="auto">
          <a:xfrm>
            <a:off x="228600" y="1066800"/>
            <a:ext cx="8686800" cy="914400"/>
          </a:xfrm>
          <a:prstGeom prst="rect">
            <a:avLst/>
          </a:prstGeom>
          <a:noFill/>
          <a:ln w="9525">
            <a:noFill/>
            <a:miter lim="800000"/>
            <a:headEnd/>
            <a:tailEnd/>
          </a:ln>
        </p:spPr>
        <p:txBody>
          <a:bodyPr/>
          <a:lstStyle/>
          <a:p>
            <a:pPr lvl="0"/>
            <a:r>
              <a:rPr lang="en-US" sz="2400" dirty="0">
                <a:solidFill>
                  <a:schemeClr val="bg1"/>
                </a:solidFill>
              </a:rPr>
              <a:t>There is currently insufficient evidence to be able to evaluate if the proposed leading practice is indeed a leading practice for the industry.</a:t>
            </a:r>
          </a:p>
          <a:p>
            <a:pPr lvl="0"/>
            <a:r>
              <a:rPr lang="en-US" sz="2400" dirty="0" smtClean="0">
                <a:solidFill>
                  <a:schemeClr val="bg1"/>
                </a:solidFill>
              </a:rPr>
              <a:t> </a:t>
            </a:r>
          </a:p>
          <a:p>
            <a:pPr lvl="0"/>
            <a:endParaRPr lang="en-US" sz="2400" dirty="0">
              <a:solidFill>
                <a:schemeClr val="bg1"/>
              </a:solidFill>
            </a:endParaRPr>
          </a:p>
        </p:txBody>
      </p:sp>
      <p:sp>
        <p:nvSpPr>
          <p:cNvPr id="2" name="Rectangle 1"/>
          <p:cNvSpPr/>
          <p:nvPr/>
        </p:nvSpPr>
        <p:spPr>
          <a:xfrm>
            <a:off x="381001" y="2667000"/>
            <a:ext cx="8424862" cy="830997"/>
          </a:xfrm>
          <a:prstGeom prst="rect">
            <a:avLst/>
          </a:prstGeom>
        </p:spPr>
        <p:txBody>
          <a:bodyPr wrap="square">
            <a:spAutoFit/>
          </a:bodyPr>
          <a:lstStyle/>
          <a:p>
            <a:pPr lvl="0"/>
            <a:r>
              <a:rPr lang="en-US" sz="2400" dirty="0">
                <a:solidFill>
                  <a:schemeClr val="bg1"/>
                </a:solidFill>
              </a:rPr>
              <a:t>The audiogram stability is a good sign that it could be a leading practice.</a:t>
            </a:r>
          </a:p>
        </p:txBody>
      </p:sp>
      <p:sp>
        <p:nvSpPr>
          <p:cNvPr id="10" name="Rectangle 8"/>
          <p:cNvSpPr>
            <a:spLocks noChangeArrowheads="1"/>
          </p:cNvSpPr>
          <p:nvPr/>
        </p:nvSpPr>
        <p:spPr bwMode="auto">
          <a:xfrm>
            <a:off x="381000" y="4038600"/>
            <a:ext cx="8686800" cy="571500"/>
          </a:xfrm>
          <a:prstGeom prst="rect">
            <a:avLst/>
          </a:prstGeom>
          <a:noFill/>
          <a:ln w="9525">
            <a:noFill/>
            <a:miter lim="800000"/>
            <a:headEnd/>
            <a:tailEnd/>
          </a:ln>
        </p:spPr>
        <p:txBody>
          <a:bodyPr/>
          <a:lstStyle/>
          <a:p>
            <a:pPr lvl="0"/>
            <a:r>
              <a:rPr lang="en-US" sz="2400" dirty="0" smtClean="0">
                <a:solidFill>
                  <a:schemeClr val="bg1"/>
                </a:solidFill>
              </a:rPr>
              <a:t>If the refinements are implemented and more data is available for evaluation these practices have great potential to become  a leading practice for the industry.</a:t>
            </a:r>
          </a:p>
          <a:p>
            <a:pPr lvl="0"/>
            <a:r>
              <a:rPr lang="en-US" sz="2400" dirty="0" smtClean="0">
                <a:solidFill>
                  <a:schemeClr val="bg1"/>
                </a:solidFill>
              </a:rPr>
              <a:t> </a:t>
            </a:r>
          </a:p>
          <a:p>
            <a:pPr lvl="0"/>
            <a:endParaRPr lang="en-US" sz="2400" dirty="0">
              <a:solidFill>
                <a:schemeClr val="bg1"/>
              </a:solidFill>
            </a:endParaRPr>
          </a:p>
        </p:txBody>
      </p:sp>
    </p:spTree>
    <p:extLst>
      <p:ext uri="{BB962C8B-B14F-4D97-AF65-F5344CB8AC3E}">
        <p14:creationId xmlns:p14="http://schemas.microsoft.com/office/powerpoint/2010/main" xmlns="" val="2918485443"/>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solidFill>
                  <a:schemeClr val="bg1"/>
                </a:solidFill>
                <a:ea typeface="+mj-ea"/>
              </a:rPr>
              <a:t>Advantages identified-OAEs</a:t>
            </a: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3" name="Rectangle 2"/>
          <p:cNvSpPr/>
          <p:nvPr/>
        </p:nvSpPr>
        <p:spPr>
          <a:xfrm>
            <a:off x="457200" y="1066800"/>
            <a:ext cx="7273132" cy="461665"/>
          </a:xfrm>
          <a:prstGeom prst="rect">
            <a:avLst/>
          </a:prstGeom>
        </p:spPr>
        <p:txBody>
          <a:bodyPr wrap="square">
            <a:spAutoFit/>
          </a:bodyPr>
          <a:lstStyle/>
          <a:p>
            <a:r>
              <a:rPr lang="en-ZA" sz="2400" dirty="0">
                <a:solidFill>
                  <a:schemeClr val="bg1"/>
                </a:solidFill>
              </a:rPr>
              <a:t>Early identification of hearing loss</a:t>
            </a:r>
            <a:endParaRPr lang="en-GB" sz="2400" dirty="0">
              <a:solidFill>
                <a:schemeClr val="bg1"/>
              </a:solidFill>
            </a:endParaRPr>
          </a:p>
        </p:txBody>
      </p:sp>
      <p:grpSp>
        <p:nvGrpSpPr>
          <p:cNvPr id="4" name="Group 3"/>
          <p:cNvGrpSpPr/>
          <p:nvPr/>
        </p:nvGrpSpPr>
        <p:grpSpPr>
          <a:xfrm>
            <a:off x="935686" y="1447800"/>
            <a:ext cx="7674914" cy="830997"/>
            <a:chOff x="914400" y="1803645"/>
            <a:chExt cx="7674914" cy="830997"/>
          </a:xfrm>
        </p:grpSpPr>
        <p:sp>
          <p:nvSpPr>
            <p:cNvPr id="12" name="Right Arrow 11"/>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1" name="Rectangle 20"/>
            <p:cNvSpPr/>
            <p:nvPr/>
          </p:nvSpPr>
          <p:spPr>
            <a:xfrm>
              <a:off x="1316182" y="1803645"/>
              <a:ext cx="7273132" cy="830997"/>
            </a:xfrm>
            <a:prstGeom prst="rect">
              <a:avLst/>
            </a:prstGeom>
          </p:spPr>
          <p:txBody>
            <a:bodyPr wrap="square">
              <a:spAutoFit/>
            </a:bodyPr>
            <a:lstStyle/>
            <a:p>
              <a:r>
                <a:rPr lang="en-ZA" sz="2400" dirty="0">
                  <a:solidFill>
                    <a:schemeClr val="bg1"/>
                  </a:solidFill>
                </a:rPr>
                <a:t>Detects inner ear damage before hearing loss is evident on an audiogram</a:t>
              </a:r>
              <a:endParaRPr lang="en-GB" sz="2400" dirty="0">
                <a:solidFill>
                  <a:schemeClr val="bg1"/>
                </a:solidFill>
              </a:endParaRPr>
            </a:p>
          </p:txBody>
        </p:sp>
      </p:grpSp>
      <p:grpSp>
        <p:nvGrpSpPr>
          <p:cNvPr id="22" name="Group 21"/>
          <p:cNvGrpSpPr/>
          <p:nvPr/>
        </p:nvGrpSpPr>
        <p:grpSpPr>
          <a:xfrm>
            <a:off x="952500" y="2256136"/>
            <a:ext cx="7674914" cy="461665"/>
            <a:chOff x="914400" y="1803645"/>
            <a:chExt cx="7674914" cy="461665"/>
          </a:xfrm>
        </p:grpSpPr>
        <p:sp>
          <p:nvSpPr>
            <p:cNvPr id="23" name="Right Arrow 22"/>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4" name="Rectangle 23"/>
            <p:cNvSpPr/>
            <p:nvPr/>
          </p:nvSpPr>
          <p:spPr>
            <a:xfrm>
              <a:off x="1316182" y="1803645"/>
              <a:ext cx="7273132" cy="461665"/>
            </a:xfrm>
            <a:prstGeom prst="rect">
              <a:avLst/>
            </a:prstGeom>
          </p:spPr>
          <p:txBody>
            <a:bodyPr wrap="square">
              <a:spAutoFit/>
            </a:bodyPr>
            <a:lstStyle/>
            <a:p>
              <a:r>
                <a:rPr lang="en-US" sz="2400" dirty="0">
                  <a:solidFill>
                    <a:schemeClr val="bg1"/>
                  </a:solidFill>
                </a:rPr>
                <a:t>Measures in smaller units than audiogram</a:t>
              </a:r>
            </a:p>
          </p:txBody>
        </p:sp>
      </p:grpSp>
      <p:grpSp>
        <p:nvGrpSpPr>
          <p:cNvPr id="25" name="Group 24"/>
          <p:cNvGrpSpPr/>
          <p:nvPr/>
        </p:nvGrpSpPr>
        <p:grpSpPr>
          <a:xfrm>
            <a:off x="952500" y="2786982"/>
            <a:ext cx="7674914" cy="461665"/>
            <a:chOff x="914400" y="1803645"/>
            <a:chExt cx="7674914" cy="461665"/>
          </a:xfrm>
        </p:grpSpPr>
        <p:sp>
          <p:nvSpPr>
            <p:cNvPr id="26" name="Right Arrow 25"/>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7" name="Rectangle 26"/>
            <p:cNvSpPr/>
            <p:nvPr/>
          </p:nvSpPr>
          <p:spPr>
            <a:xfrm>
              <a:off x="1316182" y="1803645"/>
              <a:ext cx="7273132" cy="461665"/>
            </a:xfrm>
            <a:prstGeom prst="rect">
              <a:avLst/>
            </a:prstGeom>
          </p:spPr>
          <p:txBody>
            <a:bodyPr wrap="square">
              <a:spAutoFit/>
            </a:bodyPr>
            <a:lstStyle/>
            <a:p>
              <a:r>
                <a:rPr lang="en-US" sz="2400" dirty="0">
                  <a:solidFill>
                    <a:schemeClr val="bg1"/>
                  </a:solidFill>
                </a:rPr>
                <a:t>Can be used to check effectiveness of HPDs</a:t>
              </a:r>
            </a:p>
          </p:txBody>
        </p:sp>
      </p:grpSp>
      <p:sp>
        <p:nvSpPr>
          <p:cNvPr id="28" name="Rectangle 27"/>
          <p:cNvSpPr/>
          <p:nvPr/>
        </p:nvSpPr>
        <p:spPr>
          <a:xfrm>
            <a:off x="457200" y="3653135"/>
            <a:ext cx="7273132" cy="461665"/>
          </a:xfrm>
          <a:prstGeom prst="rect">
            <a:avLst/>
          </a:prstGeom>
        </p:spPr>
        <p:txBody>
          <a:bodyPr wrap="square">
            <a:spAutoFit/>
          </a:bodyPr>
          <a:lstStyle/>
          <a:p>
            <a:r>
              <a:rPr lang="en-US" sz="2400" dirty="0">
                <a:solidFill>
                  <a:schemeClr val="bg1"/>
                </a:solidFill>
              </a:rPr>
              <a:t>Coaching  of employees based on OAE measures </a:t>
            </a:r>
            <a:endParaRPr lang="en-GB" sz="2400" dirty="0">
              <a:solidFill>
                <a:schemeClr val="bg1"/>
              </a:solidFill>
            </a:endParaRPr>
          </a:p>
        </p:txBody>
      </p:sp>
      <p:grpSp>
        <p:nvGrpSpPr>
          <p:cNvPr id="29" name="Group 28"/>
          <p:cNvGrpSpPr/>
          <p:nvPr/>
        </p:nvGrpSpPr>
        <p:grpSpPr>
          <a:xfrm>
            <a:off x="951470" y="4045803"/>
            <a:ext cx="7854392" cy="830997"/>
            <a:chOff x="914400" y="1803645"/>
            <a:chExt cx="7854392" cy="830997"/>
          </a:xfrm>
        </p:grpSpPr>
        <p:sp>
          <p:nvSpPr>
            <p:cNvPr id="30" name="Right Arrow 29"/>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1" name="Rectangle 30"/>
            <p:cNvSpPr/>
            <p:nvPr/>
          </p:nvSpPr>
          <p:spPr>
            <a:xfrm>
              <a:off x="1316181" y="1803645"/>
              <a:ext cx="7452611" cy="830997"/>
            </a:xfrm>
            <a:prstGeom prst="rect">
              <a:avLst/>
            </a:prstGeom>
          </p:spPr>
          <p:txBody>
            <a:bodyPr wrap="square">
              <a:spAutoFit/>
            </a:bodyPr>
            <a:lstStyle/>
            <a:p>
              <a:r>
                <a:rPr lang="en-US" sz="2400" dirty="0">
                  <a:solidFill>
                    <a:schemeClr val="bg1"/>
                  </a:solidFill>
                </a:rPr>
                <a:t>Enhances employee knowledge and motivation to prevent hearing loss </a:t>
              </a:r>
              <a:endParaRPr lang="en-GB" sz="2400" dirty="0">
                <a:solidFill>
                  <a:schemeClr val="bg1"/>
                </a:solidFill>
              </a:endParaRPr>
            </a:p>
          </p:txBody>
        </p:sp>
      </p:grpSp>
      <p:grpSp>
        <p:nvGrpSpPr>
          <p:cNvPr id="33" name="Group 32"/>
          <p:cNvGrpSpPr/>
          <p:nvPr/>
        </p:nvGrpSpPr>
        <p:grpSpPr>
          <a:xfrm>
            <a:off x="964171" y="4823936"/>
            <a:ext cx="7854392" cy="1107996"/>
            <a:chOff x="914400" y="1803645"/>
            <a:chExt cx="7854392" cy="1107996"/>
          </a:xfrm>
        </p:grpSpPr>
        <p:sp>
          <p:nvSpPr>
            <p:cNvPr id="34" name="Right Arrow 33"/>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5" name="Rectangle 34"/>
            <p:cNvSpPr/>
            <p:nvPr/>
          </p:nvSpPr>
          <p:spPr>
            <a:xfrm>
              <a:off x="1316181" y="1803645"/>
              <a:ext cx="7452611" cy="1107996"/>
            </a:xfrm>
            <a:prstGeom prst="rect">
              <a:avLst/>
            </a:prstGeom>
          </p:spPr>
          <p:txBody>
            <a:bodyPr wrap="square">
              <a:spAutoFit/>
            </a:bodyPr>
            <a:lstStyle/>
            <a:p>
              <a:r>
                <a:rPr lang="en-US" sz="2400" dirty="0">
                  <a:solidFill>
                    <a:schemeClr val="bg1"/>
                  </a:solidFill>
                </a:rPr>
                <a:t>Increased  link between the workplace and health</a:t>
              </a:r>
              <a:endParaRPr lang="en-GB" sz="2400" dirty="0">
                <a:solidFill>
                  <a:schemeClr val="bg1"/>
                </a:solidFill>
              </a:endParaRPr>
            </a:p>
            <a:p>
              <a:r>
                <a:rPr lang="en-US" sz="2400" dirty="0">
                  <a:solidFill>
                    <a:schemeClr val="bg1"/>
                  </a:solidFill>
                </a:rPr>
                <a:t/>
              </a:r>
              <a:br>
                <a:rPr lang="en-US" sz="2400" dirty="0">
                  <a:solidFill>
                    <a:schemeClr val="bg1"/>
                  </a:solidFill>
                </a:rPr>
              </a:br>
              <a:endParaRPr lang="en-GB" dirty="0">
                <a:solidFill>
                  <a:schemeClr val="bg1"/>
                </a:solidFill>
              </a:endParaRPr>
            </a:p>
          </p:txBody>
        </p:sp>
      </p:grpSp>
      <p:grpSp>
        <p:nvGrpSpPr>
          <p:cNvPr id="36" name="Group 35"/>
          <p:cNvGrpSpPr/>
          <p:nvPr/>
        </p:nvGrpSpPr>
        <p:grpSpPr>
          <a:xfrm>
            <a:off x="964171" y="5405735"/>
            <a:ext cx="7854392" cy="461665"/>
            <a:chOff x="914400" y="1803645"/>
            <a:chExt cx="7854392" cy="461665"/>
          </a:xfrm>
        </p:grpSpPr>
        <p:sp>
          <p:nvSpPr>
            <p:cNvPr id="37" name="Right Arrow 36"/>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8" name="Rectangle 37"/>
            <p:cNvSpPr/>
            <p:nvPr/>
          </p:nvSpPr>
          <p:spPr>
            <a:xfrm>
              <a:off x="1316181" y="1803645"/>
              <a:ext cx="7452611" cy="461665"/>
            </a:xfrm>
            <a:prstGeom prst="rect">
              <a:avLst/>
            </a:prstGeom>
          </p:spPr>
          <p:txBody>
            <a:bodyPr wrap="square">
              <a:spAutoFit/>
            </a:bodyPr>
            <a:lstStyle/>
            <a:p>
              <a:r>
                <a:rPr lang="en-US" sz="2400" dirty="0">
                  <a:solidFill>
                    <a:schemeClr val="bg1"/>
                  </a:solidFill>
                </a:rPr>
                <a:t>Increased integration of the HCP</a:t>
              </a:r>
              <a:endParaRPr lang="en-GB" sz="2400" dirty="0">
                <a:solidFill>
                  <a:schemeClr val="bg1"/>
                </a:solidFill>
              </a:endParaRPr>
            </a:p>
          </p:txBody>
        </p:sp>
      </p:grpSp>
    </p:spTree>
    <p:extLst>
      <p:ext uri="{BB962C8B-B14F-4D97-AF65-F5344CB8AC3E}">
        <p14:creationId xmlns:p14="http://schemas.microsoft.com/office/powerpoint/2010/main" xmlns="" val="1384243873"/>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1000"/>
                                        <p:tgtEl>
                                          <p:spTgt spid="29"/>
                                        </p:tgtEl>
                                      </p:cBhvr>
                                    </p:animEffect>
                                    <p:anim calcmode="lin" valueType="num">
                                      <p:cBhvr>
                                        <p:cTn id="43" dur="1000" fill="hold"/>
                                        <p:tgtEl>
                                          <p:spTgt spid="29"/>
                                        </p:tgtEl>
                                        <p:attrNameLst>
                                          <p:attrName>ppt_x</p:attrName>
                                        </p:attrNameLst>
                                      </p:cBhvr>
                                      <p:tavLst>
                                        <p:tav tm="0">
                                          <p:val>
                                            <p:strVal val="#ppt_x"/>
                                          </p:val>
                                        </p:tav>
                                        <p:tav tm="100000">
                                          <p:val>
                                            <p:strVal val="#ppt_x"/>
                                          </p:val>
                                        </p:tav>
                                      </p:tavLst>
                                    </p:anim>
                                    <p:anim calcmode="lin" valueType="num">
                                      <p:cBhvr>
                                        <p:cTn id="4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1000"/>
                                        <p:tgtEl>
                                          <p:spTgt spid="33"/>
                                        </p:tgtEl>
                                      </p:cBhvr>
                                    </p:animEffect>
                                    <p:anim calcmode="lin" valueType="num">
                                      <p:cBhvr>
                                        <p:cTn id="50" dur="1000" fill="hold"/>
                                        <p:tgtEl>
                                          <p:spTgt spid="33"/>
                                        </p:tgtEl>
                                        <p:attrNameLst>
                                          <p:attrName>ppt_x</p:attrName>
                                        </p:attrNameLst>
                                      </p:cBhvr>
                                      <p:tavLst>
                                        <p:tav tm="0">
                                          <p:val>
                                            <p:strVal val="#ppt_x"/>
                                          </p:val>
                                        </p:tav>
                                        <p:tav tm="100000">
                                          <p:val>
                                            <p:strVal val="#ppt_x"/>
                                          </p:val>
                                        </p:tav>
                                      </p:tavLst>
                                    </p:anim>
                                    <p:anim calcmode="lin" valueType="num">
                                      <p:cBhvr>
                                        <p:cTn id="51"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1000"/>
                                        <p:tgtEl>
                                          <p:spTgt spid="36"/>
                                        </p:tgtEl>
                                      </p:cBhvr>
                                    </p:animEffect>
                                    <p:anim calcmode="lin" valueType="num">
                                      <p:cBhvr>
                                        <p:cTn id="57" dur="1000" fill="hold"/>
                                        <p:tgtEl>
                                          <p:spTgt spid="36"/>
                                        </p:tgtEl>
                                        <p:attrNameLst>
                                          <p:attrName>ppt_x</p:attrName>
                                        </p:attrNameLst>
                                      </p:cBhvr>
                                      <p:tavLst>
                                        <p:tav tm="0">
                                          <p:val>
                                            <p:strVal val="#ppt_x"/>
                                          </p:val>
                                        </p:tav>
                                        <p:tav tm="100000">
                                          <p:val>
                                            <p:strVal val="#ppt_x"/>
                                          </p:val>
                                        </p:tav>
                                      </p:tavLst>
                                    </p:anim>
                                    <p:anim calcmode="lin" valueType="num">
                                      <p:cBhvr>
                                        <p:cTn id="5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solidFill>
                  <a:schemeClr val="bg1"/>
                </a:solidFill>
              </a:rPr>
              <a:t>Advantages </a:t>
            </a:r>
            <a:r>
              <a:rPr lang="en-ZA" sz="3200" b="1" dirty="0">
                <a:solidFill>
                  <a:schemeClr val="bg1"/>
                </a:solidFill>
              </a:rPr>
              <a:t>identified- </a:t>
            </a:r>
            <a:r>
              <a:rPr lang="en-ZA" sz="3200" b="1" dirty="0" smtClean="0">
                <a:solidFill>
                  <a:schemeClr val="bg1"/>
                </a:solidFill>
              </a:rPr>
              <a:t>HPDs</a:t>
            </a:r>
            <a:endParaRPr lang="en-ZA" sz="3200" b="1" dirty="0">
              <a:solidFill>
                <a:schemeClr val="bg1"/>
              </a:solidFill>
            </a:endParaRPr>
          </a:p>
          <a:p>
            <a:pPr fontAlgn="auto">
              <a:spcAft>
                <a:spcPts val="0"/>
              </a:spcAft>
              <a:defRPr/>
            </a:pPr>
            <a:endParaRPr lang="en-ZA" sz="3200" b="1" dirty="0">
              <a:solidFill>
                <a:schemeClr val="bg1"/>
              </a:solidFill>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3" name="Rectangle 2"/>
          <p:cNvSpPr/>
          <p:nvPr/>
        </p:nvSpPr>
        <p:spPr>
          <a:xfrm>
            <a:off x="457200" y="1066800"/>
            <a:ext cx="7273132" cy="1107996"/>
          </a:xfrm>
          <a:prstGeom prst="rect">
            <a:avLst/>
          </a:prstGeom>
        </p:spPr>
        <p:txBody>
          <a:bodyPr wrap="square">
            <a:spAutoFit/>
          </a:bodyPr>
          <a:lstStyle/>
          <a:p>
            <a:r>
              <a:rPr lang="en-US" sz="2400" dirty="0">
                <a:solidFill>
                  <a:schemeClr val="bg1"/>
                </a:solidFill>
              </a:rPr>
              <a:t>Best practice  =  Risk-based medical examination (RBME)</a:t>
            </a:r>
            <a:r>
              <a:rPr lang="en-US" dirty="0">
                <a:solidFill>
                  <a:schemeClr val="bg1"/>
                </a:solidFill>
              </a:rPr>
              <a:t/>
            </a:r>
            <a:br>
              <a:rPr lang="en-US" dirty="0">
                <a:solidFill>
                  <a:schemeClr val="bg1"/>
                </a:solidFill>
              </a:rPr>
            </a:br>
            <a:endParaRPr lang="en-GB" dirty="0">
              <a:solidFill>
                <a:schemeClr val="bg1"/>
              </a:solidFill>
            </a:endParaRPr>
          </a:p>
        </p:txBody>
      </p:sp>
      <p:grpSp>
        <p:nvGrpSpPr>
          <p:cNvPr id="4" name="Group 3"/>
          <p:cNvGrpSpPr/>
          <p:nvPr/>
        </p:nvGrpSpPr>
        <p:grpSpPr>
          <a:xfrm>
            <a:off x="935686" y="1803645"/>
            <a:ext cx="7674914" cy="461665"/>
            <a:chOff x="914400" y="1803645"/>
            <a:chExt cx="7674914" cy="461665"/>
          </a:xfrm>
        </p:grpSpPr>
        <p:sp>
          <p:nvSpPr>
            <p:cNvPr id="12" name="Right Arrow 11"/>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1" name="Rectangle 20"/>
            <p:cNvSpPr/>
            <p:nvPr/>
          </p:nvSpPr>
          <p:spPr>
            <a:xfrm>
              <a:off x="1316182" y="1803645"/>
              <a:ext cx="7273132" cy="461665"/>
            </a:xfrm>
            <a:prstGeom prst="rect">
              <a:avLst/>
            </a:prstGeom>
          </p:spPr>
          <p:txBody>
            <a:bodyPr wrap="square">
              <a:spAutoFit/>
            </a:bodyPr>
            <a:lstStyle/>
            <a:p>
              <a:r>
                <a:rPr lang="en-US" sz="2400" dirty="0" err="1">
                  <a:solidFill>
                    <a:schemeClr val="bg1"/>
                  </a:solidFill>
                </a:rPr>
                <a:t>Personalised</a:t>
              </a:r>
              <a:r>
                <a:rPr lang="en-US" sz="2400" dirty="0">
                  <a:solidFill>
                    <a:schemeClr val="bg1"/>
                  </a:solidFill>
                </a:rPr>
                <a:t> fitting of the </a:t>
              </a:r>
              <a:r>
                <a:rPr lang="en-US" sz="2400" dirty="0" smtClean="0">
                  <a:solidFill>
                    <a:schemeClr val="bg1"/>
                  </a:solidFill>
                </a:rPr>
                <a:t>HPDs</a:t>
              </a:r>
              <a:endParaRPr lang="en-GB" dirty="0">
                <a:solidFill>
                  <a:schemeClr val="bg1"/>
                </a:solidFill>
              </a:endParaRPr>
            </a:p>
          </p:txBody>
        </p:sp>
      </p:grpSp>
      <p:grpSp>
        <p:nvGrpSpPr>
          <p:cNvPr id="22" name="Group 21"/>
          <p:cNvGrpSpPr/>
          <p:nvPr/>
        </p:nvGrpSpPr>
        <p:grpSpPr>
          <a:xfrm>
            <a:off x="952500" y="2256136"/>
            <a:ext cx="7674914" cy="461665"/>
            <a:chOff x="914400" y="1803645"/>
            <a:chExt cx="7674914" cy="461665"/>
          </a:xfrm>
        </p:grpSpPr>
        <p:sp>
          <p:nvSpPr>
            <p:cNvPr id="23" name="Right Arrow 22"/>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4" name="Rectangle 23"/>
            <p:cNvSpPr/>
            <p:nvPr/>
          </p:nvSpPr>
          <p:spPr>
            <a:xfrm>
              <a:off x="1316182" y="1803645"/>
              <a:ext cx="7273132" cy="461665"/>
            </a:xfrm>
            <a:prstGeom prst="rect">
              <a:avLst/>
            </a:prstGeom>
          </p:spPr>
          <p:txBody>
            <a:bodyPr wrap="square">
              <a:spAutoFit/>
            </a:bodyPr>
            <a:lstStyle/>
            <a:p>
              <a:r>
                <a:rPr lang="en-US" sz="2400" dirty="0" smtClean="0">
                  <a:solidFill>
                    <a:schemeClr val="bg1"/>
                  </a:solidFill>
                </a:rPr>
                <a:t>Considers </a:t>
              </a:r>
              <a:r>
                <a:rPr lang="en-US" sz="2400" dirty="0">
                  <a:solidFill>
                    <a:schemeClr val="bg1"/>
                  </a:solidFill>
                </a:rPr>
                <a:t>individual differences amongst ears</a:t>
              </a:r>
              <a:endParaRPr lang="en-GB" dirty="0">
                <a:solidFill>
                  <a:schemeClr val="bg1"/>
                </a:solidFill>
              </a:endParaRPr>
            </a:p>
          </p:txBody>
        </p:sp>
      </p:grpSp>
      <p:grpSp>
        <p:nvGrpSpPr>
          <p:cNvPr id="25" name="Group 24"/>
          <p:cNvGrpSpPr/>
          <p:nvPr/>
        </p:nvGrpSpPr>
        <p:grpSpPr>
          <a:xfrm>
            <a:off x="952500" y="2786982"/>
            <a:ext cx="7674914" cy="461665"/>
            <a:chOff x="914400" y="1803645"/>
            <a:chExt cx="7674914" cy="461665"/>
          </a:xfrm>
        </p:grpSpPr>
        <p:sp>
          <p:nvSpPr>
            <p:cNvPr id="26" name="Right Arrow 25"/>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7" name="Rectangle 26"/>
            <p:cNvSpPr/>
            <p:nvPr/>
          </p:nvSpPr>
          <p:spPr>
            <a:xfrm>
              <a:off x="1316182" y="1803645"/>
              <a:ext cx="7273132" cy="461665"/>
            </a:xfrm>
            <a:prstGeom prst="rect">
              <a:avLst/>
            </a:prstGeom>
          </p:spPr>
          <p:txBody>
            <a:bodyPr wrap="square">
              <a:spAutoFit/>
            </a:bodyPr>
            <a:lstStyle/>
            <a:p>
              <a:r>
                <a:rPr lang="en-US" sz="2400" dirty="0" smtClean="0">
                  <a:solidFill>
                    <a:schemeClr val="bg1"/>
                  </a:solidFill>
                </a:rPr>
                <a:t>Increased </a:t>
              </a:r>
              <a:r>
                <a:rPr lang="en-US" sz="2400" dirty="0">
                  <a:solidFill>
                    <a:schemeClr val="bg1"/>
                  </a:solidFill>
                </a:rPr>
                <a:t>ownership of the use of </a:t>
              </a:r>
              <a:r>
                <a:rPr lang="en-US" sz="2400" dirty="0" smtClean="0">
                  <a:solidFill>
                    <a:schemeClr val="bg1"/>
                  </a:solidFill>
                </a:rPr>
                <a:t>HPDs</a:t>
              </a:r>
              <a:endParaRPr lang="en-GB" dirty="0">
                <a:solidFill>
                  <a:schemeClr val="bg1"/>
                </a:solidFill>
              </a:endParaRPr>
            </a:p>
          </p:txBody>
        </p:sp>
      </p:grpSp>
      <p:sp>
        <p:nvSpPr>
          <p:cNvPr id="28" name="Rectangle 27"/>
          <p:cNvSpPr/>
          <p:nvPr/>
        </p:nvSpPr>
        <p:spPr>
          <a:xfrm>
            <a:off x="457200" y="3244259"/>
            <a:ext cx="7273132" cy="461665"/>
          </a:xfrm>
          <a:prstGeom prst="rect">
            <a:avLst/>
          </a:prstGeom>
        </p:spPr>
        <p:txBody>
          <a:bodyPr wrap="square">
            <a:spAutoFit/>
          </a:bodyPr>
          <a:lstStyle/>
          <a:p>
            <a:r>
              <a:rPr lang="en-US" sz="2400" dirty="0">
                <a:solidFill>
                  <a:schemeClr val="bg1"/>
                </a:solidFill>
              </a:rPr>
              <a:t>Seal-fit </a:t>
            </a:r>
            <a:r>
              <a:rPr lang="en-US" sz="2400" dirty="0" smtClean="0">
                <a:solidFill>
                  <a:schemeClr val="bg1"/>
                </a:solidFill>
              </a:rPr>
              <a:t>test</a:t>
            </a:r>
            <a:endParaRPr lang="en-GB" dirty="0">
              <a:solidFill>
                <a:schemeClr val="bg1"/>
              </a:solidFill>
            </a:endParaRPr>
          </a:p>
        </p:txBody>
      </p:sp>
      <p:grpSp>
        <p:nvGrpSpPr>
          <p:cNvPr id="29" name="Group 28"/>
          <p:cNvGrpSpPr/>
          <p:nvPr/>
        </p:nvGrpSpPr>
        <p:grpSpPr>
          <a:xfrm>
            <a:off x="951470" y="3659339"/>
            <a:ext cx="7854392" cy="830997"/>
            <a:chOff x="914400" y="1803645"/>
            <a:chExt cx="7854392" cy="830997"/>
          </a:xfrm>
        </p:grpSpPr>
        <p:sp>
          <p:nvSpPr>
            <p:cNvPr id="30" name="Right Arrow 29"/>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1" name="Rectangle 30"/>
            <p:cNvSpPr/>
            <p:nvPr/>
          </p:nvSpPr>
          <p:spPr>
            <a:xfrm>
              <a:off x="1316181" y="1803645"/>
              <a:ext cx="7452611" cy="830997"/>
            </a:xfrm>
            <a:prstGeom prst="rect">
              <a:avLst/>
            </a:prstGeom>
          </p:spPr>
          <p:txBody>
            <a:bodyPr wrap="square">
              <a:spAutoFit/>
            </a:bodyPr>
            <a:lstStyle/>
            <a:p>
              <a:r>
                <a:rPr lang="en-US" sz="2400" dirty="0" smtClean="0">
                  <a:solidFill>
                    <a:schemeClr val="bg1"/>
                  </a:solidFill>
                </a:rPr>
                <a:t>Increased chance </a:t>
              </a:r>
              <a:r>
                <a:rPr lang="en-US" sz="2400" dirty="0">
                  <a:solidFill>
                    <a:schemeClr val="bg1"/>
                  </a:solidFill>
                </a:rPr>
                <a:t>that planned attenuation levels </a:t>
              </a:r>
              <a:r>
                <a:rPr lang="en-US" sz="2400" dirty="0" smtClean="0">
                  <a:solidFill>
                    <a:schemeClr val="bg1"/>
                  </a:solidFill>
                </a:rPr>
                <a:t>achieved</a:t>
              </a:r>
              <a:endParaRPr lang="en-GB" dirty="0">
                <a:solidFill>
                  <a:schemeClr val="bg1"/>
                </a:solidFill>
              </a:endParaRPr>
            </a:p>
          </p:txBody>
        </p:sp>
      </p:grpSp>
      <p:sp>
        <p:nvSpPr>
          <p:cNvPr id="32" name="Rectangle 31"/>
          <p:cNvSpPr/>
          <p:nvPr/>
        </p:nvSpPr>
        <p:spPr>
          <a:xfrm>
            <a:off x="533400" y="4338935"/>
            <a:ext cx="7273132" cy="461665"/>
          </a:xfrm>
          <a:prstGeom prst="rect">
            <a:avLst/>
          </a:prstGeom>
        </p:spPr>
        <p:txBody>
          <a:bodyPr wrap="square">
            <a:spAutoFit/>
          </a:bodyPr>
          <a:lstStyle/>
          <a:p>
            <a:r>
              <a:rPr lang="en-US" sz="2400" dirty="0" smtClean="0">
                <a:solidFill>
                  <a:schemeClr val="bg1"/>
                </a:solidFill>
              </a:rPr>
              <a:t>Annual maintenance</a:t>
            </a:r>
            <a:endParaRPr lang="en-GB" dirty="0">
              <a:solidFill>
                <a:schemeClr val="bg1"/>
              </a:solidFill>
            </a:endParaRPr>
          </a:p>
        </p:txBody>
      </p:sp>
      <p:grpSp>
        <p:nvGrpSpPr>
          <p:cNvPr id="33" name="Group 32"/>
          <p:cNvGrpSpPr/>
          <p:nvPr/>
        </p:nvGrpSpPr>
        <p:grpSpPr>
          <a:xfrm>
            <a:off x="964171" y="4823936"/>
            <a:ext cx="7854392" cy="738664"/>
            <a:chOff x="914400" y="1803645"/>
            <a:chExt cx="7854392" cy="738664"/>
          </a:xfrm>
        </p:grpSpPr>
        <p:sp>
          <p:nvSpPr>
            <p:cNvPr id="34" name="Right Arrow 33"/>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5" name="Rectangle 34"/>
            <p:cNvSpPr/>
            <p:nvPr/>
          </p:nvSpPr>
          <p:spPr>
            <a:xfrm>
              <a:off x="1316181" y="1803645"/>
              <a:ext cx="7452611" cy="738664"/>
            </a:xfrm>
            <a:prstGeom prst="rect">
              <a:avLst/>
            </a:prstGeom>
          </p:spPr>
          <p:txBody>
            <a:bodyPr wrap="square">
              <a:spAutoFit/>
            </a:bodyPr>
            <a:lstStyle/>
            <a:p>
              <a:r>
                <a:rPr lang="en-US" sz="2400" dirty="0">
                  <a:solidFill>
                    <a:schemeClr val="bg1"/>
                  </a:solidFill>
                </a:rPr>
                <a:t>C</a:t>
              </a:r>
              <a:r>
                <a:rPr lang="en-US" sz="2400" dirty="0" smtClean="0">
                  <a:solidFill>
                    <a:schemeClr val="bg1"/>
                  </a:solidFill>
                </a:rPr>
                <a:t>heck </a:t>
              </a:r>
              <a:r>
                <a:rPr lang="en-US" sz="2400" dirty="0">
                  <a:solidFill>
                    <a:schemeClr val="bg1"/>
                  </a:solidFill>
                </a:rPr>
                <a:t>on the condition </a:t>
              </a:r>
              <a:r>
                <a:rPr lang="en-US" sz="2400" dirty="0" smtClean="0">
                  <a:solidFill>
                    <a:schemeClr val="bg1"/>
                  </a:solidFill>
                </a:rPr>
                <a:t>of the HPD</a:t>
              </a:r>
              <a:r>
                <a:rPr lang="en-US" sz="2400" dirty="0">
                  <a:solidFill>
                    <a:schemeClr val="bg1"/>
                  </a:solidFill>
                </a:rPr>
                <a:t/>
              </a:r>
              <a:br>
                <a:rPr lang="en-US" sz="2400" dirty="0">
                  <a:solidFill>
                    <a:schemeClr val="bg1"/>
                  </a:solidFill>
                </a:rPr>
              </a:br>
              <a:endParaRPr lang="en-GB" dirty="0">
                <a:solidFill>
                  <a:schemeClr val="bg1"/>
                </a:solidFill>
              </a:endParaRPr>
            </a:p>
          </p:txBody>
        </p:sp>
      </p:grpSp>
      <p:grpSp>
        <p:nvGrpSpPr>
          <p:cNvPr id="36" name="Group 35"/>
          <p:cNvGrpSpPr/>
          <p:nvPr/>
        </p:nvGrpSpPr>
        <p:grpSpPr>
          <a:xfrm>
            <a:off x="964171" y="5405735"/>
            <a:ext cx="7854392" cy="461665"/>
            <a:chOff x="914400" y="1803645"/>
            <a:chExt cx="7854392" cy="461665"/>
          </a:xfrm>
        </p:grpSpPr>
        <p:sp>
          <p:nvSpPr>
            <p:cNvPr id="37" name="Right Arrow 36"/>
            <p:cNvSpPr/>
            <p:nvPr/>
          </p:nvSpPr>
          <p:spPr>
            <a:xfrm>
              <a:off x="914400" y="1877291"/>
              <a:ext cx="3810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8" name="Rectangle 37"/>
            <p:cNvSpPr/>
            <p:nvPr/>
          </p:nvSpPr>
          <p:spPr>
            <a:xfrm>
              <a:off x="1316181" y="1803645"/>
              <a:ext cx="7452611" cy="461665"/>
            </a:xfrm>
            <a:prstGeom prst="rect">
              <a:avLst/>
            </a:prstGeom>
          </p:spPr>
          <p:txBody>
            <a:bodyPr wrap="square">
              <a:spAutoFit/>
            </a:bodyPr>
            <a:lstStyle/>
            <a:p>
              <a:r>
                <a:rPr lang="en-US" sz="2400" dirty="0" smtClean="0">
                  <a:solidFill>
                    <a:schemeClr val="bg1"/>
                  </a:solidFill>
                </a:rPr>
                <a:t>Opportunity </a:t>
              </a:r>
              <a:r>
                <a:rPr lang="en-US" sz="2400" dirty="0">
                  <a:solidFill>
                    <a:schemeClr val="bg1"/>
                  </a:solidFill>
                </a:rPr>
                <a:t>to counsel about the care of and use</a:t>
              </a:r>
              <a:endParaRPr lang="en-GB" dirty="0">
                <a:solidFill>
                  <a:schemeClr val="bg1"/>
                </a:solidFill>
              </a:endParaRPr>
            </a:p>
          </p:txBody>
        </p:sp>
      </p:grpSp>
    </p:spTree>
    <p:extLst>
      <p:ext uri="{BB962C8B-B14F-4D97-AF65-F5344CB8AC3E}">
        <p14:creationId xmlns:p14="http://schemas.microsoft.com/office/powerpoint/2010/main" xmlns="" val="617761002"/>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anim calcmode="lin" valueType="num">
                                      <p:cBhvr>
                                        <p:cTn id="36" dur="1000" fill="hold"/>
                                        <p:tgtEl>
                                          <p:spTgt spid="28"/>
                                        </p:tgtEl>
                                        <p:attrNameLst>
                                          <p:attrName>ppt_x</p:attrName>
                                        </p:attrNameLst>
                                      </p:cBhvr>
                                      <p:tavLst>
                                        <p:tav tm="0">
                                          <p:val>
                                            <p:strVal val="#ppt_x"/>
                                          </p:val>
                                        </p:tav>
                                        <p:tav tm="100000">
                                          <p:val>
                                            <p:strVal val="#ppt_x"/>
                                          </p:val>
                                        </p:tav>
                                      </p:tavLst>
                                    </p:anim>
                                    <p:anim calcmode="lin" valueType="num">
                                      <p:cBhvr>
                                        <p:cTn id="3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1000"/>
                                        <p:tgtEl>
                                          <p:spTgt spid="29"/>
                                        </p:tgtEl>
                                      </p:cBhvr>
                                    </p:animEffect>
                                    <p:anim calcmode="lin" valueType="num">
                                      <p:cBhvr>
                                        <p:cTn id="43" dur="1000" fill="hold"/>
                                        <p:tgtEl>
                                          <p:spTgt spid="29"/>
                                        </p:tgtEl>
                                        <p:attrNameLst>
                                          <p:attrName>ppt_x</p:attrName>
                                        </p:attrNameLst>
                                      </p:cBhvr>
                                      <p:tavLst>
                                        <p:tav tm="0">
                                          <p:val>
                                            <p:strVal val="#ppt_x"/>
                                          </p:val>
                                        </p:tav>
                                        <p:tav tm="100000">
                                          <p:val>
                                            <p:strVal val="#ppt_x"/>
                                          </p:val>
                                        </p:tav>
                                      </p:tavLst>
                                    </p:anim>
                                    <p:anim calcmode="lin" valueType="num">
                                      <p:cBhvr>
                                        <p:cTn id="4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fade">
                                      <p:cBhvr>
                                        <p:cTn id="49" dur="1000"/>
                                        <p:tgtEl>
                                          <p:spTgt spid="32"/>
                                        </p:tgtEl>
                                      </p:cBhvr>
                                    </p:animEffect>
                                    <p:anim calcmode="lin" valueType="num">
                                      <p:cBhvr>
                                        <p:cTn id="50" dur="1000" fill="hold"/>
                                        <p:tgtEl>
                                          <p:spTgt spid="32"/>
                                        </p:tgtEl>
                                        <p:attrNameLst>
                                          <p:attrName>ppt_x</p:attrName>
                                        </p:attrNameLst>
                                      </p:cBhvr>
                                      <p:tavLst>
                                        <p:tav tm="0">
                                          <p:val>
                                            <p:strVal val="#ppt_x"/>
                                          </p:val>
                                        </p:tav>
                                        <p:tav tm="100000">
                                          <p:val>
                                            <p:strVal val="#ppt_x"/>
                                          </p:val>
                                        </p:tav>
                                      </p:tavLst>
                                    </p:anim>
                                    <p:anim calcmode="lin" valueType="num">
                                      <p:cBhvr>
                                        <p:cTn id="5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fade">
                                      <p:cBhvr>
                                        <p:cTn id="56" dur="1000"/>
                                        <p:tgtEl>
                                          <p:spTgt spid="33"/>
                                        </p:tgtEl>
                                      </p:cBhvr>
                                    </p:animEffect>
                                    <p:anim calcmode="lin" valueType="num">
                                      <p:cBhvr>
                                        <p:cTn id="57" dur="1000" fill="hold"/>
                                        <p:tgtEl>
                                          <p:spTgt spid="33"/>
                                        </p:tgtEl>
                                        <p:attrNameLst>
                                          <p:attrName>ppt_x</p:attrName>
                                        </p:attrNameLst>
                                      </p:cBhvr>
                                      <p:tavLst>
                                        <p:tav tm="0">
                                          <p:val>
                                            <p:strVal val="#ppt_x"/>
                                          </p:val>
                                        </p:tav>
                                        <p:tav tm="100000">
                                          <p:val>
                                            <p:strVal val="#ppt_x"/>
                                          </p:val>
                                        </p:tav>
                                      </p:tavLst>
                                    </p:anim>
                                    <p:anim calcmode="lin" valueType="num">
                                      <p:cBhvr>
                                        <p:cTn id="58"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fade">
                                      <p:cBhvr>
                                        <p:cTn id="63" dur="1000"/>
                                        <p:tgtEl>
                                          <p:spTgt spid="36"/>
                                        </p:tgtEl>
                                      </p:cBhvr>
                                    </p:animEffect>
                                    <p:anim calcmode="lin" valueType="num">
                                      <p:cBhvr>
                                        <p:cTn id="64" dur="1000" fill="hold"/>
                                        <p:tgtEl>
                                          <p:spTgt spid="36"/>
                                        </p:tgtEl>
                                        <p:attrNameLst>
                                          <p:attrName>ppt_x</p:attrName>
                                        </p:attrNameLst>
                                      </p:cBhvr>
                                      <p:tavLst>
                                        <p:tav tm="0">
                                          <p:val>
                                            <p:strVal val="#ppt_x"/>
                                          </p:val>
                                        </p:tav>
                                        <p:tav tm="100000">
                                          <p:val>
                                            <p:strVal val="#ppt_x"/>
                                          </p:val>
                                        </p:tav>
                                      </p:tavLst>
                                    </p:anim>
                                    <p:anim calcmode="lin" valueType="num">
                                      <p:cBhvr>
                                        <p:cTn id="65"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solidFill>
                  <a:schemeClr val="bg1"/>
                </a:solidFill>
                <a:ea typeface="+mj-ea"/>
              </a:rPr>
              <a:t>Methodology</a:t>
            </a: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2" name="Title 1"/>
          <p:cNvSpPr txBox="1">
            <a:spLocks/>
          </p:cNvSpPr>
          <p:nvPr/>
        </p:nvSpPr>
        <p:spPr>
          <a:xfrm>
            <a:off x="457200" y="1219200"/>
            <a:ext cx="8610600" cy="609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i="1" dirty="0" smtClean="0">
                <a:solidFill>
                  <a:schemeClr val="bg1"/>
                </a:solidFill>
              </a:rPr>
              <a:t>Objectives</a:t>
            </a:r>
            <a:r>
              <a:rPr lang="en-US" sz="2800" dirty="0" smtClean="0">
                <a:solidFill>
                  <a:schemeClr val="bg1"/>
                </a:solidFill>
              </a:rPr>
              <a:t/>
            </a:r>
            <a:br>
              <a:rPr lang="en-US" sz="2800" dirty="0" smtClean="0">
                <a:solidFill>
                  <a:schemeClr val="bg1"/>
                </a:solidFill>
              </a:rPr>
            </a:br>
            <a:endParaRPr lang="en-GB" sz="2800" dirty="0">
              <a:solidFill>
                <a:schemeClr val="bg1"/>
              </a:solidFill>
            </a:endParaRPr>
          </a:p>
        </p:txBody>
      </p:sp>
      <p:sp>
        <p:nvSpPr>
          <p:cNvPr id="13" name="Rectangle 12"/>
          <p:cNvSpPr/>
          <p:nvPr/>
        </p:nvSpPr>
        <p:spPr>
          <a:xfrm>
            <a:off x="1261268" y="1671935"/>
            <a:ext cx="7273132" cy="461665"/>
          </a:xfrm>
          <a:prstGeom prst="rect">
            <a:avLst/>
          </a:prstGeom>
        </p:spPr>
        <p:txBody>
          <a:bodyPr wrap="square">
            <a:spAutoFit/>
          </a:bodyPr>
          <a:lstStyle/>
          <a:p>
            <a:r>
              <a:rPr lang="en-ZA" sz="2400" dirty="0">
                <a:solidFill>
                  <a:schemeClr val="bg1"/>
                </a:solidFill>
              </a:rPr>
              <a:t>Gather all the necessary information</a:t>
            </a:r>
            <a:endParaRPr lang="en-GB" dirty="0">
              <a:solidFill>
                <a:schemeClr val="bg1"/>
              </a:solidFill>
            </a:endParaRPr>
          </a:p>
        </p:txBody>
      </p:sp>
      <p:sp>
        <p:nvSpPr>
          <p:cNvPr id="14" name="Rectangle 13"/>
          <p:cNvSpPr/>
          <p:nvPr/>
        </p:nvSpPr>
        <p:spPr>
          <a:xfrm>
            <a:off x="1276508" y="2286000"/>
            <a:ext cx="7273132" cy="461665"/>
          </a:xfrm>
          <a:prstGeom prst="rect">
            <a:avLst/>
          </a:prstGeom>
        </p:spPr>
        <p:txBody>
          <a:bodyPr wrap="square">
            <a:spAutoFit/>
          </a:bodyPr>
          <a:lstStyle/>
          <a:p>
            <a:r>
              <a:rPr lang="en-US" sz="2400" dirty="0">
                <a:solidFill>
                  <a:schemeClr val="bg1"/>
                </a:solidFill>
              </a:rPr>
              <a:t>Examine the details and the effectiveness</a:t>
            </a:r>
            <a:endParaRPr lang="en-GB" dirty="0">
              <a:solidFill>
                <a:schemeClr val="bg1"/>
              </a:solidFill>
            </a:endParaRPr>
          </a:p>
        </p:txBody>
      </p:sp>
      <p:sp>
        <p:nvSpPr>
          <p:cNvPr id="15" name="Rectangle 14"/>
          <p:cNvSpPr/>
          <p:nvPr/>
        </p:nvSpPr>
        <p:spPr>
          <a:xfrm>
            <a:off x="1295400" y="2967335"/>
            <a:ext cx="7273132" cy="461665"/>
          </a:xfrm>
          <a:prstGeom prst="rect">
            <a:avLst/>
          </a:prstGeom>
        </p:spPr>
        <p:txBody>
          <a:bodyPr wrap="square">
            <a:spAutoFit/>
          </a:bodyPr>
          <a:lstStyle/>
          <a:p>
            <a:r>
              <a:rPr lang="en-US" sz="2400" dirty="0">
                <a:solidFill>
                  <a:schemeClr val="bg1"/>
                </a:solidFill>
              </a:rPr>
              <a:t>Identify the required refinements</a:t>
            </a:r>
            <a:endParaRPr lang="en-GB" dirty="0">
              <a:solidFill>
                <a:schemeClr val="bg1"/>
              </a:solidFill>
            </a:endParaRPr>
          </a:p>
        </p:txBody>
      </p:sp>
      <p:sp>
        <p:nvSpPr>
          <p:cNvPr id="17" name="Rectangle 16"/>
          <p:cNvSpPr/>
          <p:nvPr/>
        </p:nvSpPr>
        <p:spPr>
          <a:xfrm>
            <a:off x="1295400" y="3581400"/>
            <a:ext cx="7654132" cy="461665"/>
          </a:xfrm>
          <a:prstGeom prst="rect">
            <a:avLst/>
          </a:prstGeom>
        </p:spPr>
        <p:txBody>
          <a:bodyPr wrap="square">
            <a:spAutoFit/>
          </a:bodyPr>
          <a:lstStyle/>
          <a:p>
            <a:r>
              <a:rPr lang="en-US" sz="2400" dirty="0">
                <a:solidFill>
                  <a:schemeClr val="bg1"/>
                </a:solidFill>
              </a:rPr>
              <a:t>Establish the validity of leading practice in </a:t>
            </a:r>
            <a:r>
              <a:rPr lang="en-US" sz="2400" dirty="0" smtClean="0">
                <a:solidFill>
                  <a:schemeClr val="bg1"/>
                </a:solidFill>
              </a:rPr>
              <a:t>the industry</a:t>
            </a:r>
            <a:endParaRPr lang="en-GB" dirty="0">
              <a:solidFill>
                <a:schemeClr val="bg1"/>
              </a:solidFill>
            </a:endParaRPr>
          </a:p>
        </p:txBody>
      </p:sp>
    </p:spTree>
    <p:extLst>
      <p:ext uri="{BB962C8B-B14F-4D97-AF65-F5344CB8AC3E}">
        <p14:creationId xmlns:p14="http://schemas.microsoft.com/office/powerpoint/2010/main" xmlns="" val="1091727755"/>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solidFill>
                  <a:schemeClr val="bg1"/>
                </a:solidFill>
                <a:ea typeface="+mj-ea"/>
              </a:rPr>
              <a:t>Methodology</a:t>
            </a: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2" name="Title 1"/>
          <p:cNvSpPr txBox="1">
            <a:spLocks/>
          </p:cNvSpPr>
          <p:nvPr/>
        </p:nvSpPr>
        <p:spPr>
          <a:xfrm>
            <a:off x="457200" y="990600"/>
            <a:ext cx="8610600" cy="609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i="1" dirty="0">
                <a:solidFill>
                  <a:schemeClr val="bg1"/>
                </a:solidFill>
              </a:rPr>
              <a:t>Verification exercise included</a:t>
            </a:r>
            <a:endParaRPr lang="en-GB" sz="2800" dirty="0">
              <a:solidFill>
                <a:schemeClr val="bg1"/>
              </a:solidFill>
            </a:endParaRPr>
          </a:p>
        </p:txBody>
      </p:sp>
      <p:sp>
        <p:nvSpPr>
          <p:cNvPr id="13" name="Rectangle 12"/>
          <p:cNvSpPr/>
          <p:nvPr/>
        </p:nvSpPr>
        <p:spPr>
          <a:xfrm>
            <a:off x="1177448" y="1599298"/>
            <a:ext cx="7273132" cy="461665"/>
          </a:xfrm>
          <a:prstGeom prst="rect">
            <a:avLst/>
          </a:prstGeom>
        </p:spPr>
        <p:txBody>
          <a:bodyPr wrap="square">
            <a:spAutoFit/>
          </a:bodyPr>
          <a:lstStyle/>
          <a:p>
            <a:r>
              <a:rPr lang="en-US" sz="2400" dirty="0">
                <a:solidFill>
                  <a:schemeClr val="bg1"/>
                </a:solidFill>
              </a:rPr>
              <a:t>Site visits to </a:t>
            </a:r>
            <a:r>
              <a:rPr lang="en-US" sz="2400" dirty="0" err="1" smtClean="0">
                <a:solidFill>
                  <a:schemeClr val="bg1"/>
                </a:solidFill>
              </a:rPr>
              <a:t>Glencore</a:t>
            </a:r>
            <a:r>
              <a:rPr lang="en-US" sz="2400" dirty="0" smtClean="0">
                <a:solidFill>
                  <a:schemeClr val="bg1"/>
                </a:solidFill>
              </a:rPr>
              <a:t> </a:t>
            </a:r>
            <a:r>
              <a:rPr lang="en-US" sz="2400" dirty="0" err="1" smtClean="0">
                <a:solidFill>
                  <a:schemeClr val="bg1"/>
                </a:solidFill>
              </a:rPr>
              <a:t>Mototolo</a:t>
            </a:r>
            <a:endParaRPr lang="en-GB" dirty="0">
              <a:solidFill>
                <a:schemeClr val="bg1"/>
              </a:solidFill>
            </a:endParaRPr>
          </a:p>
        </p:txBody>
      </p:sp>
      <p:sp>
        <p:nvSpPr>
          <p:cNvPr id="14" name="Rectangle 13"/>
          <p:cNvSpPr/>
          <p:nvPr/>
        </p:nvSpPr>
        <p:spPr>
          <a:xfrm>
            <a:off x="1192688" y="2213363"/>
            <a:ext cx="7273132" cy="461665"/>
          </a:xfrm>
          <a:prstGeom prst="rect">
            <a:avLst/>
          </a:prstGeom>
        </p:spPr>
        <p:txBody>
          <a:bodyPr wrap="square">
            <a:spAutoFit/>
          </a:bodyPr>
          <a:lstStyle/>
          <a:p>
            <a:r>
              <a:rPr lang="en-US" sz="2400" dirty="0">
                <a:solidFill>
                  <a:schemeClr val="bg1"/>
                </a:solidFill>
              </a:rPr>
              <a:t>Interviews with the key </a:t>
            </a:r>
            <a:r>
              <a:rPr lang="en-US" sz="2400" dirty="0" smtClean="0">
                <a:solidFill>
                  <a:schemeClr val="bg1"/>
                </a:solidFill>
              </a:rPr>
              <a:t>stakeholders</a:t>
            </a:r>
            <a:endParaRPr lang="en-GB" dirty="0">
              <a:solidFill>
                <a:schemeClr val="bg1"/>
              </a:solidFill>
            </a:endParaRPr>
          </a:p>
        </p:txBody>
      </p:sp>
      <p:sp>
        <p:nvSpPr>
          <p:cNvPr id="15" name="Rectangle 14"/>
          <p:cNvSpPr/>
          <p:nvPr/>
        </p:nvSpPr>
        <p:spPr>
          <a:xfrm>
            <a:off x="1295400" y="4186535"/>
            <a:ext cx="7273132" cy="461665"/>
          </a:xfrm>
          <a:prstGeom prst="rect">
            <a:avLst/>
          </a:prstGeom>
        </p:spPr>
        <p:txBody>
          <a:bodyPr wrap="square">
            <a:spAutoFit/>
          </a:bodyPr>
          <a:lstStyle/>
          <a:p>
            <a:r>
              <a:rPr lang="en-US" sz="2400" dirty="0">
                <a:solidFill>
                  <a:schemeClr val="bg1"/>
                </a:solidFill>
              </a:rPr>
              <a:t>Identify the required refinements</a:t>
            </a:r>
            <a:endParaRPr lang="en-GB" dirty="0">
              <a:solidFill>
                <a:schemeClr val="bg1"/>
              </a:solidFill>
            </a:endParaRPr>
          </a:p>
        </p:txBody>
      </p:sp>
      <p:sp>
        <p:nvSpPr>
          <p:cNvPr id="17" name="Rectangle 16"/>
          <p:cNvSpPr/>
          <p:nvPr/>
        </p:nvSpPr>
        <p:spPr>
          <a:xfrm>
            <a:off x="1253648" y="2743200"/>
            <a:ext cx="7654132" cy="461665"/>
          </a:xfrm>
          <a:prstGeom prst="rect">
            <a:avLst/>
          </a:prstGeom>
        </p:spPr>
        <p:txBody>
          <a:bodyPr wrap="square">
            <a:spAutoFit/>
          </a:bodyPr>
          <a:lstStyle/>
          <a:p>
            <a:r>
              <a:rPr lang="en-GB" sz="2400" dirty="0">
                <a:solidFill>
                  <a:schemeClr val="bg1"/>
                </a:solidFill>
              </a:rPr>
              <a:t>O</a:t>
            </a:r>
            <a:r>
              <a:rPr lang="en-US" sz="2400" dirty="0" err="1">
                <a:solidFill>
                  <a:schemeClr val="bg1"/>
                </a:solidFill>
              </a:rPr>
              <a:t>bserving</a:t>
            </a:r>
            <a:r>
              <a:rPr lang="en-US" sz="2400" dirty="0">
                <a:solidFill>
                  <a:schemeClr val="bg1"/>
                </a:solidFill>
              </a:rPr>
              <a:t> the processes and procedures</a:t>
            </a:r>
            <a:endParaRPr lang="en-GB" dirty="0">
              <a:solidFill>
                <a:schemeClr val="bg1"/>
              </a:solidFill>
            </a:endParaRPr>
          </a:p>
        </p:txBody>
      </p:sp>
      <p:sp>
        <p:nvSpPr>
          <p:cNvPr id="20" name="Rectangle 19"/>
          <p:cNvSpPr/>
          <p:nvPr/>
        </p:nvSpPr>
        <p:spPr>
          <a:xfrm>
            <a:off x="1253648" y="3276600"/>
            <a:ext cx="7654132" cy="830997"/>
          </a:xfrm>
          <a:prstGeom prst="rect">
            <a:avLst/>
          </a:prstGeom>
        </p:spPr>
        <p:txBody>
          <a:bodyPr wrap="square">
            <a:spAutoFit/>
          </a:bodyPr>
          <a:lstStyle/>
          <a:p>
            <a:r>
              <a:rPr lang="en-US" sz="2400" dirty="0">
                <a:solidFill>
                  <a:schemeClr val="bg1"/>
                </a:solidFill>
              </a:rPr>
              <a:t>Analysis of historical employee </a:t>
            </a:r>
            <a:r>
              <a:rPr lang="en-US" sz="2400" dirty="0" smtClean="0">
                <a:solidFill>
                  <a:schemeClr val="bg1"/>
                </a:solidFill>
              </a:rPr>
              <a:t>audiogram and OAE and coaching data</a:t>
            </a:r>
            <a:endParaRPr lang="en-GB" dirty="0">
              <a:solidFill>
                <a:schemeClr val="bg1"/>
              </a:solidFill>
            </a:endParaRPr>
          </a:p>
        </p:txBody>
      </p:sp>
      <p:sp>
        <p:nvSpPr>
          <p:cNvPr id="21" name="Rectangle 20"/>
          <p:cNvSpPr/>
          <p:nvPr/>
        </p:nvSpPr>
        <p:spPr>
          <a:xfrm>
            <a:off x="1287780" y="4719935"/>
            <a:ext cx="7654132" cy="461665"/>
          </a:xfrm>
          <a:prstGeom prst="rect">
            <a:avLst/>
          </a:prstGeom>
        </p:spPr>
        <p:txBody>
          <a:bodyPr wrap="square">
            <a:spAutoFit/>
          </a:bodyPr>
          <a:lstStyle/>
          <a:p>
            <a:r>
              <a:rPr lang="en-US" sz="2400" dirty="0">
                <a:solidFill>
                  <a:schemeClr val="bg1"/>
                </a:solidFill>
              </a:rPr>
              <a:t>Recommendations on refinements needed </a:t>
            </a:r>
            <a:endParaRPr lang="en-GB" dirty="0">
              <a:solidFill>
                <a:schemeClr val="bg1"/>
              </a:solidFill>
            </a:endParaRPr>
          </a:p>
        </p:txBody>
      </p:sp>
    </p:spTree>
    <p:extLst>
      <p:ext uri="{BB962C8B-B14F-4D97-AF65-F5344CB8AC3E}">
        <p14:creationId xmlns:p14="http://schemas.microsoft.com/office/powerpoint/2010/main" xmlns="" val="426582573"/>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solidFill>
                  <a:schemeClr val="bg1"/>
                </a:solidFill>
                <a:ea typeface="+mj-ea"/>
              </a:rPr>
              <a:t>Findings</a:t>
            </a: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2" name="Rectangle 11"/>
          <p:cNvSpPr/>
          <p:nvPr/>
        </p:nvSpPr>
        <p:spPr>
          <a:xfrm>
            <a:off x="519112" y="1062335"/>
            <a:ext cx="8243888" cy="830997"/>
          </a:xfrm>
          <a:prstGeom prst="rect">
            <a:avLst/>
          </a:prstGeom>
        </p:spPr>
        <p:txBody>
          <a:bodyPr wrap="square">
            <a:spAutoFit/>
          </a:bodyPr>
          <a:lstStyle/>
          <a:p>
            <a:pPr lvl="0"/>
            <a:r>
              <a:rPr lang="en-US" sz="2400" dirty="0">
                <a:solidFill>
                  <a:schemeClr val="bg1"/>
                </a:solidFill>
              </a:rPr>
              <a:t>A commercial company </a:t>
            </a:r>
            <a:r>
              <a:rPr lang="en-US" sz="2400" dirty="0" smtClean="0">
                <a:solidFill>
                  <a:schemeClr val="bg1"/>
                </a:solidFill>
              </a:rPr>
              <a:t>provides </a:t>
            </a:r>
            <a:r>
              <a:rPr lang="en-US" sz="2400" dirty="0">
                <a:solidFill>
                  <a:schemeClr val="bg1"/>
                </a:solidFill>
              </a:rPr>
              <a:t>supplements </a:t>
            </a:r>
            <a:r>
              <a:rPr lang="en-US" sz="2400" dirty="0" smtClean="0">
                <a:solidFill>
                  <a:schemeClr val="bg1"/>
                </a:solidFill>
              </a:rPr>
              <a:t>to </a:t>
            </a:r>
            <a:r>
              <a:rPr lang="en-US" sz="2400" dirty="0">
                <a:solidFill>
                  <a:schemeClr val="bg1"/>
                </a:solidFill>
              </a:rPr>
              <a:t>the mine Hearing Conservation </a:t>
            </a:r>
            <a:r>
              <a:rPr lang="en-US" sz="2400" dirty="0" smtClean="0">
                <a:solidFill>
                  <a:schemeClr val="bg1"/>
                </a:solidFill>
              </a:rPr>
              <a:t>Programme.</a:t>
            </a:r>
            <a:endParaRPr lang="en-GB" sz="2400" dirty="0">
              <a:solidFill>
                <a:schemeClr val="bg1"/>
              </a:solidFill>
            </a:endParaRPr>
          </a:p>
        </p:txBody>
      </p:sp>
      <p:sp>
        <p:nvSpPr>
          <p:cNvPr id="14" name="Rectangle 13"/>
          <p:cNvSpPr/>
          <p:nvPr/>
        </p:nvSpPr>
        <p:spPr>
          <a:xfrm>
            <a:off x="519112" y="2140803"/>
            <a:ext cx="8243888" cy="830997"/>
          </a:xfrm>
          <a:prstGeom prst="rect">
            <a:avLst/>
          </a:prstGeom>
        </p:spPr>
        <p:txBody>
          <a:bodyPr wrap="square">
            <a:spAutoFit/>
          </a:bodyPr>
          <a:lstStyle/>
          <a:p>
            <a:r>
              <a:rPr lang="en-US" sz="2400" dirty="0">
                <a:solidFill>
                  <a:schemeClr val="bg1"/>
                </a:solidFill>
              </a:rPr>
              <a:t>The programme uses a 4-leaf clover approach that is aimed at action in four different areas namely</a:t>
            </a:r>
            <a:r>
              <a:rPr lang="en-US" sz="2400" dirty="0" smtClean="0">
                <a:solidFill>
                  <a:schemeClr val="bg1"/>
                </a:solidFill>
              </a:rPr>
              <a:t>:</a:t>
            </a:r>
            <a:endParaRPr lang="en-GB" sz="2400" dirty="0">
              <a:solidFill>
                <a:schemeClr val="bg1"/>
              </a:solidFill>
            </a:endParaRPr>
          </a:p>
        </p:txBody>
      </p:sp>
      <p:sp>
        <p:nvSpPr>
          <p:cNvPr id="15" name="Rectangle 14"/>
          <p:cNvSpPr/>
          <p:nvPr/>
        </p:nvSpPr>
        <p:spPr>
          <a:xfrm>
            <a:off x="519112" y="3242608"/>
            <a:ext cx="8243888" cy="1938992"/>
          </a:xfrm>
          <a:prstGeom prst="rect">
            <a:avLst/>
          </a:prstGeom>
        </p:spPr>
        <p:txBody>
          <a:bodyPr wrap="square">
            <a:spAutoFit/>
          </a:bodyPr>
          <a:lstStyle/>
          <a:p>
            <a:pPr algn="just"/>
            <a:r>
              <a:rPr lang="en-US" sz="2400" i="1" dirty="0" smtClean="0">
                <a:solidFill>
                  <a:schemeClr val="bg1"/>
                </a:solidFill>
              </a:rPr>
              <a:t>Noise </a:t>
            </a:r>
            <a:r>
              <a:rPr lang="en-US" sz="2400" i="1" dirty="0">
                <a:solidFill>
                  <a:schemeClr val="bg1"/>
                </a:solidFill>
              </a:rPr>
              <a:t>level measurement</a:t>
            </a:r>
            <a:r>
              <a:rPr lang="en-US" sz="2400" dirty="0">
                <a:solidFill>
                  <a:schemeClr val="bg1"/>
                </a:solidFill>
              </a:rPr>
              <a:t>: personal noise levels of the employees are measured by the mine Occupational Hygiene department and must be integrated into the programme in order to facilitate the correct choice of attenuation levels on HPDs. </a:t>
            </a:r>
            <a:endParaRPr lang="en-GB" sz="2400" dirty="0">
              <a:solidFill>
                <a:schemeClr val="bg1"/>
              </a:solidFill>
            </a:endParaRPr>
          </a:p>
        </p:txBody>
      </p:sp>
    </p:spTree>
    <p:extLst>
      <p:ext uri="{BB962C8B-B14F-4D97-AF65-F5344CB8AC3E}">
        <p14:creationId xmlns:p14="http://schemas.microsoft.com/office/powerpoint/2010/main" xmlns="" val="2268582465"/>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cap="flat">
            <a:noFill/>
            <a:round/>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solidFill>
                  <a:schemeClr val="bg1"/>
                </a:solidFill>
                <a:ea typeface="+mj-ea"/>
              </a:rPr>
              <a:t>Findings</a:t>
            </a:r>
            <a:endParaRPr lang="en-ZA" sz="3200" b="1" dirty="0">
              <a:solidFill>
                <a:schemeClr val="bg1"/>
              </a:solidFill>
              <a:ea typeface="+mj-ea"/>
            </a:endParaRP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2" name="Rectangle 11"/>
          <p:cNvSpPr/>
          <p:nvPr/>
        </p:nvSpPr>
        <p:spPr>
          <a:xfrm>
            <a:off x="533400" y="1066800"/>
            <a:ext cx="8243888" cy="830997"/>
          </a:xfrm>
          <a:prstGeom prst="rect">
            <a:avLst/>
          </a:prstGeom>
        </p:spPr>
        <p:txBody>
          <a:bodyPr wrap="square">
            <a:spAutoFit/>
          </a:bodyPr>
          <a:lstStyle/>
          <a:p>
            <a:pPr lvl="0" algn="just"/>
            <a:r>
              <a:rPr lang="en-US" sz="2400" i="1" dirty="0">
                <a:solidFill>
                  <a:schemeClr val="bg1"/>
                </a:solidFill>
              </a:rPr>
              <a:t>HPDs</a:t>
            </a:r>
            <a:r>
              <a:rPr lang="en-US" sz="2400" dirty="0">
                <a:solidFill>
                  <a:schemeClr val="bg1"/>
                </a:solidFill>
              </a:rPr>
              <a:t>: </a:t>
            </a:r>
            <a:r>
              <a:rPr lang="en-US" sz="2400" dirty="0" smtClean="0">
                <a:solidFill>
                  <a:schemeClr val="bg1"/>
                </a:solidFill>
              </a:rPr>
              <a:t>In </a:t>
            </a:r>
            <a:r>
              <a:rPr lang="en-US" sz="2400" dirty="0">
                <a:solidFill>
                  <a:schemeClr val="bg1"/>
                </a:solidFill>
              </a:rPr>
              <a:t>the case of </a:t>
            </a:r>
            <a:r>
              <a:rPr lang="en-US" sz="2400" dirty="0" err="1">
                <a:solidFill>
                  <a:schemeClr val="bg1"/>
                </a:solidFill>
              </a:rPr>
              <a:t>Mototolo</a:t>
            </a:r>
            <a:r>
              <a:rPr lang="en-US" sz="2400" dirty="0">
                <a:solidFill>
                  <a:schemeClr val="bg1"/>
                </a:solidFill>
              </a:rPr>
              <a:t> </a:t>
            </a:r>
            <a:r>
              <a:rPr lang="en-US" sz="2400" dirty="0" smtClean="0">
                <a:solidFill>
                  <a:schemeClr val="bg1"/>
                </a:solidFill>
              </a:rPr>
              <a:t>custom-moulded HPDs </a:t>
            </a:r>
            <a:r>
              <a:rPr lang="en-US" sz="2400" dirty="0">
                <a:solidFill>
                  <a:schemeClr val="bg1"/>
                </a:solidFill>
              </a:rPr>
              <a:t>are supplied by an affiliated supplier.</a:t>
            </a:r>
          </a:p>
        </p:txBody>
      </p:sp>
      <p:sp>
        <p:nvSpPr>
          <p:cNvPr id="14" name="Rectangle 13"/>
          <p:cNvSpPr/>
          <p:nvPr/>
        </p:nvSpPr>
        <p:spPr>
          <a:xfrm>
            <a:off x="519112" y="2000071"/>
            <a:ext cx="8243888" cy="1200329"/>
          </a:xfrm>
          <a:prstGeom prst="rect">
            <a:avLst/>
          </a:prstGeom>
        </p:spPr>
        <p:txBody>
          <a:bodyPr wrap="square">
            <a:spAutoFit/>
          </a:bodyPr>
          <a:lstStyle/>
          <a:p>
            <a:pPr lvl="0" algn="just"/>
            <a:r>
              <a:rPr lang="en-US" sz="2400" dirty="0">
                <a:solidFill>
                  <a:schemeClr val="bg1"/>
                </a:solidFill>
              </a:rPr>
              <a:t>The programme provides a personalized fitting of the HPD and a seal fit-test to ensure that the HPD seals in the employee’s ear. </a:t>
            </a:r>
          </a:p>
        </p:txBody>
      </p:sp>
      <p:sp>
        <p:nvSpPr>
          <p:cNvPr id="15" name="Rectangle 14"/>
          <p:cNvSpPr/>
          <p:nvPr/>
        </p:nvSpPr>
        <p:spPr>
          <a:xfrm>
            <a:off x="533400" y="3230940"/>
            <a:ext cx="8243888" cy="1569660"/>
          </a:xfrm>
          <a:prstGeom prst="rect">
            <a:avLst/>
          </a:prstGeom>
        </p:spPr>
        <p:txBody>
          <a:bodyPr wrap="square">
            <a:spAutoFit/>
          </a:bodyPr>
          <a:lstStyle/>
          <a:p>
            <a:pPr lvl="0" algn="just"/>
            <a:r>
              <a:rPr lang="en-US" sz="2400" dirty="0">
                <a:solidFill>
                  <a:schemeClr val="bg1"/>
                </a:solidFill>
              </a:rPr>
              <a:t>The filter in the </a:t>
            </a:r>
            <a:r>
              <a:rPr lang="en-US" sz="2400" dirty="0" smtClean="0">
                <a:solidFill>
                  <a:schemeClr val="bg1"/>
                </a:solidFill>
              </a:rPr>
              <a:t>custom-moulded </a:t>
            </a:r>
            <a:r>
              <a:rPr lang="en-US" sz="2400" dirty="0">
                <a:solidFill>
                  <a:schemeClr val="bg1"/>
                </a:solidFill>
              </a:rPr>
              <a:t>HPD should be chosen based on the attenuation needed for the noise exposures of the employee to ensure that neither over-protection nor under-protection occurs. </a:t>
            </a:r>
          </a:p>
        </p:txBody>
      </p:sp>
      <p:sp>
        <p:nvSpPr>
          <p:cNvPr id="17" name="Rectangle 16"/>
          <p:cNvSpPr/>
          <p:nvPr/>
        </p:nvSpPr>
        <p:spPr>
          <a:xfrm>
            <a:off x="574675" y="4895671"/>
            <a:ext cx="8243888" cy="1200329"/>
          </a:xfrm>
          <a:prstGeom prst="rect">
            <a:avLst/>
          </a:prstGeom>
        </p:spPr>
        <p:txBody>
          <a:bodyPr wrap="square">
            <a:spAutoFit/>
          </a:bodyPr>
          <a:lstStyle/>
          <a:p>
            <a:pPr lvl="0"/>
            <a:r>
              <a:rPr lang="en-US" sz="2400" dirty="0">
                <a:solidFill>
                  <a:schemeClr val="bg1"/>
                </a:solidFill>
              </a:rPr>
              <a:t>Coaching of the employee on the care of and the correct fitting of the HPDs is provided by the programme representative.</a:t>
            </a:r>
            <a:endParaRPr lang="en-GB" sz="2400" dirty="0">
              <a:solidFill>
                <a:schemeClr val="bg1"/>
              </a:solidFill>
            </a:endParaRPr>
          </a:p>
        </p:txBody>
      </p:sp>
    </p:spTree>
    <p:extLst>
      <p:ext uri="{BB962C8B-B14F-4D97-AF65-F5344CB8AC3E}">
        <p14:creationId xmlns:p14="http://schemas.microsoft.com/office/powerpoint/2010/main" xmlns="" val="1228183973"/>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7" grpId="0"/>
    </p:bldLst>
  </p:timing>
</p:sld>
</file>

<file path=ppt/theme/theme1.xml><?xml version="1.0" encoding="utf-8"?>
<a:theme xmlns:a="http://schemas.openxmlformats.org/drawingml/2006/main" name="Office Theme">
  <a:themeElements>
    <a:clrScheme name="">
      <a:dk1>
        <a:srgbClr val="1B1B1B"/>
      </a:dk1>
      <a:lt1>
        <a:srgbClr val="FFFFFF"/>
      </a:lt1>
      <a:dk2>
        <a:srgbClr val="000000"/>
      </a:dk2>
      <a:lt2>
        <a:srgbClr val="000000"/>
      </a:lt2>
      <a:accent1>
        <a:srgbClr val="C6C6C6"/>
      </a:accent1>
      <a:accent2>
        <a:srgbClr val="333399"/>
      </a:accent2>
      <a:accent3>
        <a:srgbClr val="FFFFFF"/>
      </a:accent3>
      <a:accent4>
        <a:srgbClr val="151515"/>
      </a:accent4>
      <a:accent5>
        <a:srgbClr val="DFDFDF"/>
      </a:accent5>
      <a:accent6>
        <a:srgbClr val="2D2D8A"/>
      </a:accent6>
      <a:hlink>
        <a:srgbClr val="009999"/>
      </a:hlink>
      <a:folHlink>
        <a:srgbClr val="99CC00"/>
      </a:folHlink>
    </a:clrScheme>
    <a:fontScheme name="Office Theme">
      <a:majorFont>
        <a:latin typeface="Lucida Grande"/>
        <a:ea typeface="ヒラギノ角ゴ ProN W3"/>
        <a:cs typeface="ヒラギノ角ゴ ProN W3"/>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F81BD"/>
        </a:solidFill>
        <a:ln w="9525" cap="flat" cmpd="sng" algn="ctr">
          <a:solidFill>
            <a:srgbClr val="1B1B1B"/>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1B1B1B"/>
            </a:solidFill>
            <a:effectLst/>
            <a:latin typeface="Lucida Grande" charset="0"/>
            <a:ea typeface="ヒラギノ角ゴ ProN W3" charset="0"/>
            <a:cs typeface="ヒラギノ角ゴ ProN W3" charset="0"/>
            <a:sym typeface="Lucida Grande" charset="0"/>
          </a:defRPr>
        </a:defPPr>
      </a:lstStyle>
    </a:spDef>
    <a:lnDef>
      <a:spPr bwMode="auto">
        <a:xfrm>
          <a:off x="0" y="0"/>
          <a:ext cx="1" cy="1"/>
        </a:xfrm>
        <a:custGeom>
          <a:avLst/>
          <a:gdLst/>
          <a:ahLst/>
          <a:cxnLst/>
          <a:rect l="0" t="0" r="0" b="0"/>
          <a:pathLst/>
        </a:custGeom>
        <a:solidFill>
          <a:srgbClr val="4F81BD"/>
        </a:solidFill>
        <a:ln w="9525" cap="flat" cmpd="sng" algn="ctr">
          <a:solidFill>
            <a:srgbClr val="1B1B1B"/>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1B1B1B"/>
            </a:solidFill>
            <a:effectLst/>
            <a:latin typeface="Lucida Grande" charset="0"/>
            <a:ea typeface="ヒラギノ角ゴ ProN W3" charset="0"/>
            <a:cs typeface="ヒラギノ角ゴ ProN W3" charset="0"/>
            <a:sym typeface="Lucida Grande"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1326</TotalTime>
  <Pages>0</Pages>
  <Words>1014</Words>
  <Characters>0</Characters>
  <Application>Microsoft Office PowerPoint</Application>
  <PresentationFormat>On-screen Show (4:3)</PresentationFormat>
  <Lines>0</Lines>
  <Paragraphs>142</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Silver Ink</dc:creator>
  <cp:lastModifiedBy>hgumede</cp:lastModifiedBy>
  <cp:revision>58</cp:revision>
  <dcterms:modified xsi:type="dcterms:W3CDTF">2013-10-02T06:05:34Z</dcterms:modified>
</cp:coreProperties>
</file>