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1" r:id="rId2"/>
    <p:sldId id="296" r:id="rId3"/>
    <p:sldId id="289" r:id="rId4"/>
    <p:sldId id="288" r:id="rId5"/>
    <p:sldId id="299" r:id="rId6"/>
    <p:sldId id="297" r:id="rId7"/>
    <p:sldId id="290" r:id="rId8"/>
    <p:sldId id="298" r:id="rId9"/>
    <p:sldId id="291" r:id="rId10"/>
    <p:sldId id="295" r:id="rId11"/>
    <p:sldId id="292" r:id="rId12"/>
    <p:sldId id="293" r:id="rId13"/>
    <p:sldId id="294" r:id="rId14"/>
    <p:sldId id="30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9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3CD1CC-7EA0-4429-926B-2A01DBA3D501}" type="doc">
      <dgm:prSet loTypeId="urn:microsoft.com/office/officeart/2005/8/layout/process4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C172E6ED-1B3A-444E-9369-060E68409989}">
      <dgm:prSet phldrT="[Text]"/>
      <dgm:spPr/>
      <dgm:t>
        <a:bodyPr/>
        <a:lstStyle/>
        <a:p>
          <a:r>
            <a:rPr lang="en-ZA" dirty="0" smtClean="0"/>
            <a:t>Chamber of Mines</a:t>
          </a:r>
          <a:endParaRPr lang="en-ZA" dirty="0"/>
        </a:p>
      </dgm:t>
    </dgm:pt>
    <dgm:pt modelId="{2D1293ED-F8E2-4255-825D-A1B017A69B6D}" type="parTrans" cxnId="{16BFEBBB-9E05-4D0E-84C5-5C7B1C5008BC}">
      <dgm:prSet/>
      <dgm:spPr/>
      <dgm:t>
        <a:bodyPr/>
        <a:lstStyle/>
        <a:p>
          <a:endParaRPr lang="en-ZA"/>
        </a:p>
      </dgm:t>
    </dgm:pt>
    <dgm:pt modelId="{D17155F4-8354-43C2-ADF1-5DAF57CC42BC}" type="sibTrans" cxnId="{16BFEBBB-9E05-4D0E-84C5-5C7B1C5008BC}">
      <dgm:prSet/>
      <dgm:spPr/>
      <dgm:t>
        <a:bodyPr/>
        <a:lstStyle/>
        <a:p>
          <a:endParaRPr lang="en-ZA"/>
        </a:p>
      </dgm:t>
    </dgm:pt>
    <dgm:pt modelId="{FC16E483-7268-485C-852E-C871E3DC7FE6}">
      <dgm:prSet phldrT="[Text]"/>
      <dgm:spPr/>
      <dgm:t>
        <a:bodyPr/>
        <a:lstStyle/>
        <a:p>
          <a:r>
            <a:rPr lang="en-ZA" dirty="0" smtClean="0"/>
            <a:t>Learning Hub</a:t>
          </a:r>
          <a:endParaRPr lang="en-ZA" dirty="0"/>
        </a:p>
      </dgm:t>
    </dgm:pt>
    <dgm:pt modelId="{2E49E1E8-A5C2-44E8-9485-72293E63D4EB}" type="parTrans" cxnId="{6611E789-6AEE-454E-8367-80147CAFE71C}">
      <dgm:prSet/>
      <dgm:spPr/>
      <dgm:t>
        <a:bodyPr/>
        <a:lstStyle/>
        <a:p>
          <a:endParaRPr lang="en-ZA"/>
        </a:p>
      </dgm:t>
    </dgm:pt>
    <dgm:pt modelId="{D0076BAC-30D5-4C23-BD66-33CD10F9B786}" type="sibTrans" cxnId="{6611E789-6AEE-454E-8367-80147CAFE71C}">
      <dgm:prSet/>
      <dgm:spPr/>
      <dgm:t>
        <a:bodyPr/>
        <a:lstStyle/>
        <a:p>
          <a:endParaRPr lang="en-ZA"/>
        </a:p>
      </dgm:t>
    </dgm:pt>
    <dgm:pt modelId="{B70B83AD-137C-4BB8-86E7-1CCF3E8E686E}">
      <dgm:prSet phldrT="[Text]"/>
      <dgm:spPr/>
      <dgm:t>
        <a:bodyPr/>
        <a:lstStyle/>
        <a:p>
          <a:r>
            <a:rPr lang="en-ZA" dirty="0" smtClean="0"/>
            <a:t>Industry Adoption Teams</a:t>
          </a:r>
          <a:endParaRPr lang="en-ZA" dirty="0"/>
        </a:p>
      </dgm:t>
    </dgm:pt>
    <dgm:pt modelId="{C828D7C3-0C96-4BC7-BCA9-3603C7B79B75}" type="parTrans" cxnId="{63B63BD5-70D0-41F7-A5D1-72FD7CBB489E}">
      <dgm:prSet/>
      <dgm:spPr/>
      <dgm:t>
        <a:bodyPr/>
        <a:lstStyle/>
        <a:p>
          <a:endParaRPr lang="en-ZA"/>
        </a:p>
      </dgm:t>
    </dgm:pt>
    <dgm:pt modelId="{5BB485C8-9B63-4859-9275-201EFCC5FEC2}" type="sibTrans" cxnId="{63B63BD5-70D0-41F7-A5D1-72FD7CBB489E}">
      <dgm:prSet/>
      <dgm:spPr/>
      <dgm:t>
        <a:bodyPr/>
        <a:lstStyle/>
        <a:p>
          <a:endParaRPr lang="en-ZA"/>
        </a:p>
      </dgm:t>
    </dgm:pt>
    <dgm:pt modelId="{96598DC9-2389-45E4-A8DD-0078A551FA14}">
      <dgm:prSet phldrT="[Text]"/>
      <dgm:spPr/>
      <dgm:t>
        <a:bodyPr/>
        <a:lstStyle/>
        <a:p>
          <a:r>
            <a:rPr lang="en-ZA" dirty="0" smtClean="0"/>
            <a:t>Dust</a:t>
          </a:r>
          <a:endParaRPr lang="en-ZA" dirty="0"/>
        </a:p>
      </dgm:t>
    </dgm:pt>
    <dgm:pt modelId="{BE3BF90B-2EB0-4B48-8212-1F273FC1803C}" type="parTrans" cxnId="{52D4F52A-1322-4C9A-AF15-7CC5554D46B4}">
      <dgm:prSet/>
      <dgm:spPr/>
      <dgm:t>
        <a:bodyPr/>
        <a:lstStyle/>
        <a:p>
          <a:endParaRPr lang="en-ZA"/>
        </a:p>
      </dgm:t>
    </dgm:pt>
    <dgm:pt modelId="{28683D8F-AB1D-4792-87B8-9B43AFC88BB7}" type="sibTrans" cxnId="{52D4F52A-1322-4C9A-AF15-7CC5554D46B4}">
      <dgm:prSet/>
      <dgm:spPr/>
      <dgm:t>
        <a:bodyPr/>
        <a:lstStyle/>
        <a:p>
          <a:endParaRPr lang="en-ZA"/>
        </a:p>
      </dgm:t>
    </dgm:pt>
    <dgm:pt modelId="{6A78A850-3171-45DF-996E-AC99E8DF9246}">
      <dgm:prSet phldrT="[Text]"/>
      <dgm:spPr/>
      <dgm:t>
        <a:bodyPr/>
        <a:lstStyle/>
        <a:p>
          <a:r>
            <a:rPr lang="en-ZA" dirty="0" smtClean="0"/>
            <a:t>Transport &amp; Machinery</a:t>
          </a:r>
          <a:endParaRPr lang="en-ZA" dirty="0"/>
        </a:p>
      </dgm:t>
    </dgm:pt>
    <dgm:pt modelId="{EC2DBF82-FC65-4DA9-B990-083E282964E2}" type="parTrans" cxnId="{50569799-39F0-4931-8F0B-75604316FEB9}">
      <dgm:prSet/>
      <dgm:spPr/>
      <dgm:t>
        <a:bodyPr/>
        <a:lstStyle/>
        <a:p>
          <a:endParaRPr lang="en-ZA"/>
        </a:p>
      </dgm:t>
    </dgm:pt>
    <dgm:pt modelId="{395735CA-C8D0-4144-876A-6A87CAB2124B}" type="sibTrans" cxnId="{50569799-39F0-4931-8F0B-75604316FEB9}">
      <dgm:prSet/>
      <dgm:spPr/>
      <dgm:t>
        <a:bodyPr/>
        <a:lstStyle/>
        <a:p>
          <a:endParaRPr lang="en-ZA"/>
        </a:p>
      </dgm:t>
    </dgm:pt>
    <dgm:pt modelId="{7CC92025-1153-41B7-8F31-731D22B5FCEA}">
      <dgm:prSet custT="1"/>
      <dgm:spPr/>
      <dgm:t>
        <a:bodyPr/>
        <a:lstStyle/>
        <a:p>
          <a:r>
            <a:rPr lang="en-ZA" sz="4400" b="1" dirty="0" smtClean="0"/>
            <a:t>Noise</a:t>
          </a:r>
          <a:endParaRPr lang="en-ZA" sz="4400" b="1" dirty="0"/>
        </a:p>
      </dgm:t>
    </dgm:pt>
    <dgm:pt modelId="{A3FD99E5-9A80-4F59-9519-40A24EC1605D}" type="parTrans" cxnId="{D5022860-E95A-4DA8-B72C-1F8DEB2383E6}">
      <dgm:prSet/>
      <dgm:spPr/>
      <dgm:t>
        <a:bodyPr/>
        <a:lstStyle/>
        <a:p>
          <a:endParaRPr lang="en-ZA"/>
        </a:p>
      </dgm:t>
    </dgm:pt>
    <dgm:pt modelId="{8ECA387D-A768-46AA-8027-1E6758B106AB}" type="sibTrans" cxnId="{D5022860-E95A-4DA8-B72C-1F8DEB2383E6}">
      <dgm:prSet/>
      <dgm:spPr/>
      <dgm:t>
        <a:bodyPr/>
        <a:lstStyle/>
        <a:p>
          <a:endParaRPr lang="en-ZA"/>
        </a:p>
      </dgm:t>
    </dgm:pt>
    <dgm:pt modelId="{CE1310B5-D26F-44C0-BF62-B692D2A1036B}">
      <dgm:prSet custT="1"/>
      <dgm:spPr/>
      <dgm:t>
        <a:bodyPr/>
        <a:lstStyle/>
        <a:p>
          <a:r>
            <a:rPr lang="en-ZA" sz="1800" dirty="0" err="1" smtClean="0"/>
            <a:t>FoG</a:t>
          </a:r>
          <a:endParaRPr lang="en-ZA" sz="1800" dirty="0"/>
        </a:p>
      </dgm:t>
    </dgm:pt>
    <dgm:pt modelId="{AE8A806C-6C67-4EF5-B445-6CC3DEEAA4BF}" type="parTrans" cxnId="{2CFB467D-7777-41C2-BC51-69501309A073}">
      <dgm:prSet/>
      <dgm:spPr/>
      <dgm:t>
        <a:bodyPr/>
        <a:lstStyle/>
        <a:p>
          <a:endParaRPr lang="en-ZA"/>
        </a:p>
      </dgm:t>
    </dgm:pt>
    <dgm:pt modelId="{20201867-705A-455C-B633-B59098DDB7E5}" type="sibTrans" cxnId="{2CFB467D-7777-41C2-BC51-69501309A073}">
      <dgm:prSet/>
      <dgm:spPr/>
      <dgm:t>
        <a:bodyPr/>
        <a:lstStyle/>
        <a:p>
          <a:endParaRPr lang="en-ZA"/>
        </a:p>
      </dgm:t>
    </dgm:pt>
    <dgm:pt modelId="{8A0E5AFD-2AC9-46A0-8FD0-E7D516B6ED79}" type="pres">
      <dgm:prSet presAssocID="{8C3CD1CC-7EA0-4429-926B-2A01DBA3D50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6F5E4E79-C947-4633-9240-BEABF84ED4A2}" type="pres">
      <dgm:prSet presAssocID="{B70B83AD-137C-4BB8-86E7-1CCF3E8E686E}" presName="boxAndChildren" presStyleCnt="0"/>
      <dgm:spPr/>
    </dgm:pt>
    <dgm:pt modelId="{64BCEE3F-186D-4652-99DC-BC2CC7D436B9}" type="pres">
      <dgm:prSet presAssocID="{B70B83AD-137C-4BB8-86E7-1CCF3E8E686E}" presName="parentTextBox" presStyleLbl="node1" presStyleIdx="0" presStyleCnt="3"/>
      <dgm:spPr/>
      <dgm:t>
        <a:bodyPr/>
        <a:lstStyle/>
        <a:p>
          <a:endParaRPr lang="en-ZA"/>
        </a:p>
      </dgm:t>
    </dgm:pt>
    <dgm:pt modelId="{9A79EDE6-AD0C-447A-A608-7C1E429BA931}" type="pres">
      <dgm:prSet presAssocID="{B70B83AD-137C-4BB8-86E7-1CCF3E8E686E}" presName="entireBox" presStyleLbl="node1" presStyleIdx="0" presStyleCnt="3"/>
      <dgm:spPr/>
      <dgm:t>
        <a:bodyPr/>
        <a:lstStyle/>
        <a:p>
          <a:endParaRPr lang="en-ZA"/>
        </a:p>
      </dgm:t>
    </dgm:pt>
    <dgm:pt modelId="{157DFB57-6E2B-470C-A0E0-431B2E6ED6B7}" type="pres">
      <dgm:prSet presAssocID="{B70B83AD-137C-4BB8-86E7-1CCF3E8E686E}" presName="descendantBox" presStyleCnt="0"/>
      <dgm:spPr/>
    </dgm:pt>
    <dgm:pt modelId="{877D4A43-4609-46A1-81D9-58CC0B0908F1}" type="pres">
      <dgm:prSet presAssocID="{96598DC9-2389-45E4-A8DD-0078A551FA14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02A979A-2A83-4AF1-B34C-33148ACAD320}" type="pres">
      <dgm:prSet presAssocID="{7CC92025-1153-41B7-8F31-731D22B5FCE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FAD3E5C-F316-474D-8296-37B2C4DBF7C9}" type="pres">
      <dgm:prSet presAssocID="{CE1310B5-D26F-44C0-BF62-B692D2A1036B}" presName="childTextBox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90226DD-43D4-4996-8ACC-EE6B19567659}" type="pres">
      <dgm:prSet presAssocID="{6A78A850-3171-45DF-996E-AC99E8DF9246}" presName="childTextBox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DB30AE-03CD-4424-9FD7-BF19791EF3EA}" type="pres">
      <dgm:prSet presAssocID="{D0076BAC-30D5-4C23-BD66-33CD10F9B786}" presName="sp" presStyleCnt="0"/>
      <dgm:spPr/>
    </dgm:pt>
    <dgm:pt modelId="{E5EF8071-D850-4504-AE70-FE9C91981120}" type="pres">
      <dgm:prSet presAssocID="{FC16E483-7268-485C-852E-C871E3DC7FE6}" presName="arrowAndChildren" presStyleCnt="0"/>
      <dgm:spPr/>
    </dgm:pt>
    <dgm:pt modelId="{9D034686-BD10-4D51-A982-AF03E7F8686F}" type="pres">
      <dgm:prSet presAssocID="{FC16E483-7268-485C-852E-C871E3DC7FE6}" presName="parentTextArrow" presStyleLbl="node1" presStyleIdx="1" presStyleCnt="3"/>
      <dgm:spPr/>
      <dgm:t>
        <a:bodyPr/>
        <a:lstStyle/>
        <a:p>
          <a:endParaRPr lang="en-ZA"/>
        </a:p>
      </dgm:t>
    </dgm:pt>
    <dgm:pt modelId="{C8922631-5C0C-4483-8305-0A978CE95D34}" type="pres">
      <dgm:prSet presAssocID="{D17155F4-8354-43C2-ADF1-5DAF57CC42BC}" presName="sp" presStyleCnt="0"/>
      <dgm:spPr/>
    </dgm:pt>
    <dgm:pt modelId="{FA5099A6-8C6C-4CBE-8F65-EF6C540B2BEB}" type="pres">
      <dgm:prSet presAssocID="{C172E6ED-1B3A-444E-9369-060E68409989}" presName="arrowAndChildren" presStyleCnt="0"/>
      <dgm:spPr/>
    </dgm:pt>
    <dgm:pt modelId="{9144C6A1-CF27-454C-9B80-466ADFA8C687}" type="pres">
      <dgm:prSet presAssocID="{C172E6ED-1B3A-444E-9369-060E68409989}" presName="parentTextArrow" presStyleLbl="node1" presStyleIdx="2" presStyleCnt="3" custLinFactNeighborY="-47"/>
      <dgm:spPr/>
      <dgm:t>
        <a:bodyPr/>
        <a:lstStyle/>
        <a:p>
          <a:endParaRPr lang="en-ZA"/>
        </a:p>
      </dgm:t>
    </dgm:pt>
  </dgm:ptLst>
  <dgm:cxnLst>
    <dgm:cxn modelId="{15E549E2-33EE-4296-A102-AADBDAB3BA10}" type="presOf" srcId="{FC16E483-7268-485C-852E-C871E3DC7FE6}" destId="{9D034686-BD10-4D51-A982-AF03E7F8686F}" srcOrd="0" destOrd="0" presId="urn:microsoft.com/office/officeart/2005/8/layout/process4"/>
    <dgm:cxn modelId="{D5022860-E95A-4DA8-B72C-1F8DEB2383E6}" srcId="{B70B83AD-137C-4BB8-86E7-1CCF3E8E686E}" destId="{7CC92025-1153-41B7-8F31-731D22B5FCEA}" srcOrd="1" destOrd="0" parTransId="{A3FD99E5-9A80-4F59-9519-40A24EC1605D}" sibTransId="{8ECA387D-A768-46AA-8027-1E6758B106AB}"/>
    <dgm:cxn modelId="{63B63BD5-70D0-41F7-A5D1-72FD7CBB489E}" srcId="{8C3CD1CC-7EA0-4429-926B-2A01DBA3D501}" destId="{B70B83AD-137C-4BB8-86E7-1CCF3E8E686E}" srcOrd="2" destOrd="0" parTransId="{C828D7C3-0C96-4BC7-BCA9-3603C7B79B75}" sibTransId="{5BB485C8-9B63-4859-9275-201EFCC5FEC2}"/>
    <dgm:cxn modelId="{09BCEC3E-EA15-4DBE-8FBC-0C7380CB8832}" type="presOf" srcId="{CE1310B5-D26F-44C0-BF62-B692D2A1036B}" destId="{EFAD3E5C-F316-474D-8296-37B2C4DBF7C9}" srcOrd="0" destOrd="0" presId="urn:microsoft.com/office/officeart/2005/8/layout/process4"/>
    <dgm:cxn modelId="{16BFEBBB-9E05-4D0E-84C5-5C7B1C5008BC}" srcId="{8C3CD1CC-7EA0-4429-926B-2A01DBA3D501}" destId="{C172E6ED-1B3A-444E-9369-060E68409989}" srcOrd="0" destOrd="0" parTransId="{2D1293ED-F8E2-4255-825D-A1B017A69B6D}" sibTransId="{D17155F4-8354-43C2-ADF1-5DAF57CC42BC}"/>
    <dgm:cxn modelId="{6401DBE4-FB94-4895-A9BA-DE943FDB7D70}" type="presOf" srcId="{8C3CD1CC-7EA0-4429-926B-2A01DBA3D501}" destId="{8A0E5AFD-2AC9-46A0-8FD0-E7D516B6ED79}" srcOrd="0" destOrd="0" presId="urn:microsoft.com/office/officeart/2005/8/layout/process4"/>
    <dgm:cxn modelId="{2CFB467D-7777-41C2-BC51-69501309A073}" srcId="{B70B83AD-137C-4BB8-86E7-1CCF3E8E686E}" destId="{CE1310B5-D26F-44C0-BF62-B692D2A1036B}" srcOrd="2" destOrd="0" parTransId="{AE8A806C-6C67-4EF5-B445-6CC3DEEAA4BF}" sibTransId="{20201867-705A-455C-B633-B59098DDB7E5}"/>
    <dgm:cxn modelId="{50569799-39F0-4931-8F0B-75604316FEB9}" srcId="{B70B83AD-137C-4BB8-86E7-1CCF3E8E686E}" destId="{6A78A850-3171-45DF-996E-AC99E8DF9246}" srcOrd="3" destOrd="0" parTransId="{EC2DBF82-FC65-4DA9-B990-083E282964E2}" sibTransId="{395735CA-C8D0-4144-876A-6A87CAB2124B}"/>
    <dgm:cxn modelId="{C30933F9-EF0C-47BE-823C-B76A81941FA8}" type="presOf" srcId="{B70B83AD-137C-4BB8-86E7-1CCF3E8E686E}" destId="{64BCEE3F-186D-4652-99DC-BC2CC7D436B9}" srcOrd="0" destOrd="0" presId="urn:microsoft.com/office/officeart/2005/8/layout/process4"/>
    <dgm:cxn modelId="{D6D012B5-0260-401F-BA81-88E9DDB57457}" type="presOf" srcId="{C172E6ED-1B3A-444E-9369-060E68409989}" destId="{9144C6A1-CF27-454C-9B80-466ADFA8C687}" srcOrd="0" destOrd="0" presId="urn:microsoft.com/office/officeart/2005/8/layout/process4"/>
    <dgm:cxn modelId="{DE18C46E-AFCD-4868-A68A-2503E323AFDC}" type="presOf" srcId="{6A78A850-3171-45DF-996E-AC99E8DF9246}" destId="{190226DD-43D4-4996-8ACC-EE6B19567659}" srcOrd="0" destOrd="0" presId="urn:microsoft.com/office/officeart/2005/8/layout/process4"/>
    <dgm:cxn modelId="{4EE08823-0EE0-4370-9B85-556DED24C97E}" type="presOf" srcId="{96598DC9-2389-45E4-A8DD-0078A551FA14}" destId="{877D4A43-4609-46A1-81D9-58CC0B0908F1}" srcOrd="0" destOrd="0" presId="urn:microsoft.com/office/officeart/2005/8/layout/process4"/>
    <dgm:cxn modelId="{52D4F52A-1322-4C9A-AF15-7CC5554D46B4}" srcId="{B70B83AD-137C-4BB8-86E7-1CCF3E8E686E}" destId="{96598DC9-2389-45E4-A8DD-0078A551FA14}" srcOrd="0" destOrd="0" parTransId="{BE3BF90B-2EB0-4B48-8212-1F273FC1803C}" sibTransId="{28683D8F-AB1D-4792-87B8-9B43AFC88BB7}"/>
    <dgm:cxn modelId="{AB06C684-0063-4A40-968B-A8E7E729D360}" type="presOf" srcId="{B70B83AD-137C-4BB8-86E7-1CCF3E8E686E}" destId="{9A79EDE6-AD0C-447A-A608-7C1E429BA931}" srcOrd="1" destOrd="0" presId="urn:microsoft.com/office/officeart/2005/8/layout/process4"/>
    <dgm:cxn modelId="{6611E789-6AEE-454E-8367-80147CAFE71C}" srcId="{8C3CD1CC-7EA0-4429-926B-2A01DBA3D501}" destId="{FC16E483-7268-485C-852E-C871E3DC7FE6}" srcOrd="1" destOrd="0" parTransId="{2E49E1E8-A5C2-44E8-9485-72293E63D4EB}" sibTransId="{D0076BAC-30D5-4C23-BD66-33CD10F9B786}"/>
    <dgm:cxn modelId="{B13928D2-7068-43E4-8424-DC65CBEF2A4A}" type="presOf" srcId="{7CC92025-1153-41B7-8F31-731D22B5FCEA}" destId="{002A979A-2A83-4AF1-B34C-33148ACAD320}" srcOrd="0" destOrd="0" presId="urn:microsoft.com/office/officeart/2005/8/layout/process4"/>
    <dgm:cxn modelId="{1F7414C9-4B08-4A18-BE4A-204867FC582B}" type="presParOf" srcId="{8A0E5AFD-2AC9-46A0-8FD0-E7D516B6ED79}" destId="{6F5E4E79-C947-4633-9240-BEABF84ED4A2}" srcOrd="0" destOrd="0" presId="urn:microsoft.com/office/officeart/2005/8/layout/process4"/>
    <dgm:cxn modelId="{5BB98D70-44E0-49C6-A1B8-DD53536F95D5}" type="presParOf" srcId="{6F5E4E79-C947-4633-9240-BEABF84ED4A2}" destId="{64BCEE3F-186D-4652-99DC-BC2CC7D436B9}" srcOrd="0" destOrd="0" presId="urn:microsoft.com/office/officeart/2005/8/layout/process4"/>
    <dgm:cxn modelId="{B4E33A9B-6239-41DF-B04C-5871226963C5}" type="presParOf" srcId="{6F5E4E79-C947-4633-9240-BEABF84ED4A2}" destId="{9A79EDE6-AD0C-447A-A608-7C1E429BA931}" srcOrd="1" destOrd="0" presId="urn:microsoft.com/office/officeart/2005/8/layout/process4"/>
    <dgm:cxn modelId="{2740977A-81F1-4ABA-8871-5D2A36B505EC}" type="presParOf" srcId="{6F5E4E79-C947-4633-9240-BEABF84ED4A2}" destId="{157DFB57-6E2B-470C-A0E0-431B2E6ED6B7}" srcOrd="2" destOrd="0" presId="urn:microsoft.com/office/officeart/2005/8/layout/process4"/>
    <dgm:cxn modelId="{96BE0D56-4097-4239-B1C6-19F1E5813A88}" type="presParOf" srcId="{157DFB57-6E2B-470C-A0E0-431B2E6ED6B7}" destId="{877D4A43-4609-46A1-81D9-58CC0B0908F1}" srcOrd="0" destOrd="0" presId="urn:microsoft.com/office/officeart/2005/8/layout/process4"/>
    <dgm:cxn modelId="{61A55A71-B869-4080-B029-A5A2E46092E7}" type="presParOf" srcId="{157DFB57-6E2B-470C-A0E0-431B2E6ED6B7}" destId="{002A979A-2A83-4AF1-B34C-33148ACAD320}" srcOrd="1" destOrd="0" presId="urn:microsoft.com/office/officeart/2005/8/layout/process4"/>
    <dgm:cxn modelId="{01F6707E-23B8-490C-90A9-53629E98D415}" type="presParOf" srcId="{157DFB57-6E2B-470C-A0E0-431B2E6ED6B7}" destId="{EFAD3E5C-F316-474D-8296-37B2C4DBF7C9}" srcOrd="2" destOrd="0" presId="urn:microsoft.com/office/officeart/2005/8/layout/process4"/>
    <dgm:cxn modelId="{860D8A0E-F9C6-4063-A6F1-4CD452622CAB}" type="presParOf" srcId="{157DFB57-6E2B-470C-A0E0-431B2E6ED6B7}" destId="{190226DD-43D4-4996-8ACC-EE6B19567659}" srcOrd="3" destOrd="0" presId="urn:microsoft.com/office/officeart/2005/8/layout/process4"/>
    <dgm:cxn modelId="{3717B4BB-D102-4907-A9D4-15998D2BE2D0}" type="presParOf" srcId="{8A0E5AFD-2AC9-46A0-8FD0-E7D516B6ED79}" destId="{AEDB30AE-03CD-4424-9FD7-BF19791EF3EA}" srcOrd="1" destOrd="0" presId="urn:microsoft.com/office/officeart/2005/8/layout/process4"/>
    <dgm:cxn modelId="{0F2D3753-F393-40D5-AC16-D0CCDF280A7A}" type="presParOf" srcId="{8A0E5AFD-2AC9-46A0-8FD0-E7D516B6ED79}" destId="{E5EF8071-D850-4504-AE70-FE9C91981120}" srcOrd="2" destOrd="0" presId="urn:microsoft.com/office/officeart/2005/8/layout/process4"/>
    <dgm:cxn modelId="{C06AD38D-B884-4D54-8321-E41E05DD1034}" type="presParOf" srcId="{E5EF8071-D850-4504-AE70-FE9C91981120}" destId="{9D034686-BD10-4D51-A982-AF03E7F8686F}" srcOrd="0" destOrd="0" presId="urn:microsoft.com/office/officeart/2005/8/layout/process4"/>
    <dgm:cxn modelId="{D0ECE172-BC08-49D6-9E23-1982D2AAA72B}" type="presParOf" srcId="{8A0E5AFD-2AC9-46A0-8FD0-E7D516B6ED79}" destId="{C8922631-5C0C-4483-8305-0A978CE95D34}" srcOrd="3" destOrd="0" presId="urn:microsoft.com/office/officeart/2005/8/layout/process4"/>
    <dgm:cxn modelId="{0211C859-A2F1-4F71-91D9-97BF3755DF57}" type="presParOf" srcId="{8A0E5AFD-2AC9-46A0-8FD0-E7D516B6ED79}" destId="{FA5099A6-8C6C-4CBE-8F65-EF6C540B2BEB}" srcOrd="4" destOrd="0" presId="urn:microsoft.com/office/officeart/2005/8/layout/process4"/>
    <dgm:cxn modelId="{810D7C3B-A14B-4780-BAE5-2870B46E99DE}" type="presParOf" srcId="{FA5099A6-8C6C-4CBE-8F65-EF6C540B2BEB}" destId="{9144C6A1-CF27-454C-9B80-466ADFA8C687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5BD89068-9DA8-4646-A060-2C2DB709D552}" type="presOf" srcId="{D5BA6434-0CBD-4AEC-ACC5-34EF08CE3832}" destId="{85424A0F-F9B0-49CB-9654-13B746CEC949}" srcOrd="0" destOrd="0" presId="urn:microsoft.com/office/officeart/2005/8/layout/hChevron3"/>
    <dgm:cxn modelId="{0E39C01D-BDBD-42F3-B5A8-69428AC5F694}" type="presOf" srcId="{0A63CDE6-ED67-4510-BFF8-DDFABE919DAB}" destId="{AD0F7933-583A-45F4-9D22-638A840B23CF}" srcOrd="0" destOrd="0" presId="urn:microsoft.com/office/officeart/2005/8/layout/hChevron3"/>
    <dgm:cxn modelId="{970D9DA8-70A8-4AF4-9665-BADD03184545}" type="presOf" srcId="{9E1C1A13-2CB2-458A-A5D5-00DBD24B1F70}" destId="{82489442-34EA-491E-A614-C5879E9278C5}" srcOrd="0" destOrd="0" presId="urn:microsoft.com/office/officeart/2005/8/layout/hChevron3"/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A638B59A-4582-4436-981E-62ACAAB7160B}" type="presOf" srcId="{9F14D3D3-D1C9-45D0-ABD8-48FDB0A3A7FC}" destId="{2541AB83-F2FE-408B-92A7-21577714CD0D}" srcOrd="0" destOrd="0" presId="urn:microsoft.com/office/officeart/2005/8/layout/hChevron3"/>
    <dgm:cxn modelId="{816C47D7-B4C7-4248-A345-11F75A3499BE}" type="presOf" srcId="{9F955659-BA1A-4F5B-81EE-F8FCBA63CA4E}" destId="{EFC17A35-0C8C-4E82-BD0C-63AE66C5DEF3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7AF459D5-DEC7-4BC3-ACCC-F3476BBF3762}" type="presOf" srcId="{40AA00AA-A48F-4880-9C91-BE778D152E97}" destId="{FEA61974-5E4C-49B6-9BBF-71DB81AC6705}" srcOrd="0" destOrd="0" presId="urn:microsoft.com/office/officeart/2005/8/layout/hChevron3"/>
    <dgm:cxn modelId="{14063535-E2B2-49AB-A7F2-CDED614EEEBF}" type="presOf" srcId="{EAF9C6C8-7B00-4900-9A7F-D674631ACE9E}" destId="{0FE4A6D8-6BA3-4040-805A-EE4C225F584A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3AEB7687-A524-4457-A06D-F8095FD69035}" type="presOf" srcId="{52FC15DA-7066-4999-A042-3BCCBD35B285}" destId="{2C5209C9-E75A-4B21-A3FA-C404E2BD7E20}" srcOrd="0" destOrd="0" presId="urn:microsoft.com/office/officeart/2005/8/layout/hChevron3"/>
    <dgm:cxn modelId="{641DC0AD-832E-49AA-AAC0-818679F58002}" type="presParOf" srcId="{EFC17A35-0C8C-4E82-BD0C-63AE66C5DEF3}" destId="{85424A0F-F9B0-49CB-9654-13B746CEC949}" srcOrd="0" destOrd="0" presId="urn:microsoft.com/office/officeart/2005/8/layout/hChevron3"/>
    <dgm:cxn modelId="{7BCB3BDB-4DDF-4A96-B87E-81AC1696592B}" type="presParOf" srcId="{EFC17A35-0C8C-4E82-BD0C-63AE66C5DEF3}" destId="{52DC419A-3F4A-4116-86F3-B0498710CD8C}" srcOrd="1" destOrd="0" presId="urn:microsoft.com/office/officeart/2005/8/layout/hChevron3"/>
    <dgm:cxn modelId="{08ADFCD1-B6AF-4499-9177-D89A2AA95E46}" type="presParOf" srcId="{EFC17A35-0C8C-4E82-BD0C-63AE66C5DEF3}" destId="{2541AB83-F2FE-408B-92A7-21577714CD0D}" srcOrd="2" destOrd="0" presId="urn:microsoft.com/office/officeart/2005/8/layout/hChevron3"/>
    <dgm:cxn modelId="{D26A2722-E655-45C0-BE58-A1DB13BC9CC2}" type="presParOf" srcId="{EFC17A35-0C8C-4E82-BD0C-63AE66C5DEF3}" destId="{AE7C63ED-F6D1-4ADF-8CB2-6AA8E6335CAF}" srcOrd="3" destOrd="0" presId="urn:microsoft.com/office/officeart/2005/8/layout/hChevron3"/>
    <dgm:cxn modelId="{90AFF377-A3FF-494D-8C0A-1A76DF361ACC}" type="presParOf" srcId="{EFC17A35-0C8C-4E82-BD0C-63AE66C5DEF3}" destId="{2C5209C9-E75A-4B21-A3FA-C404E2BD7E20}" srcOrd="4" destOrd="0" presId="urn:microsoft.com/office/officeart/2005/8/layout/hChevron3"/>
    <dgm:cxn modelId="{DF19750A-568F-4F7F-AF7A-199A2456FF24}" type="presParOf" srcId="{EFC17A35-0C8C-4E82-BD0C-63AE66C5DEF3}" destId="{86434584-ED20-4D42-9BBF-67541CFCC0DB}" srcOrd="5" destOrd="0" presId="urn:microsoft.com/office/officeart/2005/8/layout/hChevron3"/>
    <dgm:cxn modelId="{670734DC-8A8B-4989-8A30-48B64FF6F223}" type="presParOf" srcId="{EFC17A35-0C8C-4E82-BD0C-63AE66C5DEF3}" destId="{AD0F7933-583A-45F4-9D22-638A840B23CF}" srcOrd="6" destOrd="0" presId="urn:microsoft.com/office/officeart/2005/8/layout/hChevron3"/>
    <dgm:cxn modelId="{B35154B2-E304-49E3-9D1A-6B12C1EFE8CC}" type="presParOf" srcId="{EFC17A35-0C8C-4E82-BD0C-63AE66C5DEF3}" destId="{701F919E-251F-484D-8746-AEA6C7C42679}" srcOrd="7" destOrd="0" presId="urn:microsoft.com/office/officeart/2005/8/layout/hChevron3"/>
    <dgm:cxn modelId="{ADB1F699-45D3-46A1-A0E0-9937DA0BDCF4}" type="presParOf" srcId="{EFC17A35-0C8C-4E82-BD0C-63AE66C5DEF3}" destId="{82489442-34EA-491E-A614-C5879E9278C5}" srcOrd="8" destOrd="0" presId="urn:microsoft.com/office/officeart/2005/8/layout/hChevron3"/>
    <dgm:cxn modelId="{C4AF3A99-70DF-485D-A21C-D2BC9A1620AA}" type="presParOf" srcId="{EFC17A35-0C8C-4E82-BD0C-63AE66C5DEF3}" destId="{085908EA-A1BD-4FAD-8B8C-898D91030853}" srcOrd="9" destOrd="0" presId="urn:microsoft.com/office/officeart/2005/8/layout/hChevron3"/>
    <dgm:cxn modelId="{26114068-7112-48F7-9012-432A3BFA9D97}" type="presParOf" srcId="{EFC17A35-0C8C-4E82-BD0C-63AE66C5DEF3}" destId="{FEA61974-5E4C-49B6-9BBF-71DB81AC6705}" srcOrd="10" destOrd="0" presId="urn:microsoft.com/office/officeart/2005/8/layout/hChevron3"/>
    <dgm:cxn modelId="{5C1BC19E-698A-4CF6-A587-49EE00911F6A}" type="presParOf" srcId="{EFC17A35-0C8C-4E82-BD0C-63AE66C5DEF3}" destId="{7FCD5E9D-C248-41A3-935A-D28FE3FDB1D5}" srcOrd="11" destOrd="0" presId="urn:microsoft.com/office/officeart/2005/8/layout/hChevron3"/>
    <dgm:cxn modelId="{F4B95940-918E-43BC-BDEC-A41DA7DB04B6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216A0BA5-A113-4EA2-8D08-131110D1E6AD}" type="presOf" srcId="{0A63CDE6-ED67-4510-BFF8-DDFABE919DAB}" destId="{AD0F7933-583A-45F4-9D22-638A840B23CF}" srcOrd="0" destOrd="0" presId="urn:microsoft.com/office/officeart/2005/8/layout/hChevron3"/>
    <dgm:cxn modelId="{EFE3FD18-FDBD-4015-8537-C0121974F098}" type="presOf" srcId="{52FC15DA-7066-4999-A042-3BCCBD35B285}" destId="{2C5209C9-E75A-4B21-A3FA-C404E2BD7E20}" srcOrd="0" destOrd="0" presId="urn:microsoft.com/office/officeart/2005/8/layout/hChevron3"/>
    <dgm:cxn modelId="{0BE5E7D0-03B0-4E1D-B261-D3D19116C287}" type="presOf" srcId="{EAF9C6C8-7B00-4900-9A7F-D674631ACE9E}" destId="{0FE4A6D8-6BA3-4040-805A-EE4C225F584A}" srcOrd="0" destOrd="0" presId="urn:microsoft.com/office/officeart/2005/8/layout/hChevron3"/>
    <dgm:cxn modelId="{33436C44-DCAB-47DF-B9D7-7E829652E204}" type="presOf" srcId="{9F955659-BA1A-4F5B-81EE-F8FCBA63CA4E}" destId="{EFC17A35-0C8C-4E82-BD0C-63AE66C5DEF3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D71757AE-4BAF-499D-8EFF-19F4CEE531E3}" type="presOf" srcId="{D5BA6434-0CBD-4AEC-ACC5-34EF08CE3832}" destId="{85424A0F-F9B0-49CB-9654-13B746CEC949}" srcOrd="0" destOrd="0" presId="urn:microsoft.com/office/officeart/2005/8/layout/hChevron3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F935AFE7-AE6A-41BC-96F2-98E4ABF63168}" type="presOf" srcId="{40AA00AA-A48F-4880-9C91-BE778D152E97}" destId="{FEA61974-5E4C-49B6-9BBF-71DB81AC6705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239D3843-F861-4C6A-8923-62D3118AAA90}" type="presOf" srcId="{9E1C1A13-2CB2-458A-A5D5-00DBD24B1F70}" destId="{82489442-34EA-491E-A614-C5879E9278C5}" srcOrd="0" destOrd="0" presId="urn:microsoft.com/office/officeart/2005/8/layout/hChevron3"/>
    <dgm:cxn modelId="{AC1DD5FB-F6BA-40F3-9366-7744BEF232B9}" type="presOf" srcId="{9F14D3D3-D1C9-45D0-ABD8-48FDB0A3A7FC}" destId="{2541AB83-F2FE-408B-92A7-21577714CD0D}" srcOrd="0" destOrd="0" presId="urn:microsoft.com/office/officeart/2005/8/layout/hChevron3"/>
    <dgm:cxn modelId="{1E5C3D73-2537-423C-92AB-9BE1BD1FF285}" type="presParOf" srcId="{EFC17A35-0C8C-4E82-BD0C-63AE66C5DEF3}" destId="{85424A0F-F9B0-49CB-9654-13B746CEC949}" srcOrd="0" destOrd="0" presId="urn:microsoft.com/office/officeart/2005/8/layout/hChevron3"/>
    <dgm:cxn modelId="{BA9A7BB2-76CA-454B-A2BF-8C60390AB00E}" type="presParOf" srcId="{EFC17A35-0C8C-4E82-BD0C-63AE66C5DEF3}" destId="{52DC419A-3F4A-4116-86F3-B0498710CD8C}" srcOrd="1" destOrd="0" presId="urn:microsoft.com/office/officeart/2005/8/layout/hChevron3"/>
    <dgm:cxn modelId="{93549E7E-4DB4-47E2-BCA4-14E2BDD8CE49}" type="presParOf" srcId="{EFC17A35-0C8C-4E82-BD0C-63AE66C5DEF3}" destId="{2541AB83-F2FE-408B-92A7-21577714CD0D}" srcOrd="2" destOrd="0" presId="urn:microsoft.com/office/officeart/2005/8/layout/hChevron3"/>
    <dgm:cxn modelId="{59814AA4-5557-4411-8B6A-694FB26B56E6}" type="presParOf" srcId="{EFC17A35-0C8C-4E82-BD0C-63AE66C5DEF3}" destId="{AE7C63ED-F6D1-4ADF-8CB2-6AA8E6335CAF}" srcOrd="3" destOrd="0" presId="urn:microsoft.com/office/officeart/2005/8/layout/hChevron3"/>
    <dgm:cxn modelId="{119C597F-8BC1-442A-9013-4070337B625D}" type="presParOf" srcId="{EFC17A35-0C8C-4E82-BD0C-63AE66C5DEF3}" destId="{2C5209C9-E75A-4B21-A3FA-C404E2BD7E20}" srcOrd="4" destOrd="0" presId="urn:microsoft.com/office/officeart/2005/8/layout/hChevron3"/>
    <dgm:cxn modelId="{89DB1652-1ECF-4483-B6A8-9E1F75C5B57C}" type="presParOf" srcId="{EFC17A35-0C8C-4E82-BD0C-63AE66C5DEF3}" destId="{86434584-ED20-4D42-9BBF-67541CFCC0DB}" srcOrd="5" destOrd="0" presId="urn:microsoft.com/office/officeart/2005/8/layout/hChevron3"/>
    <dgm:cxn modelId="{F879CECB-5502-4572-89A4-59DB084626FF}" type="presParOf" srcId="{EFC17A35-0C8C-4E82-BD0C-63AE66C5DEF3}" destId="{AD0F7933-583A-45F4-9D22-638A840B23CF}" srcOrd="6" destOrd="0" presId="urn:microsoft.com/office/officeart/2005/8/layout/hChevron3"/>
    <dgm:cxn modelId="{BC02BE54-EBAA-41D7-909A-9F3C859B0326}" type="presParOf" srcId="{EFC17A35-0C8C-4E82-BD0C-63AE66C5DEF3}" destId="{701F919E-251F-484D-8746-AEA6C7C42679}" srcOrd="7" destOrd="0" presId="urn:microsoft.com/office/officeart/2005/8/layout/hChevron3"/>
    <dgm:cxn modelId="{9A534825-2E9B-467A-AE67-47F5E5E4757D}" type="presParOf" srcId="{EFC17A35-0C8C-4E82-BD0C-63AE66C5DEF3}" destId="{82489442-34EA-491E-A614-C5879E9278C5}" srcOrd="8" destOrd="0" presId="urn:microsoft.com/office/officeart/2005/8/layout/hChevron3"/>
    <dgm:cxn modelId="{5EF6352A-1056-46BE-8F84-810D3635A564}" type="presParOf" srcId="{EFC17A35-0C8C-4E82-BD0C-63AE66C5DEF3}" destId="{085908EA-A1BD-4FAD-8B8C-898D91030853}" srcOrd="9" destOrd="0" presId="urn:microsoft.com/office/officeart/2005/8/layout/hChevron3"/>
    <dgm:cxn modelId="{005D1B33-A853-48AE-9C45-E9C74563E4C4}" type="presParOf" srcId="{EFC17A35-0C8C-4E82-BD0C-63AE66C5DEF3}" destId="{FEA61974-5E4C-49B6-9BBF-71DB81AC6705}" srcOrd="10" destOrd="0" presId="urn:microsoft.com/office/officeart/2005/8/layout/hChevron3"/>
    <dgm:cxn modelId="{A61C17F8-6D87-4B6A-B4BF-36A8CC12CCF1}" type="presParOf" srcId="{EFC17A35-0C8C-4E82-BD0C-63AE66C5DEF3}" destId="{7FCD5E9D-C248-41A3-935A-D28FE3FDB1D5}" srcOrd="11" destOrd="0" presId="urn:microsoft.com/office/officeart/2005/8/layout/hChevron3"/>
    <dgm:cxn modelId="{2623D0B4-5A2E-49D5-B5BF-8883B85200CA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6230060C-DD97-44A2-A224-7BAAD8BFA512}" type="presOf" srcId="{40AA00AA-A48F-4880-9C91-BE778D152E97}" destId="{FEA61974-5E4C-49B6-9BBF-71DB81AC6705}" srcOrd="0" destOrd="0" presId="urn:microsoft.com/office/officeart/2005/8/layout/hChevron3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54B59BFB-9CDF-4342-B369-EB042F34D5A8}" type="presOf" srcId="{0A63CDE6-ED67-4510-BFF8-DDFABE919DAB}" destId="{AD0F7933-583A-45F4-9D22-638A840B23CF}" srcOrd="0" destOrd="0" presId="urn:microsoft.com/office/officeart/2005/8/layout/hChevron3"/>
    <dgm:cxn modelId="{915523A2-26C9-42CB-9BDF-3512F57F7647}" type="presOf" srcId="{9F14D3D3-D1C9-45D0-ABD8-48FDB0A3A7FC}" destId="{2541AB83-F2FE-408B-92A7-21577714CD0D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EE197460-6155-4AFD-8717-518C9566A418}" type="presOf" srcId="{EAF9C6C8-7B00-4900-9A7F-D674631ACE9E}" destId="{0FE4A6D8-6BA3-4040-805A-EE4C225F584A}" srcOrd="0" destOrd="0" presId="urn:microsoft.com/office/officeart/2005/8/layout/hChevron3"/>
    <dgm:cxn modelId="{969BAA19-ABA0-45EA-8EF9-1DE50C538739}" type="presOf" srcId="{D5BA6434-0CBD-4AEC-ACC5-34EF08CE3832}" destId="{85424A0F-F9B0-49CB-9654-13B746CEC949}" srcOrd="0" destOrd="0" presId="urn:microsoft.com/office/officeart/2005/8/layout/hChevron3"/>
    <dgm:cxn modelId="{00396009-8997-41FC-892A-EC2E392BEA4A}" type="presOf" srcId="{9F955659-BA1A-4F5B-81EE-F8FCBA63CA4E}" destId="{EFC17A35-0C8C-4E82-BD0C-63AE66C5DEF3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F2FDD894-C41D-4643-A9A9-58C8823809BA}" type="presOf" srcId="{52FC15DA-7066-4999-A042-3BCCBD35B285}" destId="{2C5209C9-E75A-4B21-A3FA-C404E2BD7E20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88062B49-8AD9-4DC2-9ECA-B47C09C69D0C}" type="presOf" srcId="{9E1C1A13-2CB2-458A-A5D5-00DBD24B1F70}" destId="{82489442-34EA-491E-A614-C5879E9278C5}" srcOrd="0" destOrd="0" presId="urn:microsoft.com/office/officeart/2005/8/layout/hChevron3"/>
    <dgm:cxn modelId="{E5DD51E6-983E-460A-91EB-58480F976D8E}" type="presParOf" srcId="{EFC17A35-0C8C-4E82-BD0C-63AE66C5DEF3}" destId="{85424A0F-F9B0-49CB-9654-13B746CEC949}" srcOrd="0" destOrd="0" presId="urn:microsoft.com/office/officeart/2005/8/layout/hChevron3"/>
    <dgm:cxn modelId="{48DAC532-76E6-4230-B2F4-253AD24C753D}" type="presParOf" srcId="{EFC17A35-0C8C-4E82-BD0C-63AE66C5DEF3}" destId="{52DC419A-3F4A-4116-86F3-B0498710CD8C}" srcOrd="1" destOrd="0" presId="urn:microsoft.com/office/officeart/2005/8/layout/hChevron3"/>
    <dgm:cxn modelId="{EE3F0E06-E0C2-46D6-AF67-66D47859BA18}" type="presParOf" srcId="{EFC17A35-0C8C-4E82-BD0C-63AE66C5DEF3}" destId="{2541AB83-F2FE-408B-92A7-21577714CD0D}" srcOrd="2" destOrd="0" presId="urn:microsoft.com/office/officeart/2005/8/layout/hChevron3"/>
    <dgm:cxn modelId="{211AE9DF-B0B3-4650-BB74-AC646F153952}" type="presParOf" srcId="{EFC17A35-0C8C-4E82-BD0C-63AE66C5DEF3}" destId="{AE7C63ED-F6D1-4ADF-8CB2-6AA8E6335CAF}" srcOrd="3" destOrd="0" presId="urn:microsoft.com/office/officeart/2005/8/layout/hChevron3"/>
    <dgm:cxn modelId="{E19A2D70-2108-497E-A0C6-3D513234DDA3}" type="presParOf" srcId="{EFC17A35-0C8C-4E82-BD0C-63AE66C5DEF3}" destId="{2C5209C9-E75A-4B21-A3FA-C404E2BD7E20}" srcOrd="4" destOrd="0" presId="urn:microsoft.com/office/officeart/2005/8/layout/hChevron3"/>
    <dgm:cxn modelId="{ECCBB99D-5E36-40DB-8A93-6854216E67E8}" type="presParOf" srcId="{EFC17A35-0C8C-4E82-BD0C-63AE66C5DEF3}" destId="{86434584-ED20-4D42-9BBF-67541CFCC0DB}" srcOrd="5" destOrd="0" presId="urn:microsoft.com/office/officeart/2005/8/layout/hChevron3"/>
    <dgm:cxn modelId="{A2FAB556-7718-448B-98C5-24C09A10A761}" type="presParOf" srcId="{EFC17A35-0C8C-4E82-BD0C-63AE66C5DEF3}" destId="{AD0F7933-583A-45F4-9D22-638A840B23CF}" srcOrd="6" destOrd="0" presId="urn:microsoft.com/office/officeart/2005/8/layout/hChevron3"/>
    <dgm:cxn modelId="{337FE88C-B113-498A-BE1C-272F58A0B431}" type="presParOf" srcId="{EFC17A35-0C8C-4E82-BD0C-63AE66C5DEF3}" destId="{701F919E-251F-484D-8746-AEA6C7C42679}" srcOrd="7" destOrd="0" presId="urn:microsoft.com/office/officeart/2005/8/layout/hChevron3"/>
    <dgm:cxn modelId="{C807587D-CFE7-40E7-8A30-26DBDE591B88}" type="presParOf" srcId="{EFC17A35-0C8C-4E82-BD0C-63AE66C5DEF3}" destId="{82489442-34EA-491E-A614-C5879E9278C5}" srcOrd="8" destOrd="0" presId="urn:microsoft.com/office/officeart/2005/8/layout/hChevron3"/>
    <dgm:cxn modelId="{72077AD6-DD2D-4999-8730-4BB1D0F8E9DE}" type="presParOf" srcId="{EFC17A35-0C8C-4E82-BD0C-63AE66C5DEF3}" destId="{085908EA-A1BD-4FAD-8B8C-898D91030853}" srcOrd="9" destOrd="0" presId="urn:microsoft.com/office/officeart/2005/8/layout/hChevron3"/>
    <dgm:cxn modelId="{4F405E9D-3E03-47AA-BBB1-FE400555C04D}" type="presParOf" srcId="{EFC17A35-0C8C-4E82-BD0C-63AE66C5DEF3}" destId="{FEA61974-5E4C-49B6-9BBF-71DB81AC6705}" srcOrd="10" destOrd="0" presId="urn:microsoft.com/office/officeart/2005/8/layout/hChevron3"/>
    <dgm:cxn modelId="{06450517-0CBD-418A-B401-A87657D72449}" type="presParOf" srcId="{EFC17A35-0C8C-4E82-BD0C-63AE66C5DEF3}" destId="{7FCD5E9D-C248-41A3-935A-D28FE3FDB1D5}" srcOrd="11" destOrd="0" presId="urn:microsoft.com/office/officeart/2005/8/layout/hChevron3"/>
    <dgm:cxn modelId="{D91CBA9E-4AFF-401E-AF3A-EB4728C1374D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Form Industry 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BE7FD908-DC2F-4C06-8329-3C183661DA49}" type="presOf" srcId="{9F14D3D3-D1C9-45D0-ABD8-48FDB0A3A7FC}" destId="{2541AB83-F2FE-408B-92A7-21577714CD0D}" srcOrd="0" destOrd="0" presId="urn:microsoft.com/office/officeart/2005/8/layout/hChevron3"/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56B04682-0064-431A-AE7C-2B51DC98B72D}" type="presOf" srcId="{40AA00AA-A48F-4880-9C91-BE778D152E97}" destId="{FEA61974-5E4C-49B6-9BBF-71DB81AC6705}" srcOrd="0" destOrd="0" presId="urn:microsoft.com/office/officeart/2005/8/layout/hChevron3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04A6DF8D-12F4-4E6B-9584-B2DBD47A95D6}" type="presOf" srcId="{EAF9C6C8-7B00-4900-9A7F-D674631ACE9E}" destId="{0FE4A6D8-6BA3-4040-805A-EE4C225F584A}" srcOrd="0" destOrd="0" presId="urn:microsoft.com/office/officeart/2005/8/layout/hChevron3"/>
    <dgm:cxn modelId="{21EA00E9-FF80-44A0-841A-FF37353D88B2}" type="presOf" srcId="{0A63CDE6-ED67-4510-BFF8-DDFABE919DAB}" destId="{AD0F7933-583A-45F4-9D22-638A840B23CF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CFA3ACD9-6EF5-4B8D-86C8-97F3E999991B}" type="presOf" srcId="{D5BA6434-0CBD-4AEC-ACC5-34EF08CE3832}" destId="{85424A0F-F9B0-49CB-9654-13B746CEC949}" srcOrd="0" destOrd="0" presId="urn:microsoft.com/office/officeart/2005/8/layout/hChevron3"/>
    <dgm:cxn modelId="{7A97CCCA-E969-4141-967D-B033CDFB0DF8}" type="presOf" srcId="{52FC15DA-7066-4999-A042-3BCCBD35B285}" destId="{2C5209C9-E75A-4B21-A3FA-C404E2BD7E20}" srcOrd="0" destOrd="0" presId="urn:microsoft.com/office/officeart/2005/8/layout/hChevron3"/>
    <dgm:cxn modelId="{6E04739F-B61A-48B7-A3CA-7B1B2E327B48}" type="presOf" srcId="{9E1C1A13-2CB2-458A-A5D5-00DBD24B1F70}" destId="{82489442-34EA-491E-A614-C5879E9278C5}" srcOrd="0" destOrd="0" presId="urn:microsoft.com/office/officeart/2005/8/layout/hChevron3"/>
    <dgm:cxn modelId="{99DE69A1-5D7E-4F67-A7F2-15B814C5ECE3}" type="presOf" srcId="{9F955659-BA1A-4F5B-81EE-F8FCBA63CA4E}" destId="{EFC17A35-0C8C-4E82-BD0C-63AE66C5DEF3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44888D5F-E096-46D8-BEC7-68DA2184DBEB}" type="presParOf" srcId="{EFC17A35-0C8C-4E82-BD0C-63AE66C5DEF3}" destId="{85424A0F-F9B0-49CB-9654-13B746CEC949}" srcOrd="0" destOrd="0" presId="urn:microsoft.com/office/officeart/2005/8/layout/hChevron3"/>
    <dgm:cxn modelId="{A96A833F-86A0-4FC2-AF80-D0B42E2B495E}" type="presParOf" srcId="{EFC17A35-0C8C-4E82-BD0C-63AE66C5DEF3}" destId="{52DC419A-3F4A-4116-86F3-B0498710CD8C}" srcOrd="1" destOrd="0" presId="urn:microsoft.com/office/officeart/2005/8/layout/hChevron3"/>
    <dgm:cxn modelId="{0FC752BD-712C-4BF6-9F98-F3318239F20F}" type="presParOf" srcId="{EFC17A35-0C8C-4E82-BD0C-63AE66C5DEF3}" destId="{2541AB83-F2FE-408B-92A7-21577714CD0D}" srcOrd="2" destOrd="0" presId="urn:microsoft.com/office/officeart/2005/8/layout/hChevron3"/>
    <dgm:cxn modelId="{3AC00585-2B30-4747-B5F7-CAB5B78AD2AB}" type="presParOf" srcId="{EFC17A35-0C8C-4E82-BD0C-63AE66C5DEF3}" destId="{AE7C63ED-F6D1-4ADF-8CB2-6AA8E6335CAF}" srcOrd="3" destOrd="0" presId="urn:microsoft.com/office/officeart/2005/8/layout/hChevron3"/>
    <dgm:cxn modelId="{6CFDC26C-0B93-463C-9A95-92D77CCAF357}" type="presParOf" srcId="{EFC17A35-0C8C-4E82-BD0C-63AE66C5DEF3}" destId="{2C5209C9-E75A-4B21-A3FA-C404E2BD7E20}" srcOrd="4" destOrd="0" presId="urn:microsoft.com/office/officeart/2005/8/layout/hChevron3"/>
    <dgm:cxn modelId="{892BB099-2262-4D55-9A1F-5BB369CEB4DC}" type="presParOf" srcId="{EFC17A35-0C8C-4E82-BD0C-63AE66C5DEF3}" destId="{86434584-ED20-4D42-9BBF-67541CFCC0DB}" srcOrd="5" destOrd="0" presId="urn:microsoft.com/office/officeart/2005/8/layout/hChevron3"/>
    <dgm:cxn modelId="{93E5BDC6-5E5D-4105-A9C6-7A519BD20B7F}" type="presParOf" srcId="{EFC17A35-0C8C-4E82-BD0C-63AE66C5DEF3}" destId="{AD0F7933-583A-45F4-9D22-638A840B23CF}" srcOrd="6" destOrd="0" presId="urn:microsoft.com/office/officeart/2005/8/layout/hChevron3"/>
    <dgm:cxn modelId="{32CECCF3-76FC-4B12-AAA2-E5DD0DCA4A77}" type="presParOf" srcId="{EFC17A35-0C8C-4E82-BD0C-63AE66C5DEF3}" destId="{701F919E-251F-484D-8746-AEA6C7C42679}" srcOrd="7" destOrd="0" presId="urn:microsoft.com/office/officeart/2005/8/layout/hChevron3"/>
    <dgm:cxn modelId="{3C3E15E3-E467-4063-9B18-89E9071F1EB8}" type="presParOf" srcId="{EFC17A35-0C8C-4E82-BD0C-63AE66C5DEF3}" destId="{82489442-34EA-491E-A614-C5879E9278C5}" srcOrd="8" destOrd="0" presId="urn:microsoft.com/office/officeart/2005/8/layout/hChevron3"/>
    <dgm:cxn modelId="{C3B5050F-68A3-4E71-A820-1D5FAB2790A3}" type="presParOf" srcId="{EFC17A35-0C8C-4E82-BD0C-63AE66C5DEF3}" destId="{085908EA-A1BD-4FAD-8B8C-898D91030853}" srcOrd="9" destOrd="0" presId="urn:microsoft.com/office/officeart/2005/8/layout/hChevron3"/>
    <dgm:cxn modelId="{8FCB17DE-6341-4B94-8A60-A2638DB6646F}" type="presParOf" srcId="{EFC17A35-0C8C-4E82-BD0C-63AE66C5DEF3}" destId="{FEA61974-5E4C-49B6-9BBF-71DB81AC6705}" srcOrd="10" destOrd="0" presId="urn:microsoft.com/office/officeart/2005/8/layout/hChevron3"/>
    <dgm:cxn modelId="{CD946E81-44B1-4947-BF2C-3CC5863E2522}" type="presParOf" srcId="{EFC17A35-0C8C-4E82-BD0C-63AE66C5DEF3}" destId="{7FCD5E9D-C248-41A3-935A-D28FE3FDB1D5}" srcOrd="11" destOrd="0" presId="urn:microsoft.com/office/officeart/2005/8/layout/hChevron3"/>
    <dgm:cxn modelId="{495C52E0-4423-4941-B7E4-FF7DB4287E0E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2A6A9924-267A-4919-A946-A1BAE3600839}" type="presOf" srcId="{D5BA6434-0CBD-4AEC-ACC5-34EF08CE3832}" destId="{85424A0F-F9B0-49CB-9654-13B746CEC949}" srcOrd="0" destOrd="0" presId="urn:microsoft.com/office/officeart/2005/8/layout/hChevron3"/>
    <dgm:cxn modelId="{BCF5A52F-6DA9-439A-8148-6459A7C469C9}" type="presOf" srcId="{0A63CDE6-ED67-4510-BFF8-DDFABE919DAB}" destId="{AD0F7933-583A-45F4-9D22-638A840B23CF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5C782F10-3DB9-4324-B255-578A10DA169F}" type="presOf" srcId="{9F14D3D3-D1C9-45D0-ABD8-48FDB0A3A7FC}" destId="{2541AB83-F2FE-408B-92A7-21577714CD0D}" srcOrd="0" destOrd="0" presId="urn:microsoft.com/office/officeart/2005/8/layout/hChevron3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2196ABF8-1A57-49D4-8F6D-36FBF0B6312B}" type="presOf" srcId="{40AA00AA-A48F-4880-9C91-BE778D152E97}" destId="{FEA61974-5E4C-49B6-9BBF-71DB81AC6705}" srcOrd="0" destOrd="0" presId="urn:microsoft.com/office/officeart/2005/8/layout/hChevron3"/>
    <dgm:cxn modelId="{F1FA1C50-A3D0-45D9-9052-2C4C6FA2F204}" type="presOf" srcId="{52FC15DA-7066-4999-A042-3BCCBD35B285}" destId="{2C5209C9-E75A-4B21-A3FA-C404E2BD7E20}" srcOrd="0" destOrd="0" presId="urn:microsoft.com/office/officeart/2005/8/layout/hChevron3"/>
    <dgm:cxn modelId="{E8EEE4A7-7B17-44B1-8C04-10DB071C8235}" type="presOf" srcId="{9E1C1A13-2CB2-458A-A5D5-00DBD24B1F70}" destId="{82489442-34EA-491E-A614-C5879E9278C5}" srcOrd="0" destOrd="0" presId="urn:microsoft.com/office/officeart/2005/8/layout/hChevron3"/>
    <dgm:cxn modelId="{939A28F5-E56A-4A0A-AED3-823BE49A0CEE}" type="presOf" srcId="{EAF9C6C8-7B00-4900-9A7F-D674631ACE9E}" destId="{0FE4A6D8-6BA3-4040-805A-EE4C225F584A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CFF0657B-3CDF-48EB-A96B-C9E1BCA253ED}" type="presOf" srcId="{9F955659-BA1A-4F5B-81EE-F8FCBA63CA4E}" destId="{EFC17A35-0C8C-4E82-BD0C-63AE66C5DEF3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6580BA78-695D-4FED-A871-A1007E3E54CA}" type="presParOf" srcId="{EFC17A35-0C8C-4E82-BD0C-63AE66C5DEF3}" destId="{85424A0F-F9B0-49CB-9654-13B746CEC949}" srcOrd="0" destOrd="0" presId="urn:microsoft.com/office/officeart/2005/8/layout/hChevron3"/>
    <dgm:cxn modelId="{DD2CBCBC-528C-49E6-9575-FF7435B7175E}" type="presParOf" srcId="{EFC17A35-0C8C-4E82-BD0C-63AE66C5DEF3}" destId="{52DC419A-3F4A-4116-86F3-B0498710CD8C}" srcOrd="1" destOrd="0" presId="urn:microsoft.com/office/officeart/2005/8/layout/hChevron3"/>
    <dgm:cxn modelId="{193DEAA3-55D8-470B-97D4-9D0FAF6EFE54}" type="presParOf" srcId="{EFC17A35-0C8C-4E82-BD0C-63AE66C5DEF3}" destId="{2541AB83-F2FE-408B-92A7-21577714CD0D}" srcOrd="2" destOrd="0" presId="urn:microsoft.com/office/officeart/2005/8/layout/hChevron3"/>
    <dgm:cxn modelId="{16B1F625-4C1C-45AF-BCE5-711980179809}" type="presParOf" srcId="{EFC17A35-0C8C-4E82-BD0C-63AE66C5DEF3}" destId="{AE7C63ED-F6D1-4ADF-8CB2-6AA8E6335CAF}" srcOrd="3" destOrd="0" presId="urn:microsoft.com/office/officeart/2005/8/layout/hChevron3"/>
    <dgm:cxn modelId="{939C469D-EEED-4AA4-8136-A68B102197CC}" type="presParOf" srcId="{EFC17A35-0C8C-4E82-BD0C-63AE66C5DEF3}" destId="{2C5209C9-E75A-4B21-A3FA-C404E2BD7E20}" srcOrd="4" destOrd="0" presId="urn:microsoft.com/office/officeart/2005/8/layout/hChevron3"/>
    <dgm:cxn modelId="{6207D012-CEDF-46BD-94DC-05D0FD125BD5}" type="presParOf" srcId="{EFC17A35-0C8C-4E82-BD0C-63AE66C5DEF3}" destId="{86434584-ED20-4D42-9BBF-67541CFCC0DB}" srcOrd="5" destOrd="0" presId="urn:microsoft.com/office/officeart/2005/8/layout/hChevron3"/>
    <dgm:cxn modelId="{FF23568E-2739-4673-96C7-E84BB603A415}" type="presParOf" srcId="{EFC17A35-0C8C-4E82-BD0C-63AE66C5DEF3}" destId="{AD0F7933-583A-45F4-9D22-638A840B23CF}" srcOrd="6" destOrd="0" presId="urn:microsoft.com/office/officeart/2005/8/layout/hChevron3"/>
    <dgm:cxn modelId="{D10A3F66-21D4-41EC-A2D0-E673678C6C42}" type="presParOf" srcId="{EFC17A35-0C8C-4E82-BD0C-63AE66C5DEF3}" destId="{701F919E-251F-484D-8746-AEA6C7C42679}" srcOrd="7" destOrd="0" presId="urn:microsoft.com/office/officeart/2005/8/layout/hChevron3"/>
    <dgm:cxn modelId="{AF1CCA6C-940B-4BE6-92D2-11F08C9217B5}" type="presParOf" srcId="{EFC17A35-0C8C-4E82-BD0C-63AE66C5DEF3}" destId="{82489442-34EA-491E-A614-C5879E9278C5}" srcOrd="8" destOrd="0" presId="urn:microsoft.com/office/officeart/2005/8/layout/hChevron3"/>
    <dgm:cxn modelId="{0E181684-7AFB-471F-B57B-93C152682930}" type="presParOf" srcId="{EFC17A35-0C8C-4E82-BD0C-63AE66C5DEF3}" destId="{085908EA-A1BD-4FAD-8B8C-898D91030853}" srcOrd="9" destOrd="0" presId="urn:microsoft.com/office/officeart/2005/8/layout/hChevron3"/>
    <dgm:cxn modelId="{C34EA9A3-900F-45EF-85CF-AF6E38239A7F}" type="presParOf" srcId="{EFC17A35-0C8C-4E82-BD0C-63AE66C5DEF3}" destId="{FEA61974-5E4C-49B6-9BBF-71DB81AC6705}" srcOrd="10" destOrd="0" presId="urn:microsoft.com/office/officeart/2005/8/layout/hChevron3"/>
    <dgm:cxn modelId="{CD31F5B4-37DE-4F0B-B2EB-1499FA9E899B}" type="presParOf" srcId="{EFC17A35-0C8C-4E82-BD0C-63AE66C5DEF3}" destId="{7FCD5E9D-C248-41A3-935A-D28FE3FDB1D5}" srcOrd="11" destOrd="0" presId="urn:microsoft.com/office/officeart/2005/8/layout/hChevron3"/>
    <dgm:cxn modelId="{42D6BC69-0120-446C-8DC3-2BC374367901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15D5A864-D48B-42E4-929F-C94A1A048DF9}" type="presOf" srcId="{52FC15DA-7066-4999-A042-3BCCBD35B285}" destId="{2C5209C9-E75A-4B21-A3FA-C404E2BD7E20}" srcOrd="0" destOrd="0" presId="urn:microsoft.com/office/officeart/2005/8/layout/hChevron3"/>
    <dgm:cxn modelId="{3A24E99F-E736-44B6-979E-881784D72354}" type="presOf" srcId="{EAF9C6C8-7B00-4900-9A7F-D674631ACE9E}" destId="{0FE4A6D8-6BA3-4040-805A-EE4C225F584A}" srcOrd="0" destOrd="0" presId="urn:microsoft.com/office/officeart/2005/8/layout/hChevron3"/>
    <dgm:cxn modelId="{AD21F607-EBA4-4B43-B852-96C7D762CC1F}" type="presOf" srcId="{D5BA6434-0CBD-4AEC-ACC5-34EF08CE3832}" destId="{85424A0F-F9B0-49CB-9654-13B746CEC949}" srcOrd="0" destOrd="0" presId="urn:microsoft.com/office/officeart/2005/8/layout/hChevron3"/>
    <dgm:cxn modelId="{9F535B69-88D5-4D8C-9A61-BE4EC4235C40}" type="presOf" srcId="{9F955659-BA1A-4F5B-81EE-F8FCBA63CA4E}" destId="{EFC17A35-0C8C-4E82-BD0C-63AE66C5DEF3}" srcOrd="0" destOrd="0" presId="urn:microsoft.com/office/officeart/2005/8/layout/hChevron3"/>
    <dgm:cxn modelId="{85C7392E-B675-47BD-95DB-91BACD64C39D}" type="presOf" srcId="{40AA00AA-A48F-4880-9C91-BE778D152E97}" destId="{FEA61974-5E4C-49B6-9BBF-71DB81AC6705}" srcOrd="0" destOrd="0" presId="urn:microsoft.com/office/officeart/2005/8/layout/hChevron3"/>
    <dgm:cxn modelId="{7BA6F6DF-9CC1-47FB-8B31-E20B42128D7A}" type="presOf" srcId="{0A63CDE6-ED67-4510-BFF8-DDFABE919DAB}" destId="{AD0F7933-583A-45F4-9D22-638A840B23CF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EF3F57DF-9DD8-4ED8-8E7D-F23B1E314A34}" type="presOf" srcId="{9E1C1A13-2CB2-458A-A5D5-00DBD24B1F70}" destId="{82489442-34EA-491E-A614-C5879E9278C5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B7A1C28F-22BF-4365-A229-EA3A652FA83B}" type="presOf" srcId="{9F14D3D3-D1C9-45D0-ABD8-48FDB0A3A7FC}" destId="{2541AB83-F2FE-408B-92A7-21577714CD0D}" srcOrd="0" destOrd="0" presId="urn:microsoft.com/office/officeart/2005/8/layout/hChevron3"/>
    <dgm:cxn modelId="{EB6E09BF-AA5B-477B-AFB3-7408C6908E31}" type="presParOf" srcId="{EFC17A35-0C8C-4E82-BD0C-63AE66C5DEF3}" destId="{85424A0F-F9B0-49CB-9654-13B746CEC949}" srcOrd="0" destOrd="0" presId="urn:microsoft.com/office/officeart/2005/8/layout/hChevron3"/>
    <dgm:cxn modelId="{06A805AB-413D-4A56-A63D-EC1DC07B8A40}" type="presParOf" srcId="{EFC17A35-0C8C-4E82-BD0C-63AE66C5DEF3}" destId="{52DC419A-3F4A-4116-86F3-B0498710CD8C}" srcOrd="1" destOrd="0" presId="urn:microsoft.com/office/officeart/2005/8/layout/hChevron3"/>
    <dgm:cxn modelId="{E5A36CC9-93A6-4B4C-A1A3-AC59415AF798}" type="presParOf" srcId="{EFC17A35-0C8C-4E82-BD0C-63AE66C5DEF3}" destId="{2541AB83-F2FE-408B-92A7-21577714CD0D}" srcOrd="2" destOrd="0" presId="urn:microsoft.com/office/officeart/2005/8/layout/hChevron3"/>
    <dgm:cxn modelId="{8E33EF5B-A6EA-4DA8-A377-08A2AB3D24F3}" type="presParOf" srcId="{EFC17A35-0C8C-4E82-BD0C-63AE66C5DEF3}" destId="{AE7C63ED-F6D1-4ADF-8CB2-6AA8E6335CAF}" srcOrd="3" destOrd="0" presId="urn:microsoft.com/office/officeart/2005/8/layout/hChevron3"/>
    <dgm:cxn modelId="{E51F7C87-995C-412F-B238-B5259BA1BEB6}" type="presParOf" srcId="{EFC17A35-0C8C-4E82-BD0C-63AE66C5DEF3}" destId="{2C5209C9-E75A-4B21-A3FA-C404E2BD7E20}" srcOrd="4" destOrd="0" presId="urn:microsoft.com/office/officeart/2005/8/layout/hChevron3"/>
    <dgm:cxn modelId="{D229A6F9-081F-4C90-B256-500B60824CBA}" type="presParOf" srcId="{EFC17A35-0C8C-4E82-BD0C-63AE66C5DEF3}" destId="{86434584-ED20-4D42-9BBF-67541CFCC0DB}" srcOrd="5" destOrd="0" presId="urn:microsoft.com/office/officeart/2005/8/layout/hChevron3"/>
    <dgm:cxn modelId="{1F65F05C-D4C5-4077-A184-3C324C22BEE7}" type="presParOf" srcId="{EFC17A35-0C8C-4E82-BD0C-63AE66C5DEF3}" destId="{AD0F7933-583A-45F4-9D22-638A840B23CF}" srcOrd="6" destOrd="0" presId="urn:microsoft.com/office/officeart/2005/8/layout/hChevron3"/>
    <dgm:cxn modelId="{453ADD0E-2044-4507-A967-B691248359F8}" type="presParOf" srcId="{EFC17A35-0C8C-4E82-BD0C-63AE66C5DEF3}" destId="{701F919E-251F-484D-8746-AEA6C7C42679}" srcOrd="7" destOrd="0" presId="urn:microsoft.com/office/officeart/2005/8/layout/hChevron3"/>
    <dgm:cxn modelId="{B80B1B9C-EF0D-451A-BB0A-2186F6B91AD7}" type="presParOf" srcId="{EFC17A35-0C8C-4E82-BD0C-63AE66C5DEF3}" destId="{82489442-34EA-491E-A614-C5879E9278C5}" srcOrd="8" destOrd="0" presId="urn:microsoft.com/office/officeart/2005/8/layout/hChevron3"/>
    <dgm:cxn modelId="{51F64A16-EEBC-4B04-9D19-4D105A4AC193}" type="presParOf" srcId="{EFC17A35-0C8C-4E82-BD0C-63AE66C5DEF3}" destId="{085908EA-A1BD-4FAD-8B8C-898D91030853}" srcOrd="9" destOrd="0" presId="urn:microsoft.com/office/officeart/2005/8/layout/hChevron3"/>
    <dgm:cxn modelId="{50217FBA-1493-4D58-BB36-7DECAA01BFE3}" type="presParOf" srcId="{EFC17A35-0C8C-4E82-BD0C-63AE66C5DEF3}" destId="{FEA61974-5E4C-49B6-9BBF-71DB81AC6705}" srcOrd="10" destOrd="0" presId="urn:microsoft.com/office/officeart/2005/8/layout/hChevron3"/>
    <dgm:cxn modelId="{0B4B751B-DC58-44F4-B288-1BBA3D3902D3}" type="presParOf" srcId="{EFC17A35-0C8C-4E82-BD0C-63AE66C5DEF3}" destId="{7FCD5E9D-C248-41A3-935A-D28FE3FDB1D5}" srcOrd="11" destOrd="0" presId="urn:microsoft.com/office/officeart/2005/8/layout/hChevron3"/>
    <dgm:cxn modelId="{69455036-F638-4CDD-8AA8-53EA8D3C8B43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19B97473-A070-4814-A7D3-E44638615752}" type="presOf" srcId="{52FC15DA-7066-4999-A042-3BCCBD35B285}" destId="{2C5209C9-E75A-4B21-A3FA-C404E2BD7E20}" srcOrd="0" destOrd="0" presId="urn:microsoft.com/office/officeart/2005/8/layout/hChevron3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96F7882D-AE28-40B0-B56B-6D096424D8DF}" type="presOf" srcId="{EAF9C6C8-7B00-4900-9A7F-D674631ACE9E}" destId="{0FE4A6D8-6BA3-4040-805A-EE4C225F584A}" srcOrd="0" destOrd="0" presId="urn:microsoft.com/office/officeart/2005/8/layout/hChevron3"/>
    <dgm:cxn modelId="{0F8E61B4-54AA-4E67-840A-876172AD74F9}" type="presOf" srcId="{9E1C1A13-2CB2-458A-A5D5-00DBD24B1F70}" destId="{82489442-34EA-491E-A614-C5879E9278C5}" srcOrd="0" destOrd="0" presId="urn:microsoft.com/office/officeart/2005/8/layout/hChevron3"/>
    <dgm:cxn modelId="{5E51618A-A325-4133-9CA4-B19BE08864F7}" type="presOf" srcId="{0A63CDE6-ED67-4510-BFF8-DDFABE919DAB}" destId="{AD0F7933-583A-45F4-9D22-638A840B23CF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7949926D-2969-4367-BDB0-8A4906E4B2E9}" type="presOf" srcId="{9F14D3D3-D1C9-45D0-ABD8-48FDB0A3A7FC}" destId="{2541AB83-F2FE-408B-92A7-21577714CD0D}" srcOrd="0" destOrd="0" presId="urn:microsoft.com/office/officeart/2005/8/layout/hChevron3"/>
    <dgm:cxn modelId="{532D6EBD-799C-456D-AAF4-BFB2C2BD98DC}" type="presOf" srcId="{9F955659-BA1A-4F5B-81EE-F8FCBA63CA4E}" destId="{EFC17A35-0C8C-4E82-BD0C-63AE66C5DEF3}" srcOrd="0" destOrd="0" presId="urn:microsoft.com/office/officeart/2005/8/layout/hChevron3"/>
    <dgm:cxn modelId="{A79654FE-366B-4BD3-80C9-360215DF4BD4}" type="presOf" srcId="{40AA00AA-A48F-4880-9C91-BE778D152E97}" destId="{FEA61974-5E4C-49B6-9BBF-71DB81AC6705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E7C6B56A-DB64-4E13-ABE9-AA18829331C9}" type="presOf" srcId="{D5BA6434-0CBD-4AEC-ACC5-34EF08CE3832}" destId="{85424A0F-F9B0-49CB-9654-13B746CEC949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71B30096-2B9E-4548-A3F0-056DA54F4D4E}" type="presParOf" srcId="{EFC17A35-0C8C-4E82-BD0C-63AE66C5DEF3}" destId="{85424A0F-F9B0-49CB-9654-13B746CEC949}" srcOrd="0" destOrd="0" presId="urn:microsoft.com/office/officeart/2005/8/layout/hChevron3"/>
    <dgm:cxn modelId="{1692CE64-88D9-4E7C-8496-D778AEAFA90C}" type="presParOf" srcId="{EFC17A35-0C8C-4E82-BD0C-63AE66C5DEF3}" destId="{52DC419A-3F4A-4116-86F3-B0498710CD8C}" srcOrd="1" destOrd="0" presId="urn:microsoft.com/office/officeart/2005/8/layout/hChevron3"/>
    <dgm:cxn modelId="{303A75B0-6BD3-4CEF-AE14-6C9219708F51}" type="presParOf" srcId="{EFC17A35-0C8C-4E82-BD0C-63AE66C5DEF3}" destId="{2541AB83-F2FE-408B-92A7-21577714CD0D}" srcOrd="2" destOrd="0" presId="urn:microsoft.com/office/officeart/2005/8/layout/hChevron3"/>
    <dgm:cxn modelId="{90A44A49-FCA4-422C-A825-728DF6092384}" type="presParOf" srcId="{EFC17A35-0C8C-4E82-BD0C-63AE66C5DEF3}" destId="{AE7C63ED-F6D1-4ADF-8CB2-6AA8E6335CAF}" srcOrd="3" destOrd="0" presId="urn:microsoft.com/office/officeart/2005/8/layout/hChevron3"/>
    <dgm:cxn modelId="{021E6D4B-0A24-4A91-93CE-A6CA6BE3ABB9}" type="presParOf" srcId="{EFC17A35-0C8C-4E82-BD0C-63AE66C5DEF3}" destId="{2C5209C9-E75A-4B21-A3FA-C404E2BD7E20}" srcOrd="4" destOrd="0" presId="urn:microsoft.com/office/officeart/2005/8/layout/hChevron3"/>
    <dgm:cxn modelId="{6AAECD82-B78F-4CEC-AFDE-13026D7A0E7C}" type="presParOf" srcId="{EFC17A35-0C8C-4E82-BD0C-63AE66C5DEF3}" destId="{86434584-ED20-4D42-9BBF-67541CFCC0DB}" srcOrd="5" destOrd="0" presId="urn:microsoft.com/office/officeart/2005/8/layout/hChevron3"/>
    <dgm:cxn modelId="{7C8A3446-78F2-48CD-8A10-3F85AA20D8CC}" type="presParOf" srcId="{EFC17A35-0C8C-4E82-BD0C-63AE66C5DEF3}" destId="{AD0F7933-583A-45F4-9D22-638A840B23CF}" srcOrd="6" destOrd="0" presId="urn:microsoft.com/office/officeart/2005/8/layout/hChevron3"/>
    <dgm:cxn modelId="{F8151359-FDDD-4946-8037-FDB3EB69C487}" type="presParOf" srcId="{EFC17A35-0C8C-4E82-BD0C-63AE66C5DEF3}" destId="{701F919E-251F-484D-8746-AEA6C7C42679}" srcOrd="7" destOrd="0" presId="urn:microsoft.com/office/officeart/2005/8/layout/hChevron3"/>
    <dgm:cxn modelId="{F765F403-DBCB-4CEF-8FDA-8C4F0BE3CC30}" type="presParOf" srcId="{EFC17A35-0C8C-4E82-BD0C-63AE66C5DEF3}" destId="{82489442-34EA-491E-A614-C5879E9278C5}" srcOrd="8" destOrd="0" presId="urn:microsoft.com/office/officeart/2005/8/layout/hChevron3"/>
    <dgm:cxn modelId="{59301159-2BD7-4018-9BF8-DCB4A302B0F4}" type="presParOf" srcId="{EFC17A35-0C8C-4E82-BD0C-63AE66C5DEF3}" destId="{085908EA-A1BD-4FAD-8B8C-898D91030853}" srcOrd="9" destOrd="0" presId="urn:microsoft.com/office/officeart/2005/8/layout/hChevron3"/>
    <dgm:cxn modelId="{E3561FB6-BA29-4D9F-A646-4F912C5C8CFC}" type="presParOf" srcId="{EFC17A35-0C8C-4E82-BD0C-63AE66C5DEF3}" destId="{FEA61974-5E4C-49B6-9BBF-71DB81AC6705}" srcOrd="10" destOrd="0" presId="urn:microsoft.com/office/officeart/2005/8/layout/hChevron3"/>
    <dgm:cxn modelId="{2A649B2D-31E4-47D4-ACA7-9282470CC034}" type="presParOf" srcId="{EFC17A35-0C8C-4E82-BD0C-63AE66C5DEF3}" destId="{7FCD5E9D-C248-41A3-935A-D28FE3FDB1D5}" srcOrd="11" destOrd="0" presId="urn:microsoft.com/office/officeart/2005/8/layout/hChevron3"/>
    <dgm:cxn modelId="{EAF0C506-1A22-4534-9ADD-526D7A7F4DE0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C654178A-72F3-4E37-B745-11418F7C3935}" type="presOf" srcId="{9F955659-BA1A-4F5B-81EE-F8FCBA63CA4E}" destId="{EFC17A35-0C8C-4E82-BD0C-63AE66C5DEF3}" srcOrd="0" destOrd="0" presId="urn:microsoft.com/office/officeart/2005/8/layout/hChevron3"/>
    <dgm:cxn modelId="{B4E35D91-7F0D-45A1-8E4D-9153B96C4CC0}" type="presOf" srcId="{52FC15DA-7066-4999-A042-3BCCBD35B285}" destId="{2C5209C9-E75A-4B21-A3FA-C404E2BD7E20}" srcOrd="0" destOrd="0" presId="urn:microsoft.com/office/officeart/2005/8/layout/hChevron3"/>
    <dgm:cxn modelId="{49E8E9A4-A559-4801-90BB-991A6827708F}" type="presOf" srcId="{9F14D3D3-D1C9-45D0-ABD8-48FDB0A3A7FC}" destId="{2541AB83-F2FE-408B-92A7-21577714CD0D}" srcOrd="0" destOrd="0" presId="urn:microsoft.com/office/officeart/2005/8/layout/hChevron3"/>
    <dgm:cxn modelId="{D6436F5A-D70A-4BBD-A85E-F6A77C6197B7}" type="presOf" srcId="{0A63CDE6-ED67-4510-BFF8-DDFABE919DAB}" destId="{AD0F7933-583A-45F4-9D22-638A840B23CF}" srcOrd="0" destOrd="0" presId="urn:microsoft.com/office/officeart/2005/8/layout/hChevron3"/>
    <dgm:cxn modelId="{76AFAC66-25A6-46F5-A928-AD13B1F6DF6A}" type="presOf" srcId="{EAF9C6C8-7B00-4900-9A7F-D674631ACE9E}" destId="{0FE4A6D8-6BA3-4040-805A-EE4C225F584A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4DABF3-C205-4769-BA7C-041202631FEC}" type="presOf" srcId="{D5BA6434-0CBD-4AEC-ACC5-34EF08CE3832}" destId="{85424A0F-F9B0-49CB-9654-13B746CEC949}" srcOrd="0" destOrd="0" presId="urn:microsoft.com/office/officeart/2005/8/layout/hChevron3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2D868F9-FC8A-4AAE-98B8-03BF8A5C2C62}" type="presOf" srcId="{40AA00AA-A48F-4880-9C91-BE778D152E97}" destId="{FEA61974-5E4C-49B6-9BBF-71DB81AC6705}" srcOrd="0" destOrd="0" presId="urn:microsoft.com/office/officeart/2005/8/layout/hChevron3"/>
    <dgm:cxn modelId="{058D4EC7-9B17-4A66-A929-AF40D22D217C}" type="presOf" srcId="{9E1C1A13-2CB2-458A-A5D5-00DBD24B1F70}" destId="{82489442-34EA-491E-A614-C5879E9278C5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716B641F-5983-4B37-BAC0-8EBF9B630305}" type="presParOf" srcId="{EFC17A35-0C8C-4E82-BD0C-63AE66C5DEF3}" destId="{85424A0F-F9B0-49CB-9654-13B746CEC949}" srcOrd="0" destOrd="0" presId="urn:microsoft.com/office/officeart/2005/8/layout/hChevron3"/>
    <dgm:cxn modelId="{5A9A190D-3890-4248-B63F-E463F5807E50}" type="presParOf" srcId="{EFC17A35-0C8C-4E82-BD0C-63AE66C5DEF3}" destId="{52DC419A-3F4A-4116-86F3-B0498710CD8C}" srcOrd="1" destOrd="0" presId="urn:microsoft.com/office/officeart/2005/8/layout/hChevron3"/>
    <dgm:cxn modelId="{692439A7-D0E7-4E1B-A223-B527995A953D}" type="presParOf" srcId="{EFC17A35-0C8C-4E82-BD0C-63AE66C5DEF3}" destId="{2541AB83-F2FE-408B-92A7-21577714CD0D}" srcOrd="2" destOrd="0" presId="urn:microsoft.com/office/officeart/2005/8/layout/hChevron3"/>
    <dgm:cxn modelId="{794D8114-1D48-4884-B598-6CF9008223D5}" type="presParOf" srcId="{EFC17A35-0C8C-4E82-BD0C-63AE66C5DEF3}" destId="{AE7C63ED-F6D1-4ADF-8CB2-6AA8E6335CAF}" srcOrd="3" destOrd="0" presId="urn:microsoft.com/office/officeart/2005/8/layout/hChevron3"/>
    <dgm:cxn modelId="{152ABD3B-C35E-46E3-917F-2E85715B3F7C}" type="presParOf" srcId="{EFC17A35-0C8C-4E82-BD0C-63AE66C5DEF3}" destId="{2C5209C9-E75A-4B21-A3FA-C404E2BD7E20}" srcOrd="4" destOrd="0" presId="urn:microsoft.com/office/officeart/2005/8/layout/hChevron3"/>
    <dgm:cxn modelId="{2E7140A6-06C5-4829-BA11-27E2DA3D02E9}" type="presParOf" srcId="{EFC17A35-0C8C-4E82-BD0C-63AE66C5DEF3}" destId="{86434584-ED20-4D42-9BBF-67541CFCC0DB}" srcOrd="5" destOrd="0" presId="urn:microsoft.com/office/officeart/2005/8/layout/hChevron3"/>
    <dgm:cxn modelId="{38BC4DBB-C2F2-466E-810B-000E538C957B}" type="presParOf" srcId="{EFC17A35-0C8C-4E82-BD0C-63AE66C5DEF3}" destId="{AD0F7933-583A-45F4-9D22-638A840B23CF}" srcOrd="6" destOrd="0" presId="urn:microsoft.com/office/officeart/2005/8/layout/hChevron3"/>
    <dgm:cxn modelId="{640E31AD-FE48-4906-9B6D-FDB1F79B8C19}" type="presParOf" srcId="{EFC17A35-0C8C-4E82-BD0C-63AE66C5DEF3}" destId="{701F919E-251F-484D-8746-AEA6C7C42679}" srcOrd="7" destOrd="0" presId="urn:microsoft.com/office/officeart/2005/8/layout/hChevron3"/>
    <dgm:cxn modelId="{7F0F6687-D471-4688-9249-EEE3E26E6C19}" type="presParOf" srcId="{EFC17A35-0C8C-4E82-BD0C-63AE66C5DEF3}" destId="{82489442-34EA-491E-A614-C5879E9278C5}" srcOrd="8" destOrd="0" presId="urn:microsoft.com/office/officeart/2005/8/layout/hChevron3"/>
    <dgm:cxn modelId="{3BD6C922-B2FB-42E3-8B08-9CA41630B2AB}" type="presParOf" srcId="{EFC17A35-0C8C-4E82-BD0C-63AE66C5DEF3}" destId="{085908EA-A1BD-4FAD-8B8C-898D91030853}" srcOrd="9" destOrd="0" presId="urn:microsoft.com/office/officeart/2005/8/layout/hChevron3"/>
    <dgm:cxn modelId="{4DA50ECC-8072-492F-8061-DAA0AB7F1148}" type="presParOf" srcId="{EFC17A35-0C8C-4E82-BD0C-63AE66C5DEF3}" destId="{FEA61974-5E4C-49B6-9BBF-71DB81AC6705}" srcOrd="10" destOrd="0" presId="urn:microsoft.com/office/officeart/2005/8/layout/hChevron3"/>
    <dgm:cxn modelId="{1E304AD5-305C-46A6-AB7E-C2E05FF589D4}" type="presParOf" srcId="{EFC17A35-0C8C-4E82-BD0C-63AE66C5DEF3}" destId="{7FCD5E9D-C248-41A3-935A-D28FE3FDB1D5}" srcOrd="11" destOrd="0" presId="urn:microsoft.com/office/officeart/2005/8/layout/hChevron3"/>
    <dgm:cxn modelId="{6CFD893A-0BC1-49BA-BD2E-2FF6C7105935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/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4A155BC3-0C62-4EEC-8BF9-BE8B674A643D}" type="presOf" srcId="{9E1C1A13-2CB2-458A-A5D5-00DBD24B1F70}" destId="{82489442-34EA-491E-A614-C5879E9278C5}" srcOrd="0" destOrd="0" presId="urn:microsoft.com/office/officeart/2005/8/layout/hChevron3"/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2C70524A-3931-4D5E-A1BC-442191C0FC25}" type="presOf" srcId="{40AA00AA-A48F-4880-9C91-BE778D152E97}" destId="{FEA61974-5E4C-49B6-9BBF-71DB81AC6705}" srcOrd="0" destOrd="0" presId="urn:microsoft.com/office/officeart/2005/8/layout/hChevron3"/>
    <dgm:cxn modelId="{6A564BA3-4EDB-4691-8E23-CAB130FF7E22}" type="presOf" srcId="{D5BA6434-0CBD-4AEC-ACC5-34EF08CE3832}" destId="{85424A0F-F9B0-49CB-9654-13B746CEC949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6B5B51A9-E4F6-428C-A50E-09207CFAE016}" type="presOf" srcId="{0A63CDE6-ED67-4510-BFF8-DDFABE919DAB}" destId="{AD0F7933-583A-45F4-9D22-638A840B23CF}" srcOrd="0" destOrd="0" presId="urn:microsoft.com/office/officeart/2005/8/layout/hChevron3"/>
    <dgm:cxn modelId="{774FF666-1AF6-41B7-BA5E-51FB94D1CD96}" type="presOf" srcId="{52FC15DA-7066-4999-A042-3BCCBD35B285}" destId="{2C5209C9-E75A-4B21-A3FA-C404E2BD7E20}" srcOrd="0" destOrd="0" presId="urn:microsoft.com/office/officeart/2005/8/layout/hChevron3"/>
    <dgm:cxn modelId="{6EFD7CE0-9C62-4F1D-8A9B-5C8166EEBF50}" type="presOf" srcId="{9F955659-BA1A-4F5B-81EE-F8FCBA63CA4E}" destId="{EFC17A35-0C8C-4E82-BD0C-63AE66C5DEF3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A9A163F4-E884-4842-9E41-743EB28AC8B6}" type="presOf" srcId="{EAF9C6C8-7B00-4900-9A7F-D674631ACE9E}" destId="{0FE4A6D8-6BA3-4040-805A-EE4C225F584A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DDB82737-BA18-49A8-B067-78A61ABA6B60}" type="presOf" srcId="{9F14D3D3-D1C9-45D0-ABD8-48FDB0A3A7FC}" destId="{2541AB83-F2FE-408B-92A7-21577714CD0D}" srcOrd="0" destOrd="0" presId="urn:microsoft.com/office/officeart/2005/8/layout/hChevron3"/>
    <dgm:cxn modelId="{9711DF9B-7CB5-438A-9C83-927B015B9EF8}" type="presParOf" srcId="{EFC17A35-0C8C-4E82-BD0C-63AE66C5DEF3}" destId="{85424A0F-F9B0-49CB-9654-13B746CEC949}" srcOrd="0" destOrd="0" presId="urn:microsoft.com/office/officeart/2005/8/layout/hChevron3"/>
    <dgm:cxn modelId="{FD1C3BD7-D2E4-43C3-BAB0-1AF1EC94FBC5}" type="presParOf" srcId="{EFC17A35-0C8C-4E82-BD0C-63AE66C5DEF3}" destId="{52DC419A-3F4A-4116-86F3-B0498710CD8C}" srcOrd="1" destOrd="0" presId="urn:microsoft.com/office/officeart/2005/8/layout/hChevron3"/>
    <dgm:cxn modelId="{908CAECC-8E51-4887-9094-A1B7F1ED1D28}" type="presParOf" srcId="{EFC17A35-0C8C-4E82-BD0C-63AE66C5DEF3}" destId="{2541AB83-F2FE-408B-92A7-21577714CD0D}" srcOrd="2" destOrd="0" presId="urn:microsoft.com/office/officeart/2005/8/layout/hChevron3"/>
    <dgm:cxn modelId="{E2AA5F65-3561-4C89-96B3-4730A241EA59}" type="presParOf" srcId="{EFC17A35-0C8C-4E82-BD0C-63AE66C5DEF3}" destId="{AE7C63ED-F6D1-4ADF-8CB2-6AA8E6335CAF}" srcOrd="3" destOrd="0" presId="urn:microsoft.com/office/officeart/2005/8/layout/hChevron3"/>
    <dgm:cxn modelId="{B21E1BD5-E42C-4393-8D34-CFCAE504FBD9}" type="presParOf" srcId="{EFC17A35-0C8C-4E82-BD0C-63AE66C5DEF3}" destId="{2C5209C9-E75A-4B21-A3FA-C404E2BD7E20}" srcOrd="4" destOrd="0" presId="urn:microsoft.com/office/officeart/2005/8/layout/hChevron3"/>
    <dgm:cxn modelId="{4EEE5232-D96C-45E8-A385-133EE9D84DD6}" type="presParOf" srcId="{EFC17A35-0C8C-4E82-BD0C-63AE66C5DEF3}" destId="{86434584-ED20-4D42-9BBF-67541CFCC0DB}" srcOrd="5" destOrd="0" presId="urn:microsoft.com/office/officeart/2005/8/layout/hChevron3"/>
    <dgm:cxn modelId="{7B45CF0C-018A-47D8-B61A-7389BF1ED9D2}" type="presParOf" srcId="{EFC17A35-0C8C-4E82-BD0C-63AE66C5DEF3}" destId="{AD0F7933-583A-45F4-9D22-638A840B23CF}" srcOrd="6" destOrd="0" presId="urn:microsoft.com/office/officeart/2005/8/layout/hChevron3"/>
    <dgm:cxn modelId="{698F137A-EC8D-4C81-9BC0-D88054095B97}" type="presParOf" srcId="{EFC17A35-0C8C-4E82-BD0C-63AE66C5DEF3}" destId="{701F919E-251F-484D-8746-AEA6C7C42679}" srcOrd="7" destOrd="0" presId="urn:microsoft.com/office/officeart/2005/8/layout/hChevron3"/>
    <dgm:cxn modelId="{9E9C9671-D360-431E-9290-D1F93C00BF66}" type="presParOf" srcId="{EFC17A35-0C8C-4E82-BD0C-63AE66C5DEF3}" destId="{82489442-34EA-491E-A614-C5879E9278C5}" srcOrd="8" destOrd="0" presId="urn:microsoft.com/office/officeart/2005/8/layout/hChevron3"/>
    <dgm:cxn modelId="{F580D2C4-339D-441E-BE0B-95BED3571478}" type="presParOf" srcId="{EFC17A35-0C8C-4E82-BD0C-63AE66C5DEF3}" destId="{085908EA-A1BD-4FAD-8B8C-898D91030853}" srcOrd="9" destOrd="0" presId="urn:microsoft.com/office/officeart/2005/8/layout/hChevron3"/>
    <dgm:cxn modelId="{E8CC82CE-82CD-4D2D-84BF-D63CA3D6E19B}" type="presParOf" srcId="{EFC17A35-0C8C-4E82-BD0C-63AE66C5DEF3}" destId="{FEA61974-5E4C-49B6-9BBF-71DB81AC6705}" srcOrd="10" destOrd="0" presId="urn:microsoft.com/office/officeart/2005/8/layout/hChevron3"/>
    <dgm:cxn modelId="{33760BBD-EA05-4059-99D8-A350AB79042C}" type="presParOf" srcId="{EFC17A35-0C8C-4E82-BD0C-63AE66C5DEF3}" destId="{7FCD5E9D-C248-41A3-935A-D28FE3FDB1D5}" srcOrd="11" destOrd="0" presId="urn:microsoft.com/office/officeart/2005/8/layout/hChevron3"/>
    <dgm:cxn modelId="{1D861FA6-7091-4AA6-994A-060EEFB926F1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9A1933E5-35D9-4409-B55C-A0F7A549D446}" type="presOf" srcId="{D5BA6434-0CBD-4AEC-ACC5-34EF08CE3832}" destId="{85424A0F-F9B0-49CB-9654-13B746CEC949}" srcOrd="0" destOrd="0" presId="urn:microsoft.com/office/officeart/2005/8/layout/hChevron3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B2B780D4-4C9A-4C09-9771-1726F890D93F}" type="presOf" srcId="{EAF9C6C8-7B00-4900-9A7F-D674631ACE9E}" destId="{0FE4A6D8-6BA3-4040-805A-EE4C225F584A}" srcOrd="0" destOrd="0" presId="urn:microsoft.com/office/officeart/2005/8/layout/hChevron3"/>
    <dgm:cxn modelId="{8DAB7EB7-B46E-49EA-8684-70902E789FAC}" type="presOf" srcId="{9F955659-BA1A-4F5B-81EE-F8FCBA63CA4E}" destId="{EFC17A35-0C8C-4E82-BD0C-63AE66C5DEF3}" srcOrd="0" destOrd="0" presId="urn:microsoft.com/office/officeart/2005/8/layout/hChevron3"/>
    <dgm:cxn modelId="{4F6FB380-F241-425E-8F67-9155A3DA5A5C}" type="presOf" srcId="{40AA00AA-A48F-4880-9C91-BE778D152E97}" destId="{FEA61974-5E4C-49B6-9BBF-71DB81AC6705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58A010AB-5BA5-44DE-91EF-D97AA7E4D94D}" type="presOf" srcId="{9E1C1A13-2CB2-458A-A5D5-00DBD24B1F70}" destId="{82489442-34EA-491E-A614-C5879E9278C5}" srcOrd="0" destOrd="0" presId="urn:microsoft.com/office/officeart/2005/8/layout/hChevron3"/>
    <dgm:cxn modelId="{BD6F89C3-7C2F-4D40-B3E6-0851A8F5D9C8}" type="presOf" srcId="{52FC15DA-7066-4999-A042-3BCCBD35B285}" destId="{2C5209C9-E75A-4B21-A3FA-C404E2BD7E20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6A1D4B3-7CBF-4A70-82DF-2B0D8F506D7A}" type="presOf" srcId="{9F14D3D3-D1C9-45D0-ABD8-48FDB0A3A7FC}" destId="{2541AB83-F2FE-408B-92A7-21577714CD0D}" srcOrd="0" destOrd="0" presId="urn:microsoft.com/office/officeart/2005/8/layout/hChevron3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EFA002C9-9800-4458-AFDC-6B08646163BD}" type="presOf" srcId="{0A63CDE6-ED67-4510-BFF8-DDFABE919DAB}" destId="{AD0F7933-583A-45F4-9D22-638A840B23CF}" srcOrd="0" destOrd="0" presId="urn:microsoft.com/office/officeart/2005/8/layout/hChevron3"/>
    <dgm:cxn modelId="{620C8F7D-93D7-45F9-AEAB-86E162D3A838}" type="presParOf" srcId="{EFC17A35-0C8C-4E82-BD0C-63AE66C5DEF3}" destId="{85424A0F-F9B0-49CB-9654-13B746CEC949}" srcOrd="0" destOrd="0" presId="urn:microsoft.com/office/officeart/2005/8/layout/hChevron3"/>
    <dgm:cxn modelId="{AFBE7707-148B-415C-B4A6-93A73E50A2F0}" type="presParOf" srcId="{EFC17A35-0C8C-4E82-BD0C-63AE66C5DEF3}" destId="{52DC419A-3F4A-4116-86F3-B0498710CD8C}" srcOrd="1" destOrd="0" presId="urn:microsoft.com/office/officeart/2005/8/layout/hChevron3"/>
    <dgm:cxn modelId="{07296688-5E78-4986-8BE8-1AA97E2808ED}" type="presParOf" srcId="{EFC17A35-0C8C-4E82-BD0C-63AE66C5DEF3}" destId="{2541AB83-F2FE-408B-92A7-21577714CD0D}" srcOrd="2" destOrd="0" presId="urn:microsoft.com/office/officeart/2005/8/layout/hChevron3"/>
    <dgm:cxn modelId="{2C9EC6CB-FA5F-4F2B-831C-818FBB4146D9}" type="presParOf" srcId="{EFC17A35-0C8C-4E82-BD0C-63AE66C5DEF3}" destId="{AE7C63ED-F6D1-4ADF-8CB2-6AA8E6335CAF}" srcOrd="3" destOrd="0" presId="urn:microsoft.com/office/officeart/2005/8/layout/hChevron3"/>
    <dgm:cxn modelId="{ED640438-C227-4831-9AB5-61C57BB4FF49}" type="presParOf" srcId="{EFC17A35-0C8C-4E82-BD0C-63AE66C5DEF3}" destId="{2C5209C9-E75A-4B21-A3FA-C404E2BD7E20}" srcOrd="4" destOrd="0" presId="urn:microsoft.com/office/officeart/2005/8/layout/hChevron3"/>
    <dgm:cxn modelId="{06DC87A2-C845-4B2E-9192-E525C3D162EA}" type="presParOf" srcId="{EFC17A35-0C8C-4E82-BD0C-63AE66C5DEF3}" destId="{86434584-ED20-4D42-9BBF-67541CFCC0DB}" srcOrd="5" destOrd="0" presId="urn:microsoft.com/office/officeart/2005/8/layout/hChevron3"/>
    <dgm:cxn modelId="{E855E9D5-426E-4115-8ABA-5BAB507ADD23}" type="presParOf" srcId="{EFC17A35-0C8C-4E82-BD0C-63AE66C5DEF3}" destId="{AD0F7933-583A-45F4-9D22-638A840B23CF}" srcOrd="6" destOrd="0" presId="urn:microsoft.com/office/officeart/2005/8/layout/hChevron3"/>
    <dgm:cxn modelId="{2C13340D-55BF-4076-B99F-A2A1D2B1E912}" type="presParOf" srcId="{EFC17A35-0C8C-4E82-BD0C-63AE66C5DEF3}" destId="{701F919E-251F-484D-8746-AEA6C7C42679}" srcOrd="7" destOrd="0" presId="urn:microsoft.com/office/officeart/2005/8/layout/hChevron3"/>
    <dgm:cxn modelId="{6FE3E8B9-6D77-4F2C-AE57-EE7843BD0FD2}" type="presParOf" srcId="{EFC17A35-0C8C-4E82-BD0C-63AE66C5DEF3}" destId="{82489442-34EA-491E-A614-C5879E9278C5}" srcOrd="8" destOrd="0" presId="urn:microsoft.com/office/officeart/2005/8/layout/hChevron3"/>
    <dgm:cxn modelId="{06E36B00-AF1A-4906-ADF0-1AF2D9A38CFE}" type="presParOf" srcId="{EFC17A35-0C8C-4E82-BD0C-63AE66C5DEF3}" destId="{085908EA-A1BD-4FAD-8B8C-898D91030853}" srcOrd="9" destOrd="0" presId="urn:microsoft.com/office/officeart/2005/8/layout/hChevron3"/>
    <dgm:cxn modelId="{A796F481-7417-4FE7-B643-32FCC8664E40}" type="presParOf" srcId="{EFC17A35-0C8C-4E82-BD0C-63AE66C5DEF3}" destId="{FEA61974-5E4C-49B6-9BBF-71DB81AC6705}" srcOrd="10" destOrd="0" presId="urn:microsoft.com/office/officeart/2005/8/layout/hChevron3"/>
    <dgm:cxn modelId="{9632EA1C-6AC7-490E-8BD9-14BC79E62A96}" type="presParOf" srcId="{EFC17A35-0C8C-4E82-BD0C-63AE66C5DEF3}" destId="{7FCD5E9D-C248-41A3-935A-D28FE3FDB1D5}" srcOrd="11" destOrd="0" presId="urn:microsoft.com/office/officeart/2005/8/layout/hChevron3"/>
    <dgm:cxn modelId="{D9E184D1-D67E-412F-946A-3FE9B0FEDC50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F955659-BA1A-4F5B-81EE-F8FCBA63CA4E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F14D3D3-D1C9-45D0-ABD8-48FDB0A3A7FC}">
      <dgm:prSet phldrT="[Text]" custT="1"/>
      <dgm:spPr/>
      <dgm:t>
        <a:bodyPr/>
        <a:lstStyle/>
        <a:p>
          <a:r>
            <a:rPr lang="en-ZA" sz="1100" dirty="0" smtClean="0"/>
            <a:t>Identify Leading Practice</a:t>
          </a:r>
          <a:endParaRPr lang="en-ZA" sz="1100" dirty="0"/>
        </a:p>
      </dgm:t>
    </dgm:pt>
    <dgm:pt modelId="{665A2AFA-AE0A-41D9-8584-B6F58A435086}" type="parTrans" cxnId="{3F9F605C-A2F3-42CC-A015-110DB83E273F}">
      <dgm:prSet/>
      <dgm:spPr/>
      <dgm:t>
        <a:bodyPr/>
        <a:lstStyle/>
        <a:p>
          <a:endParaRPr lang="en-ZA"/>
        </a:p>
      </dgm:t>
    </dgm:pt>
    <dgm:pt modelId="{D96F5F84-6583-481B-AB3F-2E06D52CB7D1}" type="sibTrans" cxnId="{3F9F605C-A2F3-42CC-A015-110DB83E273F}">
      <dgm:prSet/>
      <dgm:spPr/>
      <dgm:t>
        <a:bodyPr/>
        <a:lstStyle/>
        <a:p>
          <a:endParaRPr lang="en-ZA"/>
        </a:p>
      </dgm:t>
    </dgm:pt>
    <dgm:pt modelId="{52FC15DA-7066-4999-A042-3BCCBD35B285}">
      <dgm:prSet phldrT="[Text]" custT="1"/>
      <dgm:spPr/>
      <dgm:t>
        <a:bodyPr/>
        <a:lstStyle/>
        <a:p>
          <a:r>
            <a:rPr lang="en-ZA" sz="1200" dirty="0" smtClean="0"/>
            <a:t>Source Mine</a:t>
          </a:r>
          <a:endParaRPr lang="en-ZA" sz="1200" dirty="0"/>
        </a:p>
      </dgm:t>
    </dgm:pt>
    <dgm:pt modelId="{B8EA9C32-FAE7-41C8-ACDE-B704F482B3F1}" type="parTrans" cxnId="{366B80D3-4073-4734-8096-1EF094112650}">
      <dgm:prSet/>
      <dgm:spPr/>
      <dgm:t>
        <a:bodyPr/>
        <a:lstStyle/>
        <a:p>
          <a:endParaRPr lang="en-ZA"/>
        </a:p>
      </dgm:t>
    </dgm:pt>
    <dgm:pt modelId="{B6646D2B-24B4-4164-A973-3A373EDAD127}" type="sibTrans" cxnId="{366B80D3-4073-4734-8096-1EF094112650}">
      <dgm:prSet/>
      <dgm:spPr/>
      <dgm:t>
        <a:bodyPr/>
        <a:lstStyle/>
        <a:p>
          <a:endParaRPr lang="en-ZA"/>
        </a:p>
      </dgm:t>
    </dgm:pt>
    <dgm:pt modelId="{0A63CDE6-ED67-4510-BFF8-DDFABE919DAB}">
      <dgm:prSet phldrT="[Text]" custT="1"/>
      <dgm:spPr>
        <a:solidFill>
          <a:srgbClr val="00B050"/>
        </a:solidFill>
      </dgm:spPr>
      <dgm:t>
        <a:bodyPr/>
        <a:lstStyle/>
        <a:p>
          <a:r>
            <a:rPr lang="en-ZA" sz="1100" dirty="0" smtClean="0"/>
            <a:t>Demonstration Mine</a:t>
          </a:r>
          <a:endParaRPr lang="en-ZA" sz="1100" dirty="0"/>
        </a:p>
      </dgm:t>
    </dgm:pt>
    <dgm:pt modelId="{66BF2870-B078-4303-8B84-913D0B8F86FB}" type="parTrans" cxnId="{D5FA4A59-56F4-43D8-8A48-9C53F17A45CC}">
      <dgm:prSet/>
      <dgm:spPr/>
      <dgm:t>
        <a:bodyPr/>
        <a:lstStyle/>
        <a:p>
          <a:endParaRPr lang="en-ZA"/>
        </a:p>
      </dgm:t>
    </dgm:pt>
    <dgm:pt modelId="{6BC1B854-FF01-466E-969C-9F521F6AE28E}" type="sibTrans" cxnId="{D5FA4A59-56F4-43D8-8A48-9C53F17A45CC}">
      <dgm:prSet/>
      <dgm:spPr/>
      <dgm:t>
        <a:bodyPr/>
        <a:lstStyle/>
        <a:p>
          <a:endParaRPr lang="en-ZA"/>
        </a:p>
      </dgm:t>
    </dgm:pt>
    <dgm:pt modelId="{9E1C1A13-2CB2-458A-A5D5-00DBD24B1F70}">
      <dgm:prSet phldrT="[Text]" custT="1"/>
      <dgm:spPr/>
      <dgm:t>
        <a:bodyPr/>
        <a:lstStyle/>
        <a:p>
          <a:r>
            <a:rPr lang="en-ZA" sz="1100" dirty="0" smtClean="0"/>
            <a:t>Post Demonstration Workshop</a:t>
          </a:r>
          <a:endParaRPr lang="en-ZA" sz="1100" dirty="0"/>
        </a:p>
      </dgm:t>
    </dgm:pt>
    <dgm:pt modelId="{77B8DF75-35E6-402C-808F-F9CE1A86DE6A}" type="parTrans" cxnId="{BA0CF0DB-D401-4773-AF56-AE83A167005A}">
      <dgm:prSet/>
      <dgm:spPr/>
      <dgm:t>
        <a:bodyPr/>
        <a:lstStyle/>
        <a:p>
          <a:endParaRPr lang="en-ZA"/>
        </a:p>
      </dgm:t>
    </dgm:pt>
    <dgm:pt modelId="{781DC218-E902-4968-99D9-695C8F44E9A5}" type="sibTrans" cxnId="{BA0CF0DB-D401-4773-AF56-AE83A167005A}">
      <dgm:prSet/>
      <dgm:spPr/>
      <dgm:t>
        <a:bodyPr/>
        <a:lstStyle/>
        <a:p>
          <a:endParaRPr lang="en-ZA"/>
        </a:p>
      </dgm:t>
    </dgm:pt>
    <dgm:pt modelId="{40AA00AA-A48F-4880-9C91-BE778D152E97}">
      <dgm:prSet phldrT="[Text]" custT="1"/>
      <dgm:spPr/>
      <dgm:t>
        <a:bodyPr/>
        <a:lstStyle/>
        <a:p>
          <a:r>
            <a:rPr lang="en-ZA" sz="1100" dirty="0" smtClean="0"/>
            <a:t>COPA</a:t>
          </a:r>
          <a:endParaRPr lang="en-ZA" sz="1100" dirty="0"/>
        </a:p>
      </dgm:t>
    </dgm:pt>
    <dgm:pt modelId="{0A1B4890-EC4A-455D-987C-D2A98246BD92}" type="parTrans" cxnId="{12B3DCFE-B716-4709-9A1B-09FFCC7F758C}">
      <dgm:prSet/>
      <dgm:spPr/>
      <dgm:t>
        <a:bodyPr/>
        <a:lstStyle/>
        <a:p>
          <a:endParaRPr lang="en-ZA"/>
        </a:p>
      </dgm:t>
    </dgm:pt>
    <dgm:pt modelId="{628BD07E-6397-4412-82BC-1E94B73A174F}" type="sibTrans" cxnId="{12B3DCFE-B716-4709-9A1B-09FFCC7F758C}">
      <dgm:prSet/>
      <dgm:spPr/>
      <dgm:t>
        <a:bodyPr/>
        <a:lstStyle/>
        <a:p>
          <a:endParaRPr lang="en-ZA"/>
        </a:p>
      </dgm:t>
    </dgm:pt>
    <dgm:pt modelId="{EAF9C6C8-7B00-4900-9A7F-D674631ACE9E}">
      <dgm:prSet phldrT="[Text]" custT="1"/>
      <dgm:spPr/>
      <dgm:t>
        <a:bodyPr/>
        <a:lstStyle/>
        <a:p>
          <a:r>
            <a:rPr lang="en-ZA" sz="1100" dirty="0" smtClean="0"/>
            <a:t>Widespread Adoption</a:t>
          </a:r>
          <a:endParaRPr lang="en-ZA" sz="1100" dirty="0"/>
        </a:p>
      </dgm:t>
    </dgm:pt>
    <dgm:pt modelId="{F864CAF3-F420-44F1-9389-70194069EC6D}" type="parTrans" cxnId="{C005FF04-480F-4BEC-81FE-C901E82513AA}">
      <dgm:prSet/>
      <dgm:spPr/>
      <dgm:t>
        <a:bodyPr/>
        <a:lstStyle/>
        <a:p>
          <a:endParaRPr lang="en-ZA"/>
        </a:p>
      </dgm:t>
    </dgm:pt>
    <dgm:pt modelId="{334AF044-028C-43F4-A7D7-CAD15996978F}" type="sibTrans" cxnId="{C005FF04-480F-4BEC-81FE-C901E82513AA}">
      <dgm:prSet/>
      <dgm:spPr/>
      <dgm:t>
        <a:bodyPr/>
        <a:lstStyle/>
        <a:p>
          <a:endParaRPr lang="en-ZA"/>
        </a:p>
      </dgm:t>
    </dgm:pt>
    <dgm:pt modelId="{D5BA6434-0CBD-4AEC-ACC5-34EF08CE3832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ZA" sz="1100" dirty="0" smtClean="0"/>
            <a:t>Form Industry </a:t>
          </a:r>
          <a:r>
            <a:rPr lang="en-ZA" sz="1100" smtClean="0"/>
            <a:t>Adoption Team</a:t>
          </a:r>
          <a:endParaRPr lang="en-ZA" sz="1100" dirty="0"/>
        </a:p>
      </dgm:t>
    </dgm:pt>
    <dgm:pt modelId="{CE371BCD-1AD7-4E15-8B7B-47F33A658CB8}" type="parTrans" cxnId="{B8E82038-5BEC-460C-97DE-F304FBF50F65}">
      <dgm:prSet/>
      <dgm:spPr/>
      <dgm:t>
        <a:bodyPr/>
        <a:lstStyle/>
        <a:p>
          <a:endParaRPr lang="en-ZA"/>
        </a:p>
      </dgm:t>
    </dgm:pt>
    <dgm:pt modelId="{8B3AA3FE-318E-408B-B86D-426AD0622F12}" type="sibTrans" cxnId="{B8E82038-5BEC-460C-97DE-F304FBF50F65}">
      <dgm:prSet/>
      <dgm:spPr/>
      <dgm:t>
        <a:bodyPr/>
        <a:lstStyle/>
        <a:p>
          <a:endParaRPr lang="en-ZA"/>
        </a:p>
      </dgm:t>
    </dgm:pt>
    <dgm:pt modelId="{EFC17A35-0C8C-4E82-BD0C-63AE66C5DEF3}" type="pres">
      <dgm:prSet presAssocID="{9F955659-BA1A-4F5B-81EE-F8FCBA63CA4E}" presName="Name0" presStyleCnt="0">
        <dgm:presLayoutVars>
          <dgm:dir/>
          <dgm:resizeHandles val="exact"/>
        </dgm:presLayoutVars>
      </dgm:prSet>
      <dgm:spPr/>
    </dgm:pt>
    <dgm:pt modelId="{85424A0F-F9B0-49CB-9654-13B746CEC949}" type="pres">
      <dgm:prSet presAssocID="{D5BA6434-0CBD-4AEC-ACC5-34EF08CE3832}" presName="parTxOnly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2DC419A-3F4A-4116-86F3-B0498710CD8C}" type="pres">
      <dgm:prSet presAssocID="{8B3AA3FE-318E-408B-B86D-426AD0622F12}" presName="parSpace" presStyleCnt="0"/>
      <dgm:spPr/>
    </dgm:pt>
    <dgm:pt modelId="{2541AB83-F2FE-408B-92A7-21577714CD0D}" type="pres">
      <dgm:prSet presAssocID="{9F14D3D3-D1C9-45D0-ABD8-48FDB0A3A7FC}" presName="parTxOnly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E7C63ED-F6D1-4ADF-8CB2-6AA8E6335CAF}" type="pres">
      <dgm:prSet presAssocID="{D96F5F84-6583-481B-AB3F-2E06D52CB7D1}" presName="parSpace" presStyleCnt="0"/>
      <dgm:spPr/>
    </dgm:pt>
    <dgm:pt modelId="{2C5209C9-E75A-4B21-A3FA-C404E2BD7E20}" type="pres">
      <dgm:prSet presAssocID="{52FC15DA-7066-4999-A042-3BCCBD35B285}" presName="parTxOnly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6434584-ED20-4D42-9BBF-67541CFCC0DB}" type="pres">
      <dgm:prSet presAssocID="{B6646D2B-24B4-4164-A973-3A373EDAD127}" presName="parSpace" presStyleCnt="0"/>
      <dgm:spPr/>
    </dgm:pt>
    <dgm:pt modelId="{AD0F7933-583A-45F4-9D22-638A840B23CF}" type="pres">
      <dgm:prSet presAssocID="{0A63CDE6-ED67-4510-BFF8-DDFABE919DAB}" presName="parTxOnly" presStyleLbl="node1" presStyleIdx="3" presStyleCnt="7" custScaleX="116821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01F919E-251F-484D-8746-AEA6C7C42679}" type="pres">
      <dgm:prSet presAssocID="{6BC1B854-FF01-466E-969C-9F521F6AE28E}" presName="parSpace" presStyleCnt="0"/>
      <dgm:spPr/>
    </dgm:pt>
    <dgm:pt modelId="{82489442-34EA-491E-A614-C5879E9278C5}" type="pres">
      <dgm:prSet presAssocID="{9E1C1A13-2CB2-458A-A5D5-00DBD24B1F70}" presName="parTxOnly" presStyleLbl="node1" presStyleIdx="4" presStyleCnt="7" custScaleX="1348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85908EA-A1BD-4FAD-8B8C-898D91030853}" type="pres">
      <dgm:prSet presAssocID="{781DC218-E902-4968-99D9-695C8F44E9A5}" presName="parSpace" presStyleCnt="0"/>
      <dgm:spPr/>
    </dgm:pt>
    <dgm:pt modelId="{FEA61974-5E4C-49B6-9BBF-71DB81AC6705}" type="pres">
      <dgm:prSet presAssocID="{40AA00AA-A48F-4880-9C91-BE778D152E97}" presName="parTxOnly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FCD5E9D-C248-41A3-935A-D28FE3FDB1D5}" type="pres">
      <dgm:prSet presAssocID="{628BD07E-6397-4412-82BC-1E94B73A174F}" presName="parSpace" presStyleCnt="0"/>
      <dgm:spPr/>
    </dgm:pt>
    <dgm:pt modelId="{0FE4A6D8-6BA3-4040-805A-EE4C225F584A}" type="pres">
      <dgm:prSet presAssocID="{EAF9C6C8-7B00-4900-9A7F-D674631ACE9E}" presName="parTxOnly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3F9F605C-A2F3-42CC-A015-110DB83E273F}" srcId="{9F955659-BA1A-4F5B-81EE-F8FCBA63CA4E}" destId="{9F14D3D3-D1C9-45D0-ABD8-48FDB0A3A7FC}" srcOrd="1" destOrd="0" parTransId="{665A2AFA-AE0A-41D9-8584-B6F58A435086}" sibTransId="{D96F5F84-6583-481B-AB3F-2E06D52CB7D1}"/>
    <dgm:cxn modelId="{EDD61B7D-381D-45CD-BBEC-5B4BC6F44884}" type="presOf" srcId="{9F955659-BA1A-4F5B-81EE-F8FCBA63CA4E}" destId="{EFC17A35-0C8C-4E82-BD0C-63AE66C5DEF3}" srcOrd="0" destOrd="0" presId="urn:microsoft.com/office/officeart/2005/8/layout/hChevron3"/>
    <dgm:cxn modelId="{D5FA4A59-56F4-43D8-8A48-9C53F17A45CC}" srcId="{9F955659-BA1A-4F5B-81EE-F8FCBA63CA4E}" destId="{0A63CDE6-ED67-4510-BFF8-DDFABE919DAB}" srcOrd="3" destOrd="0" parTransId="{66BF2870-B078-4303-8B84-913D0B8F86FB}" sibTransId="{6BC1B854-FF01-466E-969C-9F521F6AE28E}"/>
    <dgm:cxn modelId="{EF210659-A4A2-4A71-BE99-C55128597757}" type="presOf" srcId="{40AA00AA-A48F-4880-9C91-BE778D152E97}" destId="{FEA61974-5E4C-49B6-9BBF-71DB81AC6705}" srcOrd="0" destOrd="0" presId="urn:microsoft.com/office/officeart/2005/8/layout/hChevron3"/>
    <dgm:cxn modelId="{366B80D3-4073-4734-8096-1EF094112650}" srcId="{9F955659-BA1A-4F5B-81EE-F8FCBA63CA4E}" destId="{52FC15DA-7066-4999-A042-3BCCBD35B285}" srcOrd="2" destOrd="0" parTransId="{B8EA9C32-FAE7-41C8-ACDE-B704F482B3F1}" sibTransId="{B6646D2B-24B4-4164-A973-3A373EDAD127}"/>
    <dgm:cxn modelId="{C005FF04-480F-4BEC-81FE-C901E82513AA}" srcId="{9F955659-BA1A-4F5B-81EE-F8FCBA63CA4E}" destId="{EAF9C6C8-7B00-4900-9A7F-D674631ACE9E}" srcOrd="6" destOrd="0" parTransId="{F864CAF3-F420-44F1-9389-70194069EC6D}" sibTransId="{334AF044-028C-43F4-A7D7-CAD15996978F}"/>
    <dgm:cxn modelId="{12B3DCFE-B716-4709-9A1B-09FFCC7F758C}" srcId="{9F955659-BA1A-4F5B-81EE-F8FCBA63CA4E}" destId="{40AA00AA-A48F-4880-9C91-BE778D152E97}" srcOrd="5" destOrd="0" parTransId="{0A1B4890-EC4A-455D-987C-D2A98246BD92}" sibTransId="{628BD07E-6397-4412-82BC-1E94B73A174F}"/>
    <dgm:cxn modelId="{B5B1E2D2-66EB-4D64-A244-B5AD160FAB2D}" type="presOf" srcId="{0A63CDE6-ED67-4510-BFF8-DDFABE919DAB}" destId="{AD0F7933-583A-45F4-9D22-638A840B23CF}" srcOrd="0" destOrd="0" presId="urn:microsoft.com/office/officeart/2005/8/layout/hChevron3"/>
    <dgm:cxn modelId="{06C9F068-B8F3-44E9-935D-8F094F80F5FF}" type="presOf" srcId="{9F14D3D3-D1C9-45D0-ABD8-48FDB0A3A7FC}" destId="{2541AB83-F2FE-408B-92A7-21577714CD0D}" srcOrd="0" destOrd="0" presId="urn:microsoft.com/office/officeart/2005/8/layout/hChevron3"/>
    <dgm:cxn modelId="{8EFAC5B7-971B-4E9A-938E-482D95212A18}" type="presOf" srcId="{52FC15DA-7066-4999-A042-3BCCBD35B285}" destId="{2C5209C9-E75A-4B21-A3FA-C404E2BD7E20}" srcOrd="0" destOrd="0" presId="urn:microsoft.com/office/officeart/2005/8/layout/hChevron3"/>
    <dgm:cxn modelId="{BA0CF0DB-D401-4773-AF56-AE83A167005A}" srcId="{9F955659-BA1A-4F5B-81EE-F8FCBA63CA4E}" destId="{9E1C1A13-2CB2-458A-A5D5-00DBD24B1F70}" srcOrd="4" destOrd="0" parTransId="{77B8DF75-35E6-402C-808F-F9CE1A86DE6A}" sibTransId="{781DC218-E902-4968-99D9-695C8F44E9A5}"/>
    <dgm:cxn modelId="{B8E82038-5BEC-460C-97DE-F304FBF50F65}" srcId="{9F955659-BA1A-4F5B-81EE-F8FCBA63CA4E}" destId="{D5BA6434-0CBD-4AEC-ACC5-34EF08CE3832}" srcOrd="0" destOrd="0" parTransId="{CE371BCD-1AD7-4E15-8B7B-47F33A658CB8}" sibTransId="{8B3AA3FE-318E-408B-B86D-426AD0622F12}"/>
    <dgm:cxn modelId="{4F529D74-7D78-449C-871C-FDA1D6A5FB0A}" type="presOf" srcId="{9E1C1A13-2CB2-458A-A5D5-00DBD24B1F70}" destId="{82489442-34EA-491E-A614-C5879E9278C5}" srcOrd="0" destOrd="0" presId="urn:microsoft.com/office/officeart/2005/8/layout/hChevron3"/>
    <dgm:cxn modelId="{AFCC308B-906E-4CFC-B0A4-E60D63634441}" type="presOf" srcId="{D5BA6434-0CBD-4AEC-ACC5-34EF08CE3832}" destId="{85424A0F-F9B0-49CB-9654-13B746CEC949}" srcOrd="0" destOrd="0" presId="urn:microsoft.com/office/officeart/2005/8/layout/hChevron3"/>
    <dgm:cxn modelId="{478CCDC4-4258-434D-BA80-4BAA1EB8F9E8}" type="presOf" srcId="{EAF9C6C8-7B00-4900-9A7F-D674631ACE9E}" destId="{0FE4A6D8-6BA3-4040-805A-EE4C225F584A}" srcOrd="0" destOrd="0" presId="urn:microsoft.com/office/officeart/2005/8/layout/hChevron3"/>
    <dgm:cxn modelId="{8EE7A3F3-DFA8-45BD-B08F-3AA376FB682A}" type="presParOf" srcId="{EFC17A35-0C8C-4E82-BD0C-63AE66C5DEF3}" destId="{85424A0F-F9B0-49CB-9654-13B746CEC949}" srcOrd="0" destOrd="0" presId="urn:microsoft.com/office/officeart/2005/8/layout/hChevron3"/>
    <dgm:cxn modelId="{7C031F42-E500-4D11-90B3-053BCD3C6870}" type="presParOf" srcId="{EFC17A35-0C8C-4E82-BD0C-63AE66C5DEF3}" destId="{52DC419A-3F4A-4116-86F3-B0498710CD8C}" srcOrd="1" destOrd="0" presId="urn:microsoft.com/office/officeart/2005/8/layout/hChevron3"/>
    <dgm:cxn modelId="{1B1BF3CB-8BE8-4938-89BF-DDB247674565}" type="presParOf" srcId="{EFC17A35-0C8C-4E82-BD0C-63AE66C5DEF3}" destId="{2541AB83-F2FE-408B-92A7-21577714CD0D}" srcOrd="2" destOrd="0" presId="urn:microsoft.com/office/officeart/2005/8/layout/hChevron3"/>
    <dgm:cxn modelId="{DAA7B66F-9A0F-44D0-B59C-A20716DE6763}" type="presParOf" srcId="{EFC17A35-0C8C-4E82-BD0C-63AE66C5DEF3}" destId="{AE7C63ED-F6D1-4ADF-8CB2-6AA8E6335CAF}" srcOrd="3" destOrd="0" presId="urn:microsoft.com/office/officeart/2005/8/layout/hChevron3"/>
    <dgm:cxn modelId="{D7030484-AE30-4B6B-BFAB-7BD7E2A4956E}" type="presParOf" srcId="{EFC17A35-0C8C-4E82-BD0C-63AE66C5DEF3}" destId="{2C5209C9-E75A-4B21-A3FA-C404E2BD7E20}" srcOrd="4" destOrd="0" presId="urn:microsoft.com/office/officeart/2005/8/layout/hChevron3"/>
    <dgm:cxn modelId="{BD54633E-E69F-4A2F-A4EE-3998A39809A9}" type="presParOf" srcId="{EFC17A35-0C8C-4E82-BD0C-63AE66C5DEF3}" destId="{86434584-ED20-4D42-9BBF-67541CFCC0DB}" srcOrd="5" destOrd="0" presId="urn:microsoft.com/office/officeart/2005/8/layout/hChevron3"/>
    <dgm:cxn modelId="{567126AA-67E6-42FB-A76E-8D137A0A3F44}" type="presParOf" srcId="{EFC17A35-0C8C-4E82-BD0C-63AE66C5DEF3}" destId="{AD0F7933-583A-45F4-9D22-638A840B23CF}" srcOrd="6" destOrd="0" presId="urn:microsoft.com/office/officeart/2005/8/layout/hChevron3"/>
    <dgm:cxn modelId="{D85B31E6-4994-43C6-B961-209372094EF1}" type="presParOf" srcId="{EFC17A35-0C8C-4E82-BD0C-63AE66C5DEF3}" destId="{701F919E-251F-484D-8746-AEA6C7C42679}" srcOrd="7" destOrd="0" presId="urn:microsoft.com/office/officeart/2005/8/layout/hChevron3"/>
    <dgm:cxn modelId="{37748484-AC5A-4434-964C-378549895E2B}" type="presParOf" srcId="{EFC17A35-0C8C-4E82-BD0C-63AE66C5DEF3}" destId="{82489442-34EA-491E-A614-C5879E9278C5}" srcOrd="8" destOrd="0" presId="urn:microsoft.com/office/officeart/2005/8/layout/hChevron3"/>
    <dgm:cxn modelId="{1BD5B446-DDAA-4869-9E35-C2F62E0B4271}" type="presParOf" srcId="{EFC17A35-0C8C-4E82-BD0C-63AE66C5DEF3}" destId="{085908EA-A1BD-4FAD-8B8C-898D91030853}" srcOrd="9" destOrd="0" presId="urn:microsoft.com/office/officeart/2005/8/layout/hChevron3"/>
    <dgm:cxn modelId="{FE10D61B-C549-4990-96F7-A2C09736F722}" type="presParOf" srcId="{EFC17A35-0C8C-4E82-BD0C-63AE66C5DEF3}" destId="{FEA61974-5E4C-49B6-9BBF-71DB81AC6705}" srcOrd="10" destOrd="0" presId="urn:microsoft.com/office/officeart/2005/8/layout/hChevron3"/>
    <dgm:cxn modelId="{BB7B438F-4935-4BF7-B0BB-D8507FE369A4}" type="presParOf" srcId="{EFC17A35-0C8C-4E82-BD0C-63AE66C5DEF3}" destId="{7FCD5E9D-C248-41A3-935A-D28FE3FDB1D5}" srcOrd="11" destOrd="0" presId="urn:microsoft.com/office/officeart/2005/8/layout/hChevron3"/>
    <dgm:cxn modelId="{48ECD480-2537-4044-A32E-CA9FB856AE91}" type="presParOf" srcId="{EFC17A35-0C8C-4E82-BD0C-63AE66C5DEF3}" destId="{0FE4A6D8-6BA3-4040-805A-EE4C225F584A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79EDE6-AD0C-447A-A608-7C1E429BA931}">
      <dsp:nvSpPr>
        <dsp:cNvPr id="0" name=""/>
        <dsp:cNvSpPr/>
      </dsp:nvSpPr>
      <dsp:spPr>
        <a:xfrm>
          <a:off x="0" y="3710628"/>
          <a:ext cx="8291264" cy="12179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kern="1200" dirty="0" smtClean="0"/>
            <a:t>Industry Adoption Teams</a:t>
          </a:r>
          <a:endParaRPr lang="en-ZA" sz="2300" kern="1200" dirty="0"/>
        </a:p>
      </dsp:txBody>
      <dsp:txXfrm>
        <a:off x="0" y="3710628"/>
        <a:ext cx="8291264" cy="657672"/>
      </dsp:txXfrm>
    </dsp:sp>
    <dsp:sp modelId="{877D4A43-4609-46A1-81D9-58CC0B0908F1}">
      <dsp:nvSpPr>
        <dsp:cNvPr id="0" name=""/>
        <dsp:cNvSpPr/>
      </dsp:nvSpPr>
      <dsp:spPr>
        <a:xfrm>
          <a:off x="0" y="4343942"/>
          <a:ext cx="2072815" cy="560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Dust</a:t>
          </a:r>
          <a:endParaRPr lang="en-ZA" sz="1800" kern="1200" dirty="0"/>
        </a:p>
      </dsp:txBody>
      <dsp:txXfrm>
        <a:off x="0" y="4343942"/>
        <a:ext cx="2072815" cy="560239"/>
      </dsp:txXfrm>
    </dsp:sp>
    <dsp:sp modelId="{002A979A-2A83-4AF1-B34C-33148ACAD320}">
      <dsp:nvSpPr>
        <dsp:cNvPr id="0" name=""/>
        <dsp:cNvSpPr/>
      </dsp:nvSpPr>
      <dsp:spPr>
        <a:xfrm>
          <a:off x="2072816" y="4343942"/>
          <a:ext cx="2072815" cy="560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55880" rIns="312928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400" b="1" kern="1200" dirty="0" smtClean="0"/>
            <a:t>Noise</a:t>
          </a:r>
          <a:endParaRPr lang="en-ZA" sz="4400" b="1" kern="1200" dirty="0"/>
        </a:p>
      </dsp:txBody>
      <dsp:txXfrm>
        <a:off x="2072816" y="4343942"/>
        <a:ext cx="2072815" cy="560239"/>
      </dsp:txXfrm>
    </dsp:sp>
    <dsp:sp modelId="{EFAD3E5C-F316-474D-8296-37B2C4DBF7C9}">
      <dsp:nvSpPr>
        <dsp:cNvPr id="0" name=""/>
        <dsp:cNvSpPr/>
      </dsp:nvSpPr>
      <dsp:spPr>
        <a:xfrm>
          <a:off x="4145632" y="4343942"/>
          <a:ext cx="2072815" cy="560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err="1" smtClean="0"/>
            <a:t>FoG</a:t>
          </a:r>
          <a:endParaRPr lang="en-ZA" sz="1800" kern="1200" dirty="0"/>
        </a:p>
      </dsp:txBody>
      <dsp:txXfrm>
        <a:off x="4145632" y="4343942"/>
        <a:ext cx="2072815" cy="560239"/>
      </dsp:txXfrm>
    </dsp:sp>
    <dsp:sp modelId="{190226DD-43D4-4996-8ACC-EE6B19567659}">
      <dsp:nvSpPr>
        <dsp:cNvPr id="0" name=""/>
        <dsp:cNvSpPr/>
      </dsp:nvSpPr>
      <dsp:spPr>
        <a:xfrm>
          <a:off x="6218448" y="4343942"/>
          <a:ext cx="2072815" cy="5602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kern="1200" dirty="0" smtClean="0"/>
            <a:t>Transport &amp; Machinery</a:t>
          </a:r>
          <a:endParaRPr lang="en-ZA" sz="1800" kern="1200" dirty="0"/>
        </a:p>
      </dsp:txBody>
      <dsp:txXfrm>
        <a:off x="6218448" y="4343942"/>
        <a:ext cx="2072815" cy="560239"/>
      </dsp:txXfrm>
    </dsp:sp>
    <dsp:sp modelId="{9D034686-BD10-4D51-A982-AF03E7F8686F}">
      <dsp:nvSpPr>
        <dsp:cNvPr id="0" name=""/>
        <dsp:cNvSpPr/>
      </dsp:nvSpPr>
      <dsp:spPr>
        <a:xfrm rot="10800000">
          <a:off x="0" y="1855749"/>
          <a:ext cx="8291264" cy="187314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kern="1200" dirty="0" smtClean="0"/>
            <a:t>Learning Hub</a:t>
          </a:r>
          <a:endParaRPr lang="en-ZA" sz="2300" kern="1200" dirty="0"/>
        </a:p>
      </dsp:txBody>
      <dsp:txXfrm rot="10800000">
        <a:off x="0" y="1855749"/>
        <a:ext cx="8291264" cy="1873147"/>
      </dsp:txXfrm>
    </dsp:sp>
    <dsp:sp modelId="{9144C6A1-CF27-454C-9B80-466ADFA8C687}">
      <dsp:nvSpPr>
        <dsp:cNvPr id="0" name=""/>
        <dsp:cNvSpPr/>
      </dsp:nvSpPr>
      <dsp:spPr>
        <a:xfrm rot="10800000">
          <a:off x="0" y="0"/>
          <a:ext cx="8291264" cy="187314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kern="1200" dirty="0" smtClean="0"/>
            <a:t>Chamber of Mines</a:t>
          </a:r>
          <a:endParaRPr lang="en-ZA" sz="2300" kern="1200" dirty="0"/>
        </a:p>
      </dsp:txBody>
      <dsp:txXfrm rot="10800000">
        <a:off x="0" y="0"/>
        <a:ext cx="8291264" cy="187314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424A0F-F9B0-49CB-9654-13B746CEC949}">
      <dsp:nvSpPr>
        <dsp:cNvPr id="0" name=""/>
        <dsp:cNvSpPr/>
      </dsp:nvSpPr>
      <dsp:spPr>
        <a:xfrm>
          <a:off x="3209" y="63005"/>
          <a:ext cx="1384034" cy="553613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Form Industry </a:t>
          </a:r>
          <a:r>
            <a:rPr lang="en-ZA" sz="1100" kern="1200" smtClean="0"/>
            <a:t>Adoption Team</a:t>
          </a:r>
          <a:endParaRPr lang="en-ZA" sz="1100" kern="1200" dirty="0"/>
        </a:p>
      </dsp:txBody>
      <dsp:txXfrm>
        <a:off x="3209" y="63005"/>
        <a:ext cx="1384034" cy="553613"/>
      </dsp:txXfrm>
    </dsp:sp>
    <dsp:sp modelId="{2541AB83-F2FE-408B-92A7-21577714CD0D}">
      <dsp:nvSpPr>
        <dsp:cNvPr id="0" name=""/>
        <dsp:cNvSpPr/>
      </dsp:nvSpPr>
      <dsp:spPr>
        <a:xfrm>
          <a:off x="1110436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Identify Leading Practice</a:t>
          </a:r>
          <a:endParaRPr lang="en-ZA" sz="1100" kern="1200" dirty="0"/>
        </a:p>
      </dsp:txBody>
      <dsp:txXfrm>
        <a:off x="1110436" y="63005"/>
        <a:ext cx="1384034" cy="553613"/>
      </dsp:txXfrm>
    </dsp:sp>
    <dsp:sp modelId="{2C5209C9-E75A-4B21-A3FA-C404E2BD7E20}">
      <dsp:nvSpPr>
        <dsp:cNvPr id="0" name=""/>
        <dsp:cNvSpPr/>
      </dsp:nvSpPr>
      <dsp:spPr>
        <a:xfrm>
          <a:off x="2217664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200" kern="1200" dirty="0" smtClean="0"/>
            <a:t>Source Mine</a:t>
          </a:r>
          <a:endParaRPr lang="en-ZA" sz="1200" kern="1200" dirty="0"/>
        </a:p>
      </dsp:txBody>
      <dsp:txXfrm>
        <a:off x="2217664" y="63005"/>
        <a:ext cx="1384034" cy="553613"/>
      </dsp:txXfrm>
    </dsp:sp>
    <dsp:sp modelId="{AD0F7933-583A-45F4-9D22-638A840B23CF}">
      <dsp:nvSpPr>
        <dsp:cNvPr id="0" name=""/>
        <dsp:cNvSpPr/>
      </dsp:nvSpPr>
      <dsp:spPr>
        <a:xfrm>
          <a:off x="3324891" y="63005"/>
          <a:ext cx="1616842" cy="553613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Demonstration Mine</a:t>
          </a:r>
          <a:endParaRPr lang="en-ZA" sz="1100" kern="1200" dirty="0"/>
        </a:p>
      </dsp:txBody>
      <dsp:txXfrm>
        <a:off x="3324891" y="63005"/>
        <a:ext cx="1616842" cy="553613"/>
      </dsp:txXfrm>
    </dsp:sp>
    <dsp:sp modelId="{82489442-34EA-491E-A614-C5879E9278C5}">
      <dsp:nvSpPr>
        <dsp:cNvPr id="0" name=""/>
        <dsp:cNvSpPr/>
      </dsp:nvSpPr>
      <dsp:spPr>
        <a:xfrm>
          <a:off x="4664927" y="63005"/>
          <a:ext cx="1865872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Post Demonstration Workshop</a:t>
          </a:r>
          <a:endParaRPr lang="en-ZA" sz="1100" kern="1200" dirty="0"/>
        </a:p>
      </dsp:txBody>
      <dsp:txXfrm>
        <a:off x="4664927" y="63005"/>
        <a:ext cx="1865872" cy="553613"/>
      </dsp:txXfrm>
    </dsp:sp>
    <dsp:sp modelId="{FEA61974-5E4C-49B6-9BBF-71DB81AC6705}">
      <dsp:nvSpPr>
        <dsp:cNvPr id="0" name=""/>
        <dsp:cNvSpPr/>
      </dsp:nvSpPr>
      <dsp:spPr>
        <a:xfrm>
          <a:off x="6253992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COPA</a:t>
          </a:r>
          <a:endParaRPr lang="en-ZA" sz="1100" kern="1200" dirty="0"/>
        </a:p>
      </dsp:txBody>
      <dsp:txXfrm>
        <a:off x="6253992" y="63005"/>
        <a:ext cx="1384034" cy="553613"/>
      </dsp:txXfrm>
    </dsp:sp>
    <dsp:sp modelId="{0FE4A6D8-6BA3-4040-805A-EE4C225F584A}">
      <dsp:nvSpPr>
        <dsp:cNvPr id="0" name=""/>
        <dsp:cNvSpPr/>
      </dsp:nvSpPr>
      <dsp:spPr>
        <a:xfrm>
          <a:off x="7361220" y="63005"/>
          <a:ext cx="1384034" cy="5536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100" kern="1200" dirty="0" smtClean="0"/>
            <a:t>Widespread Adoption</a:t>
          </a:r>
          <a:endParaRPr lang="en-ZA" sz="1100" kern="1200" dirty="0"/>
        </a:p>
      </dsp:txBody>
      <dsp:txXfrm>
        <a:off x="7361220" y="63005"/>
        <a:ext cx="1384034" cy="5536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55891-0E99-4764-A827-6204CBF57A5C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F4117-4B54-4D61-96F7-DB5EA3261C71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83370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40859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343759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218340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401761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79980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505358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32294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219346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3287367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4481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4070862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EF424-DA31-4A3A-8769-0057C061D52B}" type="datetimeFigureOut">
              <a:rPr lang="en-ZA" smtClean="0"/>
              <a:pPr/>
              <a:t>2012/08/08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print"/>
          <a:srcRect l="56223" t="5468" r="18422" b="23450"/>
          <a:stretch>
            <a:fillRect/>
          </a:stretch>
        </p:blipFill>
        <p:spPr bwMode="auto">
          <a:xfrm>
            <a:off x="8124760" y="63246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1142977" y="6324599"/>
            <a:ext cx="6781823" cy="1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1142977" y="6748299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85721" y="6324600"/>
            <a:ext cx="857256" cy="423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 userDrawn="1"/>
        </p:nvSpPr>
        <p:spPr>
          <a:xfrm>
            <a:off x="2590800" y="6324600"/>
            <a:ext cx="3801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  <a:endParaRPr lang="en-ZA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8"/>
          <p:cNvGrpSpPr/>
          <p:nvPr userDrawn="1"/>
        </p:nvGrpSpPr>
        <p:grpSpPr>
          <a:xfrm>
            <a:off x="1087607" y="188640"/>
            <a:ext cx="7200800" cy="864095"/>
            <a:chOff x="971600" y="1556793"/>
            <a:chExt cx="7200800" cy="864095"/>
          </a:xfrm>
        </p:grpSpPr>
        <p:pic>
          <p:nvPicPr>
            <p:cNvPr id="13" name="Picture 12" descr="Background picture cropped.jpg"/>
            <p:cNvPicPr/>
            <p:nvPr/>
          </p:nvPicPr>
          <p:blipFill>
            <a:blip r:embed="rId15" cstate="print"/>
            <a:srcRect r="28845"/>
            <a:stretch>
              <a:fillRect/>
            </a:stretch>
          </p:blipFill>
          <p:spPr bwMode="auto">
            <a:xfrm>
              <a:off x="971600" y="1556793"/>
              <a:ext cx="6165332" cy="864094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14" name="Picture 13" descr="LOGO_GOLD_30cm"/>
            <p:cNvPicPr/>
            <p:nvPr/>
          </p:nvPicPr>
          <p:blipFill>
            <a:blip r:embed="rId16" cstate="print"/>
            <a:srcRect r="74324"/>
            <a:stretch>
              <a:fillRect/>
            </a:stretch>
          </p:blipFill>
          <p:spPr bwMode="auto">
            <a:xfrm>
              <a:off x="7092280" y="1556793"/>
              <a:ext cx="1080120" cy="864095"/>
            </a:xfrm>
            <a:prstGeom prst="rect">
              <a:avLst/>
            </a:prstGeom>
            <a:noFill/>
            <a:ln w="3175">
              <a:solidFill>
                <a:schemeClr val="accent1"/>
              </a:solidFill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="" xmlns:p14="http://schemas.microsoft.com/office/powerpoint/2010/main" val="3667686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3.jpeg"/><Relationship Id="rId9" Type="http://schemas.microsoft.com/office/2007/relationships/diagramDrawing" Target="../diagrams/drawin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9.png"/><Relationship Id="rId9" Type="http://schemas.microsoft.com/office/2007/relationships/diagramDrawing" Target="../diagrams/drawin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endParaRPr lang="en-ZA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ZA" sz="4800" b="1" dirty="0" smtClean="0"/>
              <a:t>THE MOSH ADOPTION SYSTEM</a:t>
            </a:r>
          </a:p>
          <a:p>
            <a:pPr marL="0" indent="0" algn="ctr">
              <a:buNone/>
            </a:pPr>
            <a:endParaRPr lang="en-ZA" b="1" dirty="0"/>
          </a:p>
          <a:p>
            <a:pPr marL="0" indent="0" algn="ctr">
              <a:buNone/>
            </a:pPr>
            <a:r>
              <a:rPr lang="en-ZA" sz="2400" b="1" dirty="0" smtClean="0"/>
              <a:t>Dick Coutts</a:t>
            </a:r>
          </a:p>
          <a:p>
            <a:pPr marL="0" indent="0" algn="ctr">
              <a:buNone/>
            </a:pPr>
            <a:r>
              <a:rPr lang="en-ZA" b="1" dirty="0" smtClean="0"/>
              <a:t>NOISE TEAM</a:t>
            </a:r>
            <a:endParaRPr lang="en-ZA" b="1" dirty="0"/>
          </a:p>
        </p:txBody>
      </p:sp>
    </p:spTree>
    <p:extLst>
      <p:ext uri="{BB962C8B-B14F-4D97-AF65-F5344CB8AC3E}">
        <p14:creationId xmlns="" xmlns:p14="http://schemas.microsoft.com/office/powerpoint/2010/main" val="39995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23528" y="1071925"/>
            <a:ext cx="8373616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Mental Models of those using the leading practice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12" y="2132856"/>
            <a:ext cx="8229600" cy="4525963"/>
          </a:xfrm>
        </p:spPr>
        <p:txBody>
          <a:bodyPr/>
          <a:lstStyle/>
          <a:p>
            <a:r>
              <a:rPr lang="en-ZA" dirty="0" smtClean="0"/>
              <a:t>One-on-one interviews</a:t>
            </a:r>
          </a:p>
          <a:p>
            <a:r>
              <a:rPr lang="en-ZA" dirty="0" smtClean="0"/>
              <a:t>Develop Leadership Behaviour plans</a:t>
            </a:r>
          </a:p>
          <a:p>
            <a:pPr lvl="1"/>
            <a:r>
              <a:rPr lang="en-ZA" dirty="0" smtClean="0"/>
              <a:t>How must leaders act and not act</a:t>
            </a:r>
          </a:p>
          <a:p>
            <a:r>
              <a:rPr lang="en-ZA" dirty="0" smtClean="0"/>
              <a:t>Develop Behavioural Communication plans</a:t>
            </a:r>
          </a:p>
          <a:p>
            <a:pPr lvl="1"/>
            <a:r>
              <a:rPr lang="en-ZA" dirty="0" smtClean="0"/>
              <a:t>What messages must be communicated  that change people’s behaviour and through what means</a:t>
            </a:r>
            <a:endParaRPr lang="en-Z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56206"/>
            <a:ext cx="2551836" cy="255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646" y="3532124"/>
            <a:ext cx="2656524" cy="215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http://www.montclairchurch.net/wp-content/uploads/2011/03/Futu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2237692"/>
            <a:ext cx="2571583" cy="1658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655607442"/>
              </p:ext>
            </p:extLst>
          </p:nvPr>
        </p:nvGraphicFramePr>
        <p:xfrm>
          <a:off x="395536" y="5638885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83152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536" y="8903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Hold a Post Demonstration Workshop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5122" name="Picture 2" descr="http://cfi-sinergia.epfl.ch/files/content/sites/cfi-sinergia/files/WORKSHOPS/Workshop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763" y="1844824"/>
            <a:ext cx="4896544" cy="42630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467135240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19063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Form a COPA                         (Community of Practice for Adoption)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5" name="Picture 2" descr="drama worksho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5040560" cy="37804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1331" y="2915652"/>
            <a:ext cx="497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Tell</a:t>
            </a:r>
            <a:endParaRPr lang="en-ZA" dirty="0"/>
          </a:p>
        </p:txBody>
      </p:sp>
      <p:sp>
        <p:nvSpPr>
          <p:cNvPr id="6" name="TextBox 5"/>
          <p:cNvSpPr txBox="1"/>
          <p:nvPr/>
        </p:nvSpPr>
        <p:spPr>
          <a:xfrm>
            <a:off x="5216624" y="2909195"/>
            <a:ext cx="1127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Questions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6344497" y="3532366"/>
            <a:ext cx="715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 smtClean="0"/>
              <a:t>Share</a:t>
            </a:r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4173041" y="3284984"/>
            <a:ext cx="146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?</a:t>
            </a:r>
            <a:endParaRPr lang="en-ZA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p14="http://schemas.microsoft.com/office/powerpoint/2010/main" val="1080301385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23000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5192" y="1133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Widespread Adoption in the Mining Industry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7170" name="Picture 2" descr="http://scm-l3.technorati.com/11/10/18/54143/collaboration.jpeg?t=201110181510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184576" cy="38884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4160659505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58328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97838" y="6218238"/>
            <a:ext cx="693737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500188" y="6092825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500188" y="6742113"/>
            <a:ext cx="757237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232525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3657600" y="6324600"/>
            <a:ext cx="2133600" cy="365125"/>
          </a:xfrm>
        </p:spPr>
        <p:txBody>
          <a:bodyPr/>
          <a:lstStyle/>
          <a:p>
            <a:pPr algn="ctr">
              <a:defRPr/>
            </a:pPr>
            <a:fld id="{6A7415FF-96A6-4B06-B2F0-F4A43CE9BD8E}" type="slidenum">
              <a:rPr lang="en-US" sz="1600" b="1" smtClean="0"/>
              <a:pPr algn="ctr">
                <a:defRPr/>
              </a:pPr>
              <a:t>14</a:t>
            </a:fld>
            <a:endParaRPr lang="en-US" sz="1600" b="1" dirty="0"/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228600" y="2590800"/>
            <a:ext cx="8696325" cy="11430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ZA" sz="5200" b="1" dirty="0">
                <a:latin typeface="Arial" pitchFamily="34" charset="0"/>
                <a:ea typeface="+mj-ea"/>
                <a:cs typeface="Arial" pitchFamily="34" charset="0"/>
              </a:rPr>
              <a:t>THANK YOU</a:t>
            </a: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endParaRPr lang="en-ZA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11432060"/>
              </p:ext>
            </p:extLst>
          </p:nvPr>
        </p:nvGraphicFramePr>
        <p:xfrm>
          <a:off x="467544" y="1268760"/>
          <a:ext cx="8291264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loud Callout 9"/>
          <p:cNvSpPr/>
          <p:nvPr/>
        </p:nvSpPr>
        <p:spPr>
          <a:xfrm>
            <a:off x="6660232" y="1268760"/>
            <a:ext cx="2483768" cy="1980800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000" b="1" dirty="0" smtClean="0"/>
              <a:t>2013 Milestones and Zero Targets for Health and Safety</a:t>
            </a:r>
            <a:endParaRPr lang="en-ZA" sz="2000" b="1" dirty="0"/>
          </a:p>
        </p:txBody>
      </p:sp>
      <p:sp>
        <p:nvSpPr>
          <p:cNvPr id="2" name="Oval 1"/>
          <p:cNvSpPr/>
          <p:nvPr/>
        </p:nvSpPr>
        <p:spPr>
          <a:xfrm>
            <a:off x="2699792" y="5445224"/>
            <a:ext cx="1872208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10474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57200" y="836712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Form a MOSH Industry Adoption Team</a:t>
            </a:r>
            <a:endParaRPr lang="en-ZA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70" y="1772815"/>
            <a:ext cx="6086658" cy="428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4126368432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84642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395536" y="1484784"/>
            <a:ext cx="8445624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Identify a Leading Practice that will have a significant impact on improving safety or health in SA Mines</a:t>
            </a:r>
            <a:endParaRPr lang="en-ZA" b="1" dirty="0"/>
          </a:p>
        </p:txBody>
      </p:sp>
      <p:pic>
        <p:nvPicPr>
          <p:cNvPr id="1026" name="Picture 2" descr="http://cloud.graphicleftovers.com/16430/149705/find-the-answer-magnifying-glas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12976"/>
            <a:ext cx="3024336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3987865168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41416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en-ZA" b="1" dirty="0" smtClean="0"/>
              <a:t>A leading Practice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en-ZA" dirty="0" smtClean="0"/>
              <a:t>Technology, process or practice</a:t>
            </a:r>
          </a:p>
          <a:p>
            <a:r>
              <a:rPr lang="en-ZA" dirty="0" smtClean="0"/>
              <a:t>Leadership behaviour</a:t>
            </a:r>
          </a:p>
          <a:p>
            <a:r>
              <a:rPr lang="en-ZA" dirty="0" smtClean="0"/>
              <a:t>Behavioural communications</a:t>
            </a:r>
            <a:endParaRPr lang="en-ZA" dirty="0"/>
          </a:p>
        </p:txBody>
      </p:sp>
      <p:sp>
        <p:nvSpPr>
          <p:cNvPr id="4" name="Action Button: Help 3">
            <a:hlinkClick r:id="" action="ppaction://noaction" highlightClick="1"/>
          </p:cNvPr>
          <p:cNvSpPr/>
          <p:nvPr/>
        </p:nvSpPr>
        <p:spPr>
          <a:xfrm>
            <a:off x="3779912" y="3573016"/>
            <a:ext cx="1872208" cy="2016224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2800" dirty="0" smtClean="0"/>
              <a:t>How do we  make it  a MOSH Leading Practice ?</a:t>
            </a:r>
            <a:endParaRPr lang="en-ZA" sz="2800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1807618946"/>
              </p:ext>
            </p:extLst>
          </p:nvPr>
        </p:nvGraphicFramePr>
        <p:xfrm>
          <a:off x="395536" y="5681476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301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052736"/>
            <a:ext cx="8229600" cy="1143000"/>
          </a:xfrm>
        </p:spPr>
        <p:txBody>
          <a:bodyPr/>
          <a:lstStyle/>
          <a:p>
            <a:r>
              <a:rPr lang="en-ZA" b="1" dirty="0" smtClean="0"/>
              <a:t>Interviews across industry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r>
              <a:rPr lang="en-ZA" dirty="0" smtClean="0"/>
              <a:t>General perceptions of risk problem</a:t>
            </a:r>
          </a:p>
          <a:p>
            <a:r>
              <a:rPr lang="en-ZA" dirty="0" smtClean="0"/>
              <a:t>Introduction of leading practice</a:t>
            </a:r>
          </a:p>
          <a:p>
            <a:r>
              <a:rPr lang="en-ZA" dirty="0" smtClean="0"/>
              <a:t>What should leaders do and not do to get it adopted on their mine?</a:t>
            </a:r>
          </a:p>
          <a:p>
            <a:r>
              <a:rPr lang="en-ZA" dirty="0" smtClean="0"/>
              <a:t>What messages should be communicated and how?</a:t>
            </a:r>
          </a:p>
          <a:p>
            <a:endParaRPr lang="en-ZA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534795251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978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536" y="102065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Document the Leading Practice at a Source Mine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445" y="1700808"/>
            <a:ext cx="306771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5" y="1700808"/>
            <a:ext cx="306771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065" y="3717032"/>
            <a:ext cx="3533869" cy="265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2186088425"/>
              </p:ext>
            </p:extLst>
          </p:nvPr>
        </p:nvGraphicFramePr>
        <p:xfrm>
          <a:off x="395536" y="5589240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31992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536" y="1052736"/>
            <a:ext cx="8229600" cy="1143000"/>
          </a:xfrm>
        </p:spPr>
        <p:txBody>
          <a:bodyPr/>
          <a:lstStyle/>
          <a:p>
            <a:r>
              <a:rPr lang="en-ZA" b="1" dirty="0" smtClean="0"/>
              <a:t>Behavioural issues at Source Mine</a:t>
            </a:r>
            <a:endParaRPr lang="en-Z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525963"/>
          </a:xfrm>
        </p:spPr>
        <p:txBody>
          <a:bodyPr/>
          <a:lstStyle/>
          <a:p>
            <a:r>
              <a:rPr lang="en-ZA" dirty="0" smtClean="0"/>
              <a:t>One-on-one interviews</a:t>
            </a:r>
          </a:p>
          <a:p>
            <a:r>
              <a:rPr lang="en-ZA" dirty="0" smtClean="0"/>
              <a:t>What is the leadership behaviour like</a:t>
            </a:r>
          </a:p>
          <a:p>
            <a:r>
              <a:rPr lang="en-ZA" dirty="0" smtClean="0"/>
              <a:t>What behavioural communications are used</a:t>
            </a:r>
            <a:endParaRPr lang="en-ZA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671821699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87758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82175" y="103997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ZA" b="1" dirty="0" smtClean="0"/>
              <a:t>Demonstrate adoption at a Demonstration Mine</a:t>
            </a:r>
            <a:endParaRPr lang="en-ZA" b="1" dirty="0"/>
          </a:p>
        </p:txBody>
      </p:sp>
      <p:pic>
        <p:nvPicPr>
          <p:cNvPr id="5" name="Content Placeholder 4" descr="Joel D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204864"/>
            <a:ext cx="5256584" cy="4041402"/>
          </a:xfrm>
          <a:prstGeom prst="rect">
            <a:avLst/>
          </a:prstGeom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="" xmlns:p14="http://schemas.microsoft.com/office/powerpoint/2010/main" val="3164025498"/>
              </p:ext>
            </p:extLst>
          </p:nvPr>
        </p:nvGraphicFramePr>
        <p:xfrm>
          <a:off x="395536" y="5517232"/>
          <a:ext cx="8748464" cy="67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426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2276</TotalTime>
  <Words>397</Words>
  <Application>Microsoft Office PowerPoint</Application>
  <PresentationFormat>On-screen Show (4:3)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Form a MOSH Industry Adoption Team</vt:lpstr>
      <vt:lpstr>Identify a Leading Practice that will have a significant impact on improving safety or health in SA Mines</vt:lpstr>
      <vt:lpstr>A leading Practice</vt:lpstr>
      <vt:lpstr>Interviews across industry</vt:lpstr>
      <vt:lpstr>Document the Leading Practice at a Source Mine</vt:lpstr>
      <vt:lpstr>Behavioural issues at Source Mine</vt:lpstr>
      <vt:lpstr>Demonstrate adoption at a Demonstration Mine</vt:lpstr>
      <vt:lpstr>Mental Models of those using the leading practice</vt:lpstr>
      <vt:lpstr>Hold a Post Demonstration Workshop</vt:lpstr>
      <vt:lpstr>Form a COPA                         (Community of Practice for Adoption)</vt:lpstr>
      <vt:lpstr>Widespread Adoption in the Mining Industry</vt:lpstr>
      <vt:lpstr>Slide 14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Guide to the MOSH Adoption System</dc:title>
  <dc:creator>Duncan Laptop</dc:creator>
  <cp:lastModifiedBy>Hgumede</cp:lastModifiedBy>
  <cp:revision>69</cp:revision>
  <dcterms:created xsi:type="dcterms:W3CDTF">2012-05-22T14:00:00Z</dcterms:created>
  <dcterms:modified xsi:type="dcterms:W3CDTF">2012-08-08T06:18:12Z</dcterms:modified>
</cp:coreProperties>
</file>