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A900"/>
    <a:srgbClr val="99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>
        <p:scale>
          <a:sx n="60" d="100"/>
          <a:sy n="60" d="100"/>
        </p:scale>
        <p:origin x="-1692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FC655-F3E9-4ED9-A822-D30506359E94}" type="datetimeFigureOut">
              <a:rPr lang="en-ZA" smtClean="0"/>
              <a:pPr/>
              <a:t>2012/07/27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fatuse@chamberofmines.co.z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51520" y="404664"/>
            <a:ext cx="8712968" cy="626469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9966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283052" y="548681"/>
            <a:ext cx="8321395" cy="936103"/>
            <a:chOff x="510625" y="548681"/>
            <a:chExt cx="6653663" cy="720080"/>
          </a:xfrm>
        </p:grpSpPr>
        <p:pic>
          <p:nvPicPr>
            <p:cNvPr id="4" name="Picture 3" descr="Background picture cropped.jpg"/>
            <p:cNvPicPr/>
            <p:nvPr/>
          </p:nvPicPr>
          <p:blipFill>
            <a:blip r:embed="rId2" cstate="print"/>
            <a:srcRect r="28845"/>
            <a:stretch>
              <a:fillRect/>
            </a:stretch>
          </p:blipFill>
          <p:spPr bwMode="auto">
            <a:xfrm>
              <a:off x="510625" y="548681"/>
              <a:ext cx="5789567" cy="720079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6" name="Picture 5" descr="LOGO_GOLD_30cm"/>
            <p:cNvPicPr/>
            <p:nvPr/>
          </p:nvPicPr>
          <p:blipFill>
            <a:blip r:embed="rId3" cstate="print"/>
            <a:srcRect r="74324"/>
            <a:stretch>
              <a:fillRect/>
            </a:stretch>
          </p:blipFill>
          <p:spPr bwMode="auto">
            <a:xfrm>
              <a:off x="6300192" y="548681"/>
              <a:ext cx="864096" cy="720080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  <a:miter lim="800000"/>
              <a:headEnd/>
              <a:tailEnd/>
            </a:ln>
          </p:spPr>
        </p:pic>
      </p:grpSp>
      <p:sp>
        <p:nvSpPr>
          <p:cNvPr id="15" name="TextBox 14"/>
          <p:cNvSpPr txBox="1"/>
          <p:nvPr/>
        </p:nvSpPr>
        <p:spPr>
          <a:xfrm>
            <a:off x="467544" y="1570141"/>
            <a:ext cx="8136904" cy="3847207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>
                <a:latin typeface="Arial Rounded MT Bold" pitchFamily="34" charset="0"/>
              </a:rPr>
              <a:t>INVITATION</a:t>
            </a:r>
          </a:p>
          <a:p>
            <a:pPr algn="ctr"/>
            <a:r>
              <a:rPr lang="en-ZA" dirty="0" smtClean="0"/>
              <a:t>You are hereby cordially invited the MOSH Noise Team Industry Workshop</a:t>
            </a:r>
          </a:p>
          <a:p>
            <a:pPr algn="ctr"/>
            <a:endParaRPr lang="en-ZA" dirty="0" smtClean="0"/>
          </a:p>
          <a:p>
            <a:pPr algn="ctr"/>
            <a:r>
              <a:rPr lang="en-ZA" b="1" dirty="0" smtClean="0"/>
              <a:t>The Chamber of Mines of South Africa ‘s Learning Hub would greatly appreciate your presence and participation in this MOSH Noise Team event</a:t>
            </a:r>
          </a:p>
          <a:p>
            <a:pPr algn="ctr"/>
            <a:endParaRPr lang="en-ZA" dirty="0"/>
          </a:p>
          <a:p>
            <a:r>
              <a:rPr lang="en-ZA" b="1" dirty="0" smtClean="0"/>
              <a:t>Date</a:t>
            </a:r>
            <a:r>
              <a:rPr lang="en-ZA" dirty="0" smtClean="0"/>
              <a:t>	</a:t>
            </a:r>
            <a:r>
              <a:rPr lang="en-ZA" b="1" dirty="0" smtClean="0"/>
              <a:t>Wednesday, 15 August 2012</a:t>
            </a:r>
          </a:p>
          <a:p>
            <a:r>
              <a:rPr lang="en-ZA" b="1" dirty="0" smtClean="0"/>
              <a:t>Time	08h30 to 15:30 (Registration starts at 07h30)</a:t>
            </a:r>
          </a:p>
          <a:p>
            <a:r>
              <a:rPr lang="en-ZA" b="1" dirty="0" smtClean="0"/>
              <a:t>Venue	</a:t>
            </a:r>
            <a:r>
              <a:rPr lang="en-GB" b="1" dirty="0" smtClean="0"/>
              <a:t>GLENBURN LODGE, MULDERSDRIFT </a:t>
            </a:r>
            <a:endParaRPr lang="en-US" b="1" dirty="0" smtClean="0"/>
          </a:p>
          <a:p>
            <a:r>
              <a:rPr lang="en-ZA" dirty="0" smtClean="0"/>
              <a:t>Dress	Smart Casual</a:t>
            </a:r>
          </a:p>
          <a:p>
            <a:r>
              <a:rPr lang="en-ZA" dirty="0" smtClean="0"/>
              <a:t>RSVP	</a:t>
            </a:r>
            <a:r>
              <a:rPr lang="en-ZA" dirty="0" err="1" smtClean="0"/>
              <a:t>Phindiwe</a:t>
            </a:r>
            <a:r>
              <a:rPr lang="en-ZA" dirty="0" smtClean="0"/>
              <a:t> </a:t>
            </a:r>
            <a:r>
              <a:rPr lang="en-ZA" dirty="0" err="1" smtClean="0"/>
              <a:t>Fatuse</a:t>
            </a:r>
            <a:r>
              <a:rPr lang="en-ZA" dirty="0" smtClean="0"/>
              <a:t> /  </a:t>
            </a:r>
            <a:r>
              <a:rPr lang="en-ZA" dirty="0" smtClean="0">
                <a:hlinkClick r:id="rId4"/>
              </a:rPr>
              <a:t>pfatuse@chamberofmines.org.za</a:t>
            </a:r>
            <a:r>
              <a:rPr lang="en-ZA" dirty="0" smtClean="0"/>
              <a:t> </a:t>
            </a:r>
          </a:p>
          <a:p>
            <a:r>
              <a:rPr lang="en-ZA" dirty="0"/>
              <a:t>	</a:t>
            </a:r>
            <a:r>
              <a:rPr lang="en-ZA" dirty="0" smtClean="0"/>
              <a:t>Tel – 011 498 7574	Mobile – 073 346 8364</a:t>
            </a:r>
          </a:p>
          <a:p>
            <a:r>
              <a:rPr lang="en-ZA" dirty="0"/>
              <a:t>	</a:t>
            </a:r>
            <a:r>
              <a:rPr lang="en-ZA" b="1" dirty="0" smtClean="0"/>
              <a:t>on or before 1 August 2012</a:t>
            </a:r>
            <a:endParaRPr lang="en-ZA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37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</dc:creator>
  <cp:lastModifiedBy>Hgumede</cp:lastModifiedBy>
  <cp:revision>16</cp:revision>
  <dcterms:created xsi:type="dcterms:W3CDTF">2012-06-05T16:21:38Z</dcterms:created>
  <dcterms:modified xsi:type="dcterms:W3CDTF">2012-07-27T07:46:11Z</dcterms:modified>
</cp:coreProperties>
</file>