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FAE3-825B-434F-8598-F7A9FB698417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3E38E-798E-44AC-9A08-D6CC7E7E5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2668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5AA6-0D00-4313-A42E-433812463DD9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What Happened Thereafter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392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828800"/>
                <a:gridCol w="2209800"/>
                <a:gridCol w="2209800"/>
              </a:tblGrid>
              <a:tr h="1295400">
                <a:tc rowSpan="2"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Commodity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Equipment Noise Levels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181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 dBA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105 dBA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107dBA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13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313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1807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313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7313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4510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0" y="2362200"/>
            <a:ext cx="2719406" cy="4429132"/>
            <a:chOff x="0" y="2428868"/>
            <a:chExt cx="2719406" cy="4429132"/>
          </a:xfrm>
        </p:grpSpPr>
        <p:sp>
          <p:nvSpPr>
            <p:cNvPr id="6" name="TextBox 5"/>
            <p:cNvSpPr txBox="1"/>
            <p:nvPr/>
          </p:nvSpPr>
          <p:spPr>
            <a:xfrm>
              <a:off x="0" y="2428868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INDUSTRY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06" y="3214686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Gold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" y="4000504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Pt </a:t>
              </a:r>
              <a:r>
                <a:rPr lang="en-US" sz="2800" dirty="0" err="1" smtClean="0"/>
                <a:t>Mechanised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" y="4714884"/>
              <a:ext cx="2643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Pt. Conventional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" y="5429264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Coal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844" y="6334780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Iron</a:t>
              </a:r>
              <a:endParaRPr lang="en-US" sz="28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62200" y="2438400"/>
            <a:ext cx="6324600" cy="4089346"/>
            <a:chOff x="2590800" y="2800344"/>
            <a:chExt cx="6705600" cy="4352999"/>
          </a:xfrm>
        </p:grpSpPr>
        <p:grpSp>
          <p:nvGrpSpPr>
            <p:cNvPr id="24" name="Group 23"/>
            <p:cNvGrpSpPr/>
            <p:nvPr/>
          </p:nvGrpSpPr>
          <p:grpSpPr>
            <a:xfrm>
              <a:off x="4429092" y="2800344"/>
              <a:ext cx="4867308" cy="4286256"/>
              <a:chOff x="3428992" y="2571744"/>
              <a:chExt cx="4867308" cy="4286256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430" y="2571744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45 %</a:t>
                </a:r>
                <a:endParaRPr lang="en-US" sz="2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428992" y="6334780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30 %</a:t>
                </a:r>
                <a:endParaRPr lang="en-US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00430" y="3286124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45 %</a:t>
                </a:r>
                <a:endParaRPr lang="en-US" sz="28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500430" y="4071942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35 %</a:t>
                </a:r>
                <a:endParaRPr lang="en-US" sz="28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00430" y="4786322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50 %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28992" y="5572140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&lt;15%</a:t>
                </a:r>
                <a:endParaRPr lang="en-US" sz="28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12" y="3214686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35 %</a:t>
                </a:r>
                <a:endParaRPr lang="en-US" sz="28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286512" y="4000504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30 %</a:t>
                </a:r>
                <a:endParaRPr lang="en-US" sz="28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86512" y="4786322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 40 %</a:t>
                </a:r>
                <a:endParaRPr lang="en-US" sz="28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67474" y="2571744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40 %</a:t>
                </a:r>
                <a:endParaRPr lang="en-US" sz="28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286512" y="5500702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10 %</a:t>
                </a:r>
                <a:endParaRPr lang="en-US" sz="28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357950" y="6334780"/>
                <a:ext cx="19288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20 %</a:t>
                </a:r>
                <a:endParaRPr lang="en-US" sz="2800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590800" y="2819400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57%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0800" y="3581400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65 %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90800" y="4343400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47 %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7000" y="5029200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71 %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43200" y="5867400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20 %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200" y="6596389"/>
              <a:ext cx="1928826" cy="556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0000"/>
                  </a:solidFill>
                </a:rPr>
                <a:t>36 %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10388</TotalTime>
  <Words>59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Theme3</vt:lpstr>
      <vt:lpstr>What Happened Thereafter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39</cp:revision>
  <dcterms:created xsi:type="dcterms:W3CDTF">2012-08-02T11:34:04Z</dcterms:created>
  <dcterms:modified xsi:type="dcterms:W3CDTF">2014-07-16T05:50:33Z</dcterms:modified>
</cp:coreProperties>
</file>