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9" r:id="rId2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3FAE3-825B-434F-8598-F7A9FB698417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3E38E-798E-44AC-9A08-D6CC7E7E5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2668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5AA6-0D00-4313-A42E-433812463DD9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5AA6-0D00-4313-A42E-433812463DD9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7A42-BFC2-4F15-8E0E-CFC308B85A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What Happened Thereafter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839200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1828800"/>
                <a:gridCol w="2209800"/>
                <a:gridCol w="2209800"/>
              </a:tblGrid>
              <a:tr h="1295400">
                <a:tc rowSpan="2"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Commodity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Equipment Noise Levels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218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100 dBA</a:t>
                      </a:r>
                    </a:p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105 dBA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107dBA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13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7313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71807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7313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7313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74510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0" y="2362200"/>
            <a:ext cx="2719406" cy="4429132"/>
            <a:chOff x="0" y="2428868"/>
            <a:chExt cx="2719406" cy="4429132"/>
          </a:xfrm>
        </p:grpSpPr>
        <p:sp>
          <p:nvSpPr>
            <p:cNvPr id="6" name="TextBox 5"/>
            <p:cNvSpPr txBox="1"/>
            <p:nvPr/>
          </p:nvSpPr>
          <p:spPr>
            <a:xfrm>
              <a:off x="0" y="2428868"/>
              <a:ext cx="1928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INDUSTRY</a:t>
              </a:r>
              <a:endParaRPr lang="en-US" sz="28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1406" y="3214686"/>
              <a:ext cx="1928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Gold</a:t>
              </a:r>
              <a:endParaRPr lang="en-US" sz="28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" y="4000504"/>
              <a:ext cx="26432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Pt </a:t>
              </a:r>
              <a:r>
                <a:rPr lang="en-US" sz="2800" dirty="0" err="1" smtClean="0"/>
                <a:t>Mechanised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200" y="4714884"/>
              <a:ext cx="26432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Pt. Conventional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2400" y="5429264"/>
              <a:ext cx="1928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Coal</a:t>
              </a:r>
              <a:endParaRPr lang="en-US" sz="28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2844" y="6334780"/>
              <a:ext cx="1928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Iron</a:t>
              </a:r>
              <a:endParaRPr lang="en-US" sz="28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362200" y="2438400"/>
            <a:ext cx="6324600" cy="4089346"/>
            <a:chOff x="2590800" y="2800344"/>
            <a:chExt cx="6705600" cy="4352999"/>
          </a:xfrm>
        </p:grpSpPr>
        <p:grpSp>
          <p:nvGrpSpPr>
            <p:cNvPr id="24" name="Group 23"/>
            <p:cNvGrpSpPr/>
            <p:nvPr/>
          </p:nvGrpSpPr>
          <p:grpSpPr>
            <a:xfrm>
              <a:off x="4429092" y="2800344"/>
              <a:ext cx="4867308" cy="4286256"/>
              <a:chOff x="3428992" y="2571744"/>
              <a:chExt cx="4867308" cy="4286256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3500430" y="2571744"/>
                <a:ext cx="19288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45 %</a:t>
                </a:r>
                <a:endParaRPr lang="en-US" sz="28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428992" y="6334780"/>
                <a:ext cx="19288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30 %</a:t>
                </a:r>
                <a:endParaRPr lang="en-US" sz="28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500430" y="3286124"/>
                <a:ext cx="19288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45 %</a:t>
                </a:r>
                <a:endParaRPr lang="en-US" sz="28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500430" y="4071942"/>
                <a:ext cx="19288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35 %</a:t>
                </a:r>
                <a:endParaRPr lang="en-US" sz="28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500430" y="4786322"/>
                <a:ext cx="19288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50 %</a:t>
                </a:r>
                <a:endParaRPr lang="en-US" sz="28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428992" y="5572140"/>
                <a:ext cx="19288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&lt;15%</a:t>
                </a:r>
                <a:endParaRPr lang="en-US" sz="28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286512" y="3214686"/>
                <a:ext cx="19288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35 %</a:t>
                </a:r>
                <a:endParaRPr lang="en-US" sz="28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286512" y="4000504"/>
                <a:ext cx="19288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30 %</a:t>
                </a:r>
                <a:endParaRPr lang="en-US" sz="2800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286512" y="4786322"/>
                <a:ext cx="19288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 40 %</a:t>
                </a:r>
                <a:endParaRPr lang="en-US" sz="28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367474" y="2571744"/>
                <a:ext cx="19288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40 %</a:t>
                </a:r>
                <a:endParaRPr lang="en-US" sz="28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286512" y="5500702"/>
                <a:ext cx="19288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10 %</a:t>
                </a:r>
                <a:endParaRPr lang="en-US" sz="28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357950" y="6334780"/>
                <a:ext cx="19288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/>
                  <a:t>20 %</a:t>
                </a:r>
                <a:endParaRPr lang="en-US" sz="2800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2590800" y="2819400"/>
              <a:ext cx="1928826" cy="556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57%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90800" y="3581400"/>
              <a:ext cx="1928826" cy="556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65 %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590800" y="4343400"/>
              <a:ext cx="1928826" cy="556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47 %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667000" y="5029200"/>
              <a:ext cx="1928826" cy="556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71 %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743200" y="5867400"/>
              <a:ext cx="1928826" cy="556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20 %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743200" y="6596389"/>
              <a:ext cx="1928826" cy="556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F0000"/>
                  </a:solidFill>
                </a:rPr>
                <a:t>36 %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10388</TotalTime>
  <Words>59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Theme3</vt:lpstr>
      <vt:lpstr>What Happened Thereafter</vt:lpstr>
    </vt:vector>
  </TitlesOfParts>
  <Company>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tbotha</dc:creator>
  <cp:lastModifiedBy>hgumede</cp:lastModifiedBy>
  <cp:revision>39</cp:revision>
  <dcterms:created xsi:type="dcterms:W3CDTF">2012-08-02T11:34:04Z</dcterms:created>
  <dcterms:modified xsi:type="dcterms:W3CDTF">2014-07-16T05:50:33Z</dcterms:modified>
</cp:coreProperties>
</file>