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FE902C-E2DB-4FD5-8E75-005914C194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2EC416-8C97-49CD-A4CF-88BEBC0D70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55209-DC52-4E07-B463-09D88F957E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6DED6-E359-4790-971B-70461CB0F9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294C1E-2021-4D36-856A-B5263452EF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CDC41F-23BF-4144-A618-CFE6FB8A33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1139C-967C-4CAA-8C36-E06A8FF2DA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DC894E-121B-4BE5-8085-8C36D989D5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B62088-3E23-4245-A52F-C295F4FB21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74B75F-1973-4D49-9DF9-718984FD78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FAA063-93F2-4687-804D-777CA797DE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6ECC42B-E17B-4FF3-BB07-42FCF75C25F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20738"/>
            <a:ext cx="9144000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3" name="Line 5"/>
          <p:cNvSpPr>
            <a:spLocks noChangeShapeType="1"/>
          </p:cNvSpPr>
          <p:nvPr/>
        </p:nvSpPr>
        <p:spPr bwMode="auto">
          <a:xfrm flipV="1">
            <a:off x="1187450" y="5445125"/>
            <a:ext cx="936625" cy="431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 flipV="1">
            <a:off x="3059113" y="4941888"/>
            <a:ext cx="865187" cy="2159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 flipH="1" flipV="1">
            <a:off x="3924300" y="4292600"/>
            <a:ext cx="431800" cy="28892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 flipH="1">
            <a:off x="2843213" y="4076700"/>
            <a:ext cx="288925" cy="2159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7" name="Oval 9"/>
          <p:cNvSpPr>
            <a:spLocks noChangeArrowheads="1"/>
          </p:cNvSpPr>
          <p:nvPr/>
        </p:nvSpPr>
        <p:spPr bwMode="auto">
          <a:xfrm>
            <a:off x="2411413" y="4149725"/>
            <a:ext cx="431800" cy="358775"/>
          </a:xfrm>
          <a:prstGeom prst="ellips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Slide 1</vt:lpstr>
    </vt:vector>
  </TitlesOfParts>
  <Company>Anglogold Ashanti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dlabuschagne</dc:creator>
  <cp:lastModifiedBy>hgumede</cp:lastModifiedBy>
  <cp:revision>1</cp:revision>
  <dcterms:created xsi:type="dcterms:W3CDTF">2006-12-04T06:04:16Z</dcterms:created>
  <dcterms:modified xsi:type="dcterms:W3CDTF">2014-03-06T06:34:40Z</dcterms:modified>
</cp:coreProperties>
</file>