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E902C-E2DB-4FD5-8E75-005914C19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EC416-8C97-49CD-A4CF-88BEBC0D7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55209-DC52-4E07-B463-09D88F957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DED6-E359-4790-971B-70461CB0F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94C1E-2021-4D36-856A-B5263452E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DC41F-23BF-4144-A618-CFE6FB8A3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139C-967C-4CAA-8C36-E06A8FF2D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C894E-121B-4BE5-8085-8C36D989D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62088-3E23-4245-A52F-C295F4FB2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4B75F-1973-4D49-9DF9-718984FD7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AA063-93F2-4687-804D-777CA797D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ECC42B-E17B-4FF3-BB07-42FCF75C25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20738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1187450" y="5445125"/>
            <a:ext cx="936625" cy="431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3059113" y="4941888"/>
            <a:ext cx="865187" cy="215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3924300" y="4292600"/>
            <a:ext cx="431800" cy="2889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2843213" y="4076700"/>
            <a:ext cx="288925" cy="215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411413" y="4149725"/>
            <a:ext cx="431800" cy="358775"/>
          </a:xfrm>
          <a:prstGeom prst="ellips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Anglogold Ashanti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dlabuschagne</dc:creator>
  <cp:lastModifiedBy>hgumede</cp:lastModifiedBy>
  <cp:revision>1</cp:revision>
  <dcterms:created xsi:type="dcterms:W3CDTF">2006-12-04T06:04:16Z</dcterms:created>
  <dcterms:modified xsi:type="dcterms:W3CDTF">2014-03-06T06:34:40Z</dcterms:modified>
</cp:coreProperties>
</file>