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Default Extension="sldx" ContentType="application/vnd.openxmlformats-officedocument.presentationml.slide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50" r:id="rId2"/>
    <p:sldId id="374" r:id="rId3"/>
    <p:sldId id="359" r:id="rId4"/>
    <p:sldId id="360" r:id="rId5"/>
    <p:sldId id="361" r:id="rId6"/>
    <p:sldId id="362" r:id="rId7"/>
    <p:sldId id="364" r:id="rId8"/>
    <p:sldId id="365" r:id="rId9"/>
    <p:sldId id="366" r:id="rId10"/>
    <p:sldId id="367" r:id="rId11"/>
    <p:sldId id="368" r:id="rId12"/>
    <p:sldId id="369" r:id="rId13"/>
    <p:sldId id="370" r:id="rId14"/>
    <p:sldId id="371" r:id="rId15"/>
    <p:sldId id="372" r:id="rId16"/>
    <p:sldId id="296" r:id="rId17"/>
    <p:sldId id="358" r:id="rId18"/>
  </p:sldIdLst>
  <p:sldSz cx="9144000" cy="6858000" type="screen4x3"/>
  <p:notesSz cx="6858000" cy="99472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FEE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1170" autoAdjust="0"/>
  </p:normalViewPr>
  <p:slideViewPr>
    <p:cSldViewPr>
      <p:cViewPr varScale="1">
        <p:scale>
          <a:sx n="59" d="100"/>
          <a:sy n="59" d="100"/>
        </p:scale>
        <p:origin x="-81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comstore\com0040\Portia\Interim%20work%202011\Latest%20formatte%20of%20FFR's\Indusrty%20FFR%20up%20to%202013.xls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en-US"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ZA"/>
              <a:t>Industry Performance Against Milestones</a:t>
            </a:r>
          </a:p>
        </c:rich>
      </c:tx>
      <c:layout>
        <c:manualLayout>
          <c:xMode val="edge"/>
          <c:yMode val="edge"/>
          <c:x val="0.36006382660814018"/>
          <c:y val="3.6861433557918696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20567265032148263"/>
          <c:y val="0.14906862437852689"/>
          <c:w val="0.7782512575192293"/>
          <c:h val="0.55900734141947594"/>
        </c:manualLayout>
      </c:layout>
      <c:barChart>
        <c:barDir val="col"/>
        <c:grouping val="clustered"/>
        <c:ser>
          <c:idx val="1"/>
          <c:order val="1"/>
          <c:tx>
            <c:strRef>
              <c:f>'[Indusrty FFR up to 2013.xls]FFR'!$B$3</c:f>
              <c:strCache>
                <c:ptCount val="1"/>
                <c:pt idx="0">
                  <c:v>Industry Milestones</c:v>
                </c:pt>
              </c:strCache>
            </c:strRef>
          </c:tx>
          <c:spPr>
            <a:solidFill>
              <a:srgbClr val="FF0000"/>
            </a:solidFill>
            <a:ln w="25400">
              <a:noFill/>
              <a:prstDash val="solid"/>
            </a:ln>
          </c:spPr>
          <c:cat>
            <c:numRef>
              <c:f>'[Indusrty FFR up to 2013.xls]FFR'!$A$4:$A$14</c:f>
              <c:numCache>
                <c:formatCode>General</c:formatCode>
                <c:ptCount val="11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</c:numCache>
            </c:numRef>
          </c:cat>
          <c:val>
            <c:numRef>
              <c:f>'[Indusrty FFR up to 2013.xls]FFR'!$B$4:$B$14</c:f>
              <c:numCache>
                <c:formatCode>0.00</c:formatCode>
                <c:ptCount val="11"/>
                <c:pt idx="0">
                  <c:v>0.29000000000000031</c:v>
                </c:pt>
                <c:pt idx="1">
                  <c:v>0.23</c:v>
                </c:pt>
                <c:pt idx="2">
                  <c:v>0.19000000000000036</c:v>
                </c:pt>
                <c:pt idx="3">
                  <c:v>0.15000000000000024</c:v>
                </c:pt>
                <c:pt idx="4">
                  <c:v>0.12000000000000002</c:v>
                </c:pt>
                <c:pt idx="5">
                  <c:v>0.1</c:v>
                </c:pt>
                <c:pt idx="6">
                  <c:v>8.0000000000000224E-2</c:v>
                </c:pt>
                <c:pt idx="7">
                  <c:v>6.0000000000000206E-2</c:v>
                </c:pt>
                <c:pt idx="8">
                  <c:v>5.0000000000000114E-2</c:v>
                </c:pt>
                <c:pt idx="9">
                  <c:v>4.0000000000000112E-2</c:v>
                </c:pt>
                <c:pt idx="10">
                  <c:v>3.0000000000000169E-2</c:v>
                </c:pt>
              </c:numCache>
            </c:numRef>
          </c:val>
        </c:ser>
        <c:axId val="193508096"/>
        <c:axId val="193509632"/>
      </c:barChart>
      <c:lineChart>
        <c:grouping val="standard"/>
        <c:ser>
          <c:idx val="0"/>
          <c:order val="0"/>
          <c:tx>
            <c:strRef>
              <c:f>'[Indusrty FFR up to 2013.xls]FFR'!$C$3</c:f>
              <c:strCache>
                <c:ptCount val="1"/>
                <c:pt idx="0">
                  <c:v>Actual Industry</c:v>
                </c:pt>
              </c:strCache>
            </c:strRef>
          </c:tx>
          <c:spPr>
            <a:ln w="44450">
              <a:solidFill>
                <a:srgbClr val="0070C0"/>
              </a:solidFill>
              <a:prstDash val="solid"/>
            </a:ln>
          </c:spPr>
          <c:marker>
            <c:symbol val="none"/>
          </c:marker>
          <c:cat>
            <c:numRef>
              <c:f>'[Indusrty FFR up to 2013.xls]FFR'!$A$4:$A$14</c:f>
              <c:numCache>
                <c:formatCode>General</c:formatCode>
                <c:ptCount val="11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</c:numCache>
            </c:numRef>
          </c:cat>
          <c:val>
            <c:numRef>
              <c:f>'[Indusrty FFR up to 2013.xls]FFR'!$C$4:$C$14</c:f>
              <c:numCache>
                <c:formatCode>0.00</c:formatCode>
                <c:ptCount val="11"/>
                <c:pt idx="0">
                  <c:v>0.29000000000000031</c:v>
                </c:pt>
                <c:pt idx="1">
                  <c:v>0.26</c:v>
                </c:pt>
                <c:pt idx="2">
                  <c:v>0.2</c:v>
                </c:pt>
                <c:pt idx="3">
                  <c:v>0.2</c:v>
                </c:pt>
                <c:pt idx="4">
                  <c:v>0.21000000000000021</c:v>
                </c:pt>
                <c:pt idx="5">
                  <c:v>0.16000000000000036</c:v>
                </c:pt>
                <c:pt idx="6">
                  <c:v>0.15000000000000024</c:v>
                </c:pt>
                <c:pt idx="7">
                  <c:v>0.12000000000000002</c:v>
                </c:pt>
                <c:pt idx="8">
                  <c:v>0.12000000000000002</c:v>
                </c:pt>
                <c:pt idx="9">
                  <c:v>0.11000000000000017</c:v>
                </c:pt>
              </c:numCache>
            </c:numRef>
          </c:val>
        </c:ser>
        <c:marker val="1"/>
        <c:axId val="193508096"/>
        <c:axId val="193509632"/>
      </c:lineChart>
      <c:catAx>
        <c:axId val="19350809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193509632"/>
        <c:crosses val="autoZero"/>
        <c:auto val="1"/>
        <c:lblAlgn val="ctr"/>
        <c:lblOffset val="100"/>
      </c:catAx>
      <c:valAx>
        <c:axId val="19350963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lang="en-US" sz="1800"/>
                </a:pPr>
                <a:r>
                  <a:rPr lang="en-US" sz="1800"/>
                  <a:t>FFR / 1 000 000 Hrs</a:t>
                </a:r>
              </a:p>
            </c:rich>
          </c:tx>
          <c:layout>
            <c:manualLayout>
              <c:xMode val="edge"/>
              <c:yMode val="edge"/>
              <c:x val="4.5818934287350031E-2"/>
              <c:y val="0.23201623508401778"/>
            </c:manualLayout>
          </c:layout>
          <c:spPr>
            <a:noFill/>
            <a:ln w="25400">
              <a:noFill/>
            </a:ln>
          </c:spPr>
        </c:title>
        <c:numFmt formatCode="0.00" sourceLinked="1"/>
        <c:tickLblPos val="nextTo"/>
        <c:txPr>
          <a:bodyPr/>
          <a:lstStyle/>
          <a:p>
            <a:pPr>
              <a:defRPr lang="en-US" sz="1400" b="1"/>
            </a:pPr>
            <a:endParaRPr lang="en-US"/>
          </a:p>
        </c:txPr>
        <c:crossAx val="19350809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ln w="3175">
            <a:solidFill>
              <a:srgbClr val="000000"/>
            </a:solidFill>
            <a:prstDash val="solid"/>
          </a:ln>
        </c:spPr>
        <c:txPr>
          <a:bodyPr/>
          <a:lstStyle/>
          <a:p>
            <a:pPr rtl="0">
              <a:defRPr lang="en-US"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</c:dTable>
      <c:spPr>
        <a:ln>
          <a:solidFill>
            <a:schemeClr val="tx1"/>
          </a:solidFill>
        </a:ln>
      </c:spPr>
    </c:plotArea>
    <c:plotVisOnly val="1"/>
    <c:dispBlanksAs val="gap"/>
  </c:chart>
  <c:externalData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A8D513-6142-4AED-A5DA-4E638EADF36F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5D1BE65B-2CA2-4780-95F1-4B5809B53DD2}">
      <dgm:prSet phldrT="[Text]" custT="1"/>
      <dgm:spPr/>
      <dgm:t>
        <a:bodyPr/>
        <a:lstStyle/>
        <a:p>
          <a:r>
            <a:rPr lang="en-US" sz="2000" dirty="0" smtClean="0"/>
            <a:t>Gap Analysis</a:t>
          </a:r>
          <a:endParaRPr lang="en-US" sz="2000" dirty="0"/>
        </a:p>
      </dgm:t>
    </dgm:pt>
    <dgm:pt modelId="{FF38423A-9BDC-42E5-A02F-5FFBBB871534}" type="parTrans" cxnId="{F0F15332-1A62-4EBA-9BB4-0847304DC585}">
      <dgm:prSet/>
      <dgm:spPr/>
      <dgm:t>
        <a:bodyPr/>
        <a:lstStyle/>
        <a:p>
          <a:endParaRPr lang="en-US"/>
        </a:p>
      </dgm:t>
    </dgm:pt>
    <dgm:pt modelId="{583DD94B-ED0C-4F88-9EE2-2C82273CBC40}" type="sibTrans" cxnId="{F0F15332-1A62-4EBA-9BB4-0847304DC585}">
      <dgm:prSet/>
      <dgm:spPr/>
      <dgm:t>
        <a:bodyPr/>
        <a:lstStyle/>
        <a:p>
          <a:endParaRPr lang="en-US"/>
        </a:p>
      </dgm:t>
    </dgm:pt>
    <dgm:pt modelId="{CB5353E9-0748-46E7-936E-592D50C95EB5}">
      <dgm:prSet phldrT="[Text]" custT="1"/>
      <dgm:spPr/>
      <dgm:t>
        <a:bodyPr/>
        <a:lstStyle/>
        <a:p>
          <a:r>
            <a:rPr lang="en-US" sz="2000" dirty="0" smtClean="0"/>
            <a:t>Plan Adjustment to System/Programme</a:t>
          </a:r>
        </a:p>
      </dgm:t>
    </dgm:pt>
    <dgm:pt modelId="{058B5B21-7052-433D-8A00-3605EF1F686F}" type="parTrans" cxnId="{B42F71AB-EE5C-4467-88D3-570580D2CB83}">
      <dgm:prSet/>
      <dgm:spPr/>
      <dgm:t>
        <a:bodyPr/>
        <a:lstStyle/>
        <a:p>
          <a:endParaRPr lang="en-US"/>
        </a:p>
      </dgm:t>
    </dgm:pt>
    <dgm:pt modelId="{1BEACAD4-CDE3-484E-8C0A-CF0123BD3E19}" type="sibTrans" cxnId="{B42F71AB-EE5C-4467-88D3-570580D2CB83}">
      <dgm:prSet/>
      <dgm:spPr/>
      <dgm:t>
        <a:bodyPr/>
        <a:lstStyle/>
        <a:p>
          <a:endParaRPr lang="en-US"/>
        </a:p>
      </dgm:t>
    </dgm:pt>
    <dgm:pt modelId="{B27E7356-40E4-4543-AE1E-98CFF365E8A2}">
      <dgm:prSet phldrT="[Text]" custT="1"/>
      <dgm:spPr/>
      <dgm:t>
        <a:bodyPr/>
        <a:lstStyle/>
        <a:p>
          <a:r>
            <a:rPr lang="en-US" sz="2000" dirty="0" smtClean="0"/>
            <a:t>Develop Adjustment</a:t>
          </a:r>
          <a:endParaRPr lang="en-US" sz="2000" dirty="0"/>
        </a:p>
      </dgm:t>
    </dgm:pt>
    <dgm:pt modelId="{268D1FF1-D97E-4B61-8BCB-711DE7087ADA}" type="parTrans" cxnId="{CE91ED3F-611C-4D8E-B506-8D8489653E4A}">
      <dgm:prSet/>
      <dgm:spPr/>
      <dgm:t>
        <a:bodyPr/>
        <a:lstStyle/>
        <a:p>
          <a:endParaRPr lang="en-US"/>
        </a:p>
      </dgm:t>
    </dgm:pt>
    <dgm:pt modelId="{D89AF0C8-7815-49A4-86F6-47204B802B93}" type="sibTrans" cxnId="{CE91ED3F-611C-4D8E-B506-8D8489653E4A}">
      <dgm:prSet/>
      <dgm:spPr/>
      <dgm:t>
        <a:bodyPr/>
        <a:lstStyle/>
        <a:p>
          <a:endParaRPr lang="en-US"/>
        </a:p>
      </dgm:t>
    </dgm:pt>
    <dgm:pt modelId="{F06528D4-96F4-4BBF-BDC0-DC04ED9A652E}">
      <dgm:prSet phldrT="[Text]" custT="1"/>
      <dgm:spPr/>
      <dgm:t>
        <a:bodyPr/>
        <a:lstStyle/>
        <a:p>
          <a:r>
            <a:rPr lang="en-US" sz="2000" dirty="0" smtClean="0"/>
            <a:t>Review Adjustment</a:t>
          </a:r>
          <a:endParaRPr lang="en-US" sz="2000" dirty="0"/>
        </a:p>
      </dgm:t>
    </dgm:pt>
    <dgm:pt modelId="{422FC3AE-699F-491C-9799-440EC409C8FF}" type="parTrans" cxnId="{6F734847-1C5B-44DD-85C9-724E5DE58187}">
      <dgm:prSet/>
      <dgm:spPr/>
      <dgm:t>
        <a:bodyPr/>
        <a:lstStyle/>
        <a:p>
          <a:endParaRPr lang="en-US"/>
        </a:p>
      </dgm:t>
    </dgm:pt>
    <dgm:pt modelId="{44B69936-7896-4A7F-9B3D-06C187701AE6}" type="sibTrans" cxnId="{6F734847-1C5B-44DD-85C9-724E5DE58187}">
      <dgm:prSet/>
      <dgm:spPr/>
      <dgm:t>
        <a:bodyPr/>
        <a:lstStyle/>
        <a:p>
          <a:endParaRPr lang="en-US"/>
        </a:p>
      </dgm:t>
    </dgm:pt>
    <dgm:pt modelId="{6B95C874-F8B0-41BA-8B9B-5554D1336F08}">
      <dgm:prSet phldrT="[Text]" custT="1"/>
      <dgm:spPr/>
      <dgm:t>
        <a:bodyPr/>
        <a:lstStyle/>
        <a:p>
          <a:r>
            <a:rPr lang="en-US" sz="2000" dirty="0" smtClean="0"/>
            <a:t>Implement Adjustment</a:t>
          </a:r>
          <a:endParaRPr lang="en-US" sz="2000" dirty="0"/>
        </a:p>
      </dgm:t>
    </dgm:pt>
    <dgm:pt modelId="{61FE86D2-F630-437F-B108-B373E28AF78D}" type="parTrans" cxnId="{4A2C0057-2CE8-4D2A-8C03-10F781B52AE6}">
      <dgm:prSet/>
      <dgm:spPr/>
      <dgm:t>
        <a:bodyPr/>
        <a:lstStyle/>
        <a:p>
          <a:endParaRPr lang="en-US"/>
        </a:p>
      </dgm:t>
    </dgm:pt>
    <dgm:pt modelId="{794EE787-1DC4-42CB-B44D-C6EF480890F4}" type="sibTrans" cxnId="{4A2C0057-2CE8-4D2A-8C03-10F781B52AE6}">
      <dgm:prSet/>
      <dgm:spPr/>
      <dgm:t>
        <a:bodyPr/>
        <a:lstStyle/>
        <a:p>
          <a:endParaRPr lang="en-US"/>
        </a:p>
      </dgm:t>
    </dgm:pt>
    <dgm:pt modelId="{9BD16382-5FBB-407E-B305-CFA0F359CA15}" type="pres">
      <dgm:prSet presAssocID="{1BA8D513-6142-4AED-A5DA-4E638EADF36F}" presName="arrowDiagram" presStyleCnt="0">
        <dgm:presLayoutVars>
          <dgm:chMax val="5"/>
          <dgm:dir/>
          <dgm:resizeHandles val="exact"/>
        </dgm:presLayoutVars>
      </dgm:prSet>
      <dgm:spPr/>
    </dgm:pt>
    <dgm:pt modelId="{C34FA447-469E-4FB1-A748-26A91E2267F0}" type="pres">
      <dgm:prSet presAssocID="{1BA8D513-6142-4AED-A5DA-4E638EADF36F}" presName="arrow" presStyleLbl="bgShp" presStyleIdx="0" presStyleCnt="1" custLinFactNeighborX="848" custLinFactNeighborY="-5000"/>
      <dgm:spPr/>
    </dgm:pt>
    <dgm:pt modelId="{A40054FD-2CA6-4633-A117-19AAB3105B86}" type="pres">
      <dgm:prSet presAssocID="{1BA8D513-6142-4AED-A5DA-4E638EADF36F}" presName="arrowDiagram5" presStyleCnt="0"/>
      <dgm:spPr/>
    </dgm:pt>
    <dgm:pt modelId="{16B16A11-8CA5-40B6-87C7-09DCDE10CD28}" type="pres">
      <dgm:prSet presAssocID="{5D1BE65B-2CA2-4780-95F1-4B5809B53DD2}" presName="bullet5a" presStyleLbl="node1" presStyleIdx="0" presStyleCnt="5" custLinFactNeighborX="-14194" custLinFactNeighborY="89503"/>
      <dgm:spPr/>
    </dgm:pt>
    <dgm:pt modelId="{F608536A-FEA2-40F8-BEC8-7D252449E248}" type="pres">
      <dgm:prSet presAssocID="{5D1BE65B-2CA2-4780-95F1-4B5809B53DD2}" presName="textBox5a" presStyleLbl="revTx" presStyleIdx="0" presStyleCnt="5" custScaleX="101030" custScaleY="58191" custLinFactNeighborX="6353" custLinFactNeighborY="-15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72FA9A-4627-4488-8E9C-878A6BE8940F}" type="pres">
      <dgm:prSet presAssocID="{CB5353E9-0748-46E7-936E-592D50C95EB5}" presName="bullet5b" presStyleLbl="node1" presStyleIdx="1" presStyleCnt="5" custLinFactNeighborX="-24212" custLinFactNeighborY="75584"/>
      <dgm:spPr/>
    </dgm:pt>
    <dgm:pt modelId="{6412F6A1-A999-4A49-A4D6-262BAEE68A8A}" type="pres">
      <dgm:prSet presAssocID="{CB5353E9-0748-46E7-936E-592D50C95EB5}" presName="textBox5b" presStyleLbl="revTx" presStyleIdx="1" presStyleCnt="5" custScaleX="155683" custScaleY="64947" custLinFactNeighborX="18142" custLinFactNeighborY="111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AFF5F5-4124-40D2-871C-4990FCB88707}" type="pres">
      <dgm:prSet presAssocID="{B27E7356-40E4-4543-AE1E-98CFF365E8A2}" presName="bullet5c" presStyleLbl="node1" presStyleIdx="2" presStyleCnt="5" custLinFactNeighborX="-47223" custLinFactNeighborY="69968"/>
      <dgm:spPr/>
    </dgm:pt>
    <dgm:pt modelId="{553B5E98-15A3-4B6C-AD08-EC814DD402EE}" type="pres">
      <dgm:prSet presAssocID="{B27E7356-40E4-4543-AE1E-98CFF365E8A2}" presName="textBox5c" presStyleLbl="revTx" presStyleIdx="2" presStyleCnt="5" custScaleX="117599" custScaleY="26285" custLinFactNeighborX="-12921" custLinFactNeighborY="-129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E39249-B1E7-46BE-BB1C-5A955736AC0A}" type="pres">
      <dgm:prSet presAssocID="{6B95C874-F8B0-41BA-8B9B-5554D1336F08}" presName="bullet5d" presStyleLbl="node1" presStyleIdx="3" presStyleCnt="5" custLinFactNeighborX="-60087" custLinFactNeighborY="53362"/>
      <dgm:spPr/>
    </dgm:pt>
    <dgm:pt modelId="{DD1371DB-808F-4A9B-91F2-18C417E31B41}" type="pres">
      <dgm:prSet presAssocID="{6B95C874-F8B0-41BA-8B9B-5554D1336F08}" presName="textBox5d" presStyleLbl="revTx" presStyleIdx="3" presStyleCnt="5" custScaleX="100469" custScaleY="19556" custLinFactNeighborX="-34569" custLinFactNeighborY="-174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A0D920-9B54-463D-9646-E632BD77BF16}" type="pres">
      <dgm:prSet presAssocID="{F06528D4-96F4-4BBF-BDC0-DC04ED9A652E}" presName="bullet5e" presStyleLbl="node1" presStyleIdx="4" presStyleCnt="5" custLinFactNeighborX="-49998" custLinFactNeighborY="31014"/>
      <dgm:spPr/>
    </dgm:pt>
    <dgm:pt modelId="{DA951695-9D5E-461D-A0E8-7D9284D0DDA0}" type="pres">
      <dgm:prSet presAssocID="{F06528D4-96F4-4BBF-BDC0-DC04ED9A652E}" presName="textBox5e" presStyleLbl="revTx" presStyleIdx="4" presStyleCnt="5" custScaleY="15890" custLinFactNeighborX="-41667" custLinFactNeighborY="-195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0F15332-1A62-4EBA-9BB4-0847304DC585}" srcId="{1BA8D513-6142-4AED-A5DA-4E638EADF36F}" destId="{5D1BE65B-2CA2-4780-95F1-4B5809B53DD2}" srcOrd="0" destOrd="0" parTransId="{FF38423A-9BDC-42E5-A02F-5FFBBB871534}" sibTransId="{583DD94B-ED0C-4F88-9EE2-2C82273CBC40}"/>
    <dgm:cxn modelId="{B9887FEB-CD80-497C-B70B-B5B31C6D9183}" type="presOf" srcId="{F06528D4-96F4-4BBF-BDC0-DC04ED9A652E}" destId="{DA951695-9D5E-461D-A0E8-7D9284D0DDA0}" srcOrd="0" destOrd="0" presId="urn:microsoft.com/office/officeart/2005/8/layout/arrow2"/>
    <dgm:cxn modelId="{CE91ED3F-611C-4D8E-B506-8D8489653E4A}" srcId="{1BA8D513-6142-4AED-A5DA-4E638EADF36F}" destId="{B27E7356-40E4-4543-AE1E-98CFF365E8A2}" srcOrd="2" destOrd="0" parTransId="{268D1FF1-D97E-4B61-8BCB-711DE7087ADA}" sibTransId="{D89AF0C8-7815-49A4-86F6-47204B802B93}"/>
    <dgm:cxn modelId="{87D42EE1-B942-4163-B6A5-13A2C898E561}" type="presOf" srcId="{5D1BE65B-2CA2-4780-95F1-4B5809B53DD2}" destId="{F608536A-FEA2-40F8-BEC8-7D252449E248}" srcOrd="0" destOrd="0" presId="urn:microsoft.com/office/officeart/2005/8/layout/arrow2"/>
    <dgm:cxn modelId="{C0D4F2DA-2979-40CE-81A5-59B4B0FF78F5}" type="presOf" srcId="{CB5353E9-0748-46E7-936E-592D50C95EB5}" destId="{6412F6A1-A999-4A49-A4D6-262BAEE68A8A}" srcOrd="0" destOrd="0" presId="urn:microsoft.com/office/officeart/2005/8/layout/arrow2"/>
    <dgm:cxn modelId="{1E6E2B96-A417-47DE-82EE-78A1D6D22812}" type="presOf" srcId="{6B95C874-F8B0-41BA-8B9B-5554D1336F08}" destId="{DD1371DB-808F-4A9B-91F2-18C417E31B41}" srcOrd="0" destOrd="0" presId="urn:microsoft.com/office/officeart/2005/8/layout/arrow2"/>
    <dgm:cxn modelId="{76B2F7B9-7914-4678-8A7C-E23CE47185CF}" type="presOf" srcId="{1BA8D513-6142-4AED-A5DA-4E638EADF36F}" destId="{9BD16382-5FBB-407E-B305-CFA0F359CA15}" srcOrd="0" destOrd="0" presId="urn:microsoft.com/office/officeart/2005/8/layout/arrow2"/>
    <dgm:cxn modelId="{DCDE398E-3A04-43F3-9687-D5AB8EC5178B}" type="presOf" srcId="{B27E7356-40E4-4543-AE1E-98CFF365E8A2}" destId="{553B5E98-15A3-4B6C-AD08-EC814DD402EE}" srcOrd="0" destOrd="0" presId="urn:microsoft.com/office/officeart/2005/8/layout/arrow2"/>
    <dgm:cxn modelId="{6F734847-1C5B-44DD-85C9-724E5DE58187}" srcId="{1BA8D513-6142-4AED-A5DA-4E638EADF36F}" destId="{F06528D4-96F4-4BBF-BDC0-DC04ED9A652E}" srcOrd="4" destOrd="0" parTransId="{422FC3AE-699F-491C-9799-440EC409C8FF}" sibTransId="{44B69936-7896-4A7F-9B3D-06C187701AE6}"/>
    <dgm:cxn modelId="{B42F71AB-EE5C-4467-88D3-570580D2CB83}" srcId="{1BA8D513-6142-4AED-A5DA-4E638EADF36F}" destId="{CB5353E9-0748-46E7-936E-592D50C95EB5}" srcOrd="1" destOrd="0" parTransId="{058B5B21-7052-433D-8A00-3605EF1F686F}" sibTransId="{1BEACAD4-CDE3-484E-8C0A-CF0123BD3E19}"/>
    <dgm:cxn modelId="{4A2C0057-2CE8-4D2A-8C03-10F781B52AE6}" srcId="{1BA8D513-6142-4AED-A5DA-4E638EADF36F}" destId="{6B95C874-F8B0-41BA-8B9B-5554D1336F08}" srcOrd="3" destOrd="0" parTransId="{61FE86D2-F630-437F-B108-B373E28AF78D}" sibTransId="{794EE787-1DC4-42CB-B44D-C6EF480890F4}"/>
    <dgm:cxn modelId="{A60802DA-F6C3-4155-A42F-66E7DB67FC95}" type="presParOf" srcId="{9BD16382-5FBB-407E-B305-CFA0F359CA15}" destId="{C34FA447-469E-4FB1-A748-26A91E2267F0}" srcOrd="0" destOrd="0" presId="urn:microsoft.com/office/officeart/2005/8/layout/arrow2"/>
    <dgm:cxn modelId="{74576EC0-CE87-4DD4-A429-70A0FFB39CCF}" type="presParOf" srcId="{9BD16382-5FBB-407E-B305-CFA0F359CA15}" destId="{A40054FD-2CA6-4633-A117-19AAB3105B86}" srcOrd="1" destOrd="0" presId="urn:microsoft.com/office/officeart/2005/8/layout/arrow2"/>
    <dgm:cxn modelId="{7ADF7143-BF1E-42F5-9A6E-4F1CCB21BE11}" type="presParOf" srcId="{A40054FD-2CA6-4633-A117-19AAB3105B86}" destId="{16B16A11-8CA5-40B6-87C7-09DCDE10CD28}" srcOrd="0" destOrd="0" presId="urn:microsoft.com/office/officeart/2005/8/layout/arrow2"/>
    <dgm:cxn modelId="{37AAEF35-B12B-42E0-AB6F-AEEC3B98E51C}" type="presParOf" srcId="{A40054FD-2CA6-4633-A117-19AAB3105B86}" destId="{F608536A-FEA2-40F8-BEC8-7D252449E248}" srcOrd="1" destOrd="0" presId="urn:microsoft.com/office/officeart/2005/8/layout/arrow2"/>
    <dgm:cxn modelId="{BA3ABA14-78EA-4CEC-8CFC-D537588806EA}" type="presParOf" srcId="{A40054FD-2CA6-4633-A117-19AAB3105B86}" destId="{EE72FA9A-4627-4488-8E9C-878A6BE8940F}" srcOrd="2" destOrd="0" presId="urn:microsoft.com/office/officeart/2005/8/layout/arrow2"/>
    <dgm:cxn modelId="{019093CF-5563-4EB7-8E5E-BEBF33A6148B}" type="presParOf" srcId="{A40054FD-2CA6-4633-A117-19AAB3105B86}" destId="{6412F6A1-A999-4A49-A4D6-262BAEE68A8A}" srcOrd="3" destOrd="0" presId="urn:microsoft.com/office/officeart/2005/8/layout/arrow2"/>
    <dgm:cxn modelId="{34221318-48BA-4709-9095-04AA133972EE}" type="presParOf" srcId="{A40054FD-2CA6-4633-A117-19AAB3105B86}" destId="{2EAFF5F5-4124-40D2-871C-4990FCB88707}" srcOrd="4" destOrd="0" presId="urn:microsoft.com/office/officeart/2005/8/layout/arrow2"/>
    <dgm:cxn modelId="{A519DEC8-520C-43F6-88CC-04A6D5B7E99A}" type="presParOf" srcId="{A40054FD-2CA6-4633-A117-19AAB3105B86}" destId="{553B5E98-15A3-4B6C-AD08-EC814DD402EE}" srcOrd="5" destOrd="0" presId="urn:microsoft.com/office/officeart/2005/8/layout/arrow2"/>
    <dgm:cxn modelId="{735537F9-C7B5-47E2-B59F-355CEF1D8B4D}" type="presParOf" srcId="{A40054FD-2CA6-4633-A117-19AAB3105B86}" destId="{16E39249-B1E7-46BE-BB1C-5A955736AC0A}" srcOrd="6" destOrd="0" presId="urn:microsoft.com/office/officeart/2005/8/layout/arrow2"/>
    <dgm:cxn modelId="{5158EC77-6F77-45D9-BF20-66A01405D5E4}" type="presParOf" srcId="{A40054FD-2CA6-4633-A117-19AAB3105B86}" destId="{DD1371DB-808F-4A9B-91F2-18C417E31B41}" srcOrd="7" destOrd="0" presId="urn:microsoft.com/office/officeart/2005/8/layout/arrow2"/>
    <dgm:cxn modelId="{8FE1C59E-4142-4E78-B5D5-EA9FDA6F759C}" type="presParOf" srcId="{A40054FD-2CA6-4633-A117-19AAB3105B86}" destId="{28A0D920-9B54-463D-9646-E632BD77BF16}" srcOrd="8" destOrd="0" presId="urn:microsoft.com/office/officeart/2005/8/layout/arrow2"/>
    <dgm:cxn modelId="{83F5F39E-99AB-452F-AF3A-B6CE1CB8587E}" type="presParOf" srcId="{A40054FD-2CA6-4633-A117-19AAB3105B86}" destId="{DA951695-9D5E-461D-A0E8-7D9284D0DDA0}" srcOrd="9" destOrd="0" presId="urn:microsoft.com/office/officeart/2005/8/layout/arrow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83D6013-9A98-4AF2-93C1-818D5743829E}" type="datetimeFigureOut">
              <a:rPr lang="en-US"/>
              <a:pPr>
                <a:defRPr/>
              </a:pPr>
              <a:t>6/19/2012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F2895C1-3165-4796-809D-093ABD1DF8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4919B03-F29C-44E5-A476-DC01880121E4}" type="datetimeFigureOut">
              <a:rPr lang="en-US"/>
              <a:pPr>
                <a:defRPr/>
              </a:pPr>
              <a:t>6/19/2012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31F89FD-0261-427D-9A90-54FC0CCC1D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84422CA-625D-4E81-BDCF-DCCBF1D4284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FA24A84-50E1-4F39-B32C-2AAE4719E30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3387B8-3C07-4B86-94DE-6347DAB1662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1162307-0675-4477-8279-42DC90E0549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EB62C1-12E0-4A86-9B51-D7A11BC10FC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41E2DF4-481D-423C-AA7F-58991ABD482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937735-61F2-4813-B407-5E22AC91859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0856F-D823-440F-B36A-340F8D9BB5A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2E6F22-9BD9-4561-A792-CD9969D06DC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0E780BB-D375-4333-8952-171CC948F80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5F18544-5922-44AE-BF79-1EB4C998A13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47CFBA-015B-4B00-8F2F-8F83260C21E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A631E5D-2C70-4FDD-8FA3-948528BB417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DCD91B5-ABF6-4FBB-9DD0-4F212AE389C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15900" indent="-215900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3F85D2-08C9-465A-8145-F31A1F0B3DF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15900" indent="-215900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65FB58B-E064-49FC-BB64-862321FF4D6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64E0D89-01CF-476F-B993-712F358E01B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B2797-659D-4492-9C50-A44830F5EE72}" type="datetimeFigureOut">
              <a:rPr lang="en-US"/>
              <a:pPr>
                <a:defRPr/>
              </a:pPr>
              <a:t>6/19/2012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9DCA8A-C0A7-4A80-9AEA-19D126A09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2AA34-934D-471C-A698-6F38CA3439F3}" type="datetimeFigureOut">
              <a:rPr lang="en-US"/>
              <a:pPr>
                <a:defRPr/>
              </a:pPr>
              <a:t>6/19/2012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AC80E-70CE-4467-9A96-A286EFF5C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579AF-EFD0-4E95-9D32-FF662A7C806F}" type="datetimeFigureOut">
              <a:rPr lang="en-US"/>
              <a:pPr>
                <a:defRPr/>
              </a:pPr>
              <a:t>6/19/2012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F6C18-92C4-4D8F-A8D4-24B9E47B7A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8EA10-F0DB-40CE-9A65-30EDB2CCDB48}" type="datetimeFigureOut">
              <a:rPr lang="en-US"/>
              <a:pPr>
                <a:defRPr/>
              </a:pPr>
              <a:t>6/19/2012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F0A2F-50FA-4D82-8583-3736D2B0A9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66640-B81D-46EF-A89C-2AA60B08114A}" type="datetimeFigureOut">
              <a:rPr lang="en-US"/>
              <a:pPr>
                <a:defRPr/>
              </a:pPr>
              <a:t>6/19/2012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22ED3-6FE8-4C46-9A04-D5701F22F7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6B4E2-D659-4F20-92D0-C7E191D6A3B1}" type="datetimeFigureOut">
              <a:rPr lang="en-US"/>
              <a:pPr>
                <a:defRPr/>
              </a:pPr>
              <a:t>6/19/2012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62943-6313-4129-B34B-92C3EAFC8D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A62B6C-E45A-424D-BFC8-BDBD82490798}" type="datetimeFigureOut">
              <a:rPr lang="en-US"/>
              <a:pPr>
                <a:defRPr/>
              </a:pPr>
              <a:t>6/19/2012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6D887-BB59-4610-8196-9262C770E4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A2740-B579-43F8-A61A-FFD687D9FC62}" type="datetimeFigureOut">
              <a:rPr lang="en-US"/>
              <a:pPr>
                <a:defRPr/>
              </a:pPr>
              <a:t>6/19/2012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1ECA4-8C4F-496F-AAA3-256F8F8EF1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0992CB-AED0-42EF-92E1-5B54C3019ADF}" type="datetimeFigureOut">
              <a:rPr lang="en-US"/>
              <a:pPr>
                <a:defRPr/>
              </a:pPr>
              <a:t>6/19/2012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2FC47-DDA0-435A-A4B7-EAF655FA4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D458C-332D-4131-AC18-0D1104B9EAD1}" type="datetimeFigureOut">
              <a:rPr lang="en-US"/>
              <a:pPr>
                <a:defRPr/>
              </a:pPr>
              <a:t>6/19/2012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B9BAB-38B4-48AC-AA3D-092ACC49B6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5C371-AC50-4579-A094-1D86E3AB61A8}" type="datetimeFigureOut">
              <a:rPr lang="en-US"/>
              <a:pPr>
                <a:defRPr/>
              </a:pPr>
              <a:t>6/19/2012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E6E01-3007-4EA6-8E40-D862AE0F78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3B08900-B36F-4311-A2B2-35DB877AE44B}" type="datetimeFigureOut">
              <a:rPr lang="en-US"/>
              <a:pPr>
                <a:defRPr/>
              </a:pPr>
              <a:t>6/19/2012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CC782CE-DBEB-4145-8962-AB0023AC6A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Microsoft_Office_PowerPoint_Slide1.sldx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428625" y="285750"/>
            <a:ext cx="8429625" cy="6215063"/>
          </a:xfrm>
        </p:spPr>
        <p:txBody>
          <a:bodyPr/>
          <a:lstStyle/>
          <a:p>
            <a:pPr eaLnBrk="1" hangingPunct="1"/>
            <a:r>
              <a:rPr lang="en-US" sz="3600" b="1" smtClean="0"/>
              <a:t>Culture Transformation Framework (CTF) for the South African Mining Sector </a:t>
            </a: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/>
            </a:r>
            <a:br>
              <a:rPr lang="en-US" b="1" smtClean="0"/>
            </a:br>
            <a:r>
              <a:rPr lang="en-US" sz="3200" b="1" smtClean="0"/>
              <a:t>Industry Workshop for HR Practitioners on the MOSH Adoption System  </a:t>
            </a:r>
            <a:r>
              <a:rPr lang="en-US" sz="2800" smtClean="0"/>
              <a:t/>
            </a:r>
            <a:br>
              <a:rPr lang="en-US" sz="2800" smtClean="0"/>
            </a:br>
            <a:r>
              <a:rPr lang="en-US" sz="2400" smtClean="0"/>
              <a:t> Glenburn Lodge</a:t>
            </a:r>
            <a:br>
              <a:rPr lang="en-US" sz="2400" smtClean="0"/>
            </a:br>
            <a:r>
              <a:rPr lang="en-US" sz="2400" smtClean="0"/>
              <a:t>19 June 2012</a:t>
            </a:r>
            <a:br>
              <a:rPr lang="en-US" sz="2400" smtClean="0"/>
            </a:br>
            <a:r>
              <a:rPr lang="en-US" sz="2400" smtClean="0"/>
              <a:t/>
            </a:r>
            <a:br>
              <a:rPr lang="en-US" sz="2400" smtClean="0"/>
            </a:br>
            <a:r>
              <a:rPr lang="en-US" sz="2800" b="1" smtClean="0"/>
              <a:t>Dr Sizwe Phakathi</a:t>
            </a:r>
            <a:br>
              <a:rPr lang="en-US" sz="2800" b="1" smtClean="0"/>
            </a:br>
            <a:r>
              <a:rPr lang="en-US" sz="2800" b="1" smtClean="0"/>
              <a:t>Deputy Head: Safety &amp; Sustainable Development</a:t>
            </a:r>
            <a:r>
              <a:rPr lang="en-US" sz="2800" smtClean="0"/>
              <a:t/>
            </a:r>
            <a:br>
              <a:rPr lang="en-US" sz="2800" smtClean="0"/>
            </a:br>
            <a:r>
              <a:rPr lang="en-US" sz="2800" smtClean="0"/>
              <a:t/>
            </a:r>
            <a:br>
              <a:rPr lang="en-US" sz="2800" smtClean="0"/>
            </a:br>
            <a:endParaRPr lang="en-US" sz="2400" smtClean="0"/>
          </a:p>
        </p:txBody>
      </p:sp>
      <p:grpSp>
        <p:nvGrpSpPr>
          <p:cNvPr id="3075" name="Group 9"/>
          <p:cNvGrpSpPr>
            <a:grpSpLocks/>
          </p:cNvGrpSpPr>
          <p:nvPr/>
        </p:nvGrpSpPr>
        <p:grpSpPr bwMode="auto">
          <a:xfrm>
            <a:off x="8316913" y="6438900"/>
            <a:ext cx="641350" cy="347663"/>
            <a:chOff x="2526" y="1894"/>
            <a:chExt cx="403" cy="219"/>
          </a:xfrm>
        </p:grpSpPr>
        <p:sp>
          <p:nvSpPr>
            <p:cNvPr id="4" name="Freeform 3"/>
            <p:cNvSpPr>
              <a:spLocks/>
            </p:cNvSpPr>
            <p:nvPr/>
          </p:nvSpPr>
          <p:spPr bwMode="auto">
            <a:xfrm>
              <a:off x="2526" y="1894"/>
              <a:ext cx="403" cy="219"/>
            </a:xfrm>
            <a:custGeom>
              <a:avLst/>
              <a:gdLst/>
              <a:ahLst/>
              <a:cxnLst>
                <a:cxn ang="0">
                  <a:pos x="315" y="0"/>
                </a:cxn>
                <a:cxn ang="0">
                  <a:pos x="329" y="1"/>
                </a:cxn>
                <a:cxn ang="0">
                  <a:pos x="345" y="3"/>
                </a:cxn>
                <a:cxn ang="0">
                  <a:pos x="361" y="8"/>
                </a:cxn>
                <a:cxn ang="0">
                  <a:pos x="373" y="14"/>
                </a:cxn>
                <a:cxn ang="0">
                  <a:pos x="384" y="22"/>
                </a:cxn>
                <a:cxn ang="0">
                  <a:pos x="393" y="31"/>
                </a:cxn>
                <a:cxn ang="0">
                  <a:pos x="399" y="42"/>
                </a:cxn>
                <a:cxn ang="0">
                  <a:pos x="402" y="55"/>
                </a:cxn>
                <a:cxn ang="0">
                  <a:pos x="402" y="163"/>
                </a:cxn>
                <a:cxn ang="0">
                  <a:pos x="399" y="175"/>
                </a:cxn>
                <a:cxn ang="0">
                  <a:pos x="393" y="186"/>
                </a:cxn>
                <a:cxn ang="0">
                  <a:pos x="384" y="195"/>
                </a:cxn>
                <a:cxn ang="0">
                  <a:pos x="373" y="203"/>
                </a:cxn>
                <a:cxn ang="0">
                  <a:pos x="361" y="209"/>
                </a:cxn>
                <a:cxn ang="0">
                  <a:pos x="345" y="214"/>
                </a:cxn>
                <a:cxn ang="0">
                  <a:pos x="329" y="216"/>
                </a:cxn>
                <a:cxn ang="0">
                  <a:pos x="86" y="218"/>
                </a:cxn>
                <a:cxn ang="0">
                  <a:pos x="72" y="216"/>
                </a:cxn>
                <a:cxn ang="0">
                  <a:pos x="56" y="214"/>
                </a:cxn>
                <a:cxn ang="0">
                  <a:pos x="40" y="209"/>
                </a:cxn>
                <a:cxn ang="0">
                  <a:pos x="28" y="203"/>
                </a:cxn>
                <a:cxn ang="0">
                  <a:pos x="17" y="195"/>
                </a:cxn>
                <a:cxn ang="0">
                  <a:pos x="8" y="186"/>
                </a:cxn>
                <a:cxn ang="0">
                  <a:pos x="2" y="175"/>
                </a:cxn>
                <a:cxn ang="0">
                  <a:pos x="0" y="160"/>
                </a:cxn>
                <a:cxn ang="0">
                  <a:pos x="0" y="54"/>
                </a:cxn>
                <a:cxn ang="0">
                  <a:pos x="2" y="42"/>
                </a:cxn>
                <a:cxn ang="0">
                  <a:pos x="8" y="31"/>
                </a:cxn>
                <a:cxn ang="0">
                  <a:pos x="17" y="22"/>
                </a:cxn>
                <a:cxn ang="0">
                  <a:pos x="28" y="14"/>
                </a:cxn>
                <a:cxn ang="0">
                  <a:pos x="40" y="8"/>
                </a:cxn>
                <a:cxn ang="0">
                  <a:pos x="56" y="3"/>
                </a:cxn>
                <a:cxn ang="0">
                  <a:pos x="72" y="1"/>
                </a:cxn>
              </a:cxnLst>
              <a:rect l="0" t="0" r="r" b="b"/>
              <a:pathLst>
                <a:path w="403" h="219">
                  <a:moveTo>
                    <a:pt x="86" y="0"/>
                  </a:moveTo>
                  <a:lnTo>
                    <a:pt x="315" y="0"/>
                  </a:lnTo>
                  <a:lnTo>
                    <a:pt x="321" y="0"/>
                  </a:lnTo>
                  <a:lnTo>
                    <a:pt x="329" y="1"/>
                  </a:lnTo>
                  <a:lnTo>
                    <a:pt x="337" y="1"/>
                  </a:lnTo>
                  <a:lnTo>
                    <a:pt x="345" y="3"/>
                  </a:lnTo>
                  <a:lnTo>
                    <a:pt x="353" y="6"/>
                  </a:lnTo>
                  <a:lnTo>
                    <a:pt x="361" y="8"/>
                  </a:lnTo>
                  <a:lnTo>
                    <a:pt x="367" y="11"/>
                  </a:lnTo>
                  <a:lnTo>
                    <a:pt x="373" y="14"/>
                  </a:lnTo>
                  <a:lnTo>
                    <a:pt x="379" y="19"/>
                  </a:lnTo>
                  <a:lnTo>
                    <a:pt x="384" y="22"/>
                  </a:lnTo>
                  <a:lnTo>
                    <a:pt x="388" y="27"/>
                  </a:lnTo>
                  <a:lnTo>
                    <a:pt x="393" y="31"/>
                  </a:lnTo>
                  <a:lnTo>
                    <a:pt x="396" y="36"/>
                  </a:lnTo>
                  <a:lnTo>
                    <a:pt x="399" y="42"/>
                  </a:lnTo>
                  <a:lnTo>
                    <a:pt x="400" y="47"/>
                  </a:lnTo>
                  <a:lnTo>
                    <a:pt x="402" y="55"/>
                  </a:lnTo>
                  <a:lnTo>
                    <a:pt x="402" y="160"/>
                  </a:lnTo>
                  <a:lnTo>
                    <a:pt x="402" y="163"/>
                  </a:lnTo>
                  <a:lnTo>
                    <a:pt x="400" y="170"/>
                  </a:lnTo>
                  <a:lnTo>
                    <a:pt x="399" y="175"/>
                  </a:lnTo>
                  <a:lnTo>
                    <a:pt x="396" y="181"/>
                  </a:lnTo>
                  <a:lnTo>
                    <a:pt x="393" y="186"/>
                  </a:lnTo>
                  <a:lnTo>
                    <a:pt x="388" y="190"/>
                  </a:lnTo>
                  <a:lnTo>
                    <a:pt x="384" y="195"/>
                  </a:lnTo>
                  <a:lnTo>
                    <a:pt x="379" y="198"/>
                  </a:lnTo>
                  <a:lnTo>
                    <a:pt x="373" y="203"/>
                  </a:lnTo>
                  <a:lnTo>
                    <a:pt x="367" y="206"/>
                  </a:lnTo>
                  <a:lnTo>
                    <a:pt x="361" y="209"/>
                  </a:lnTo>
                  <a:lnTo>
                    <a:pt x="353" y="211"/>
                  </a:lnTo>
                  <a:lnTo>
                    <a:pt x="345" y="214"/>
                  </a:lnTo>
                  <a:lnTo>
                    <a:pt x="337" y="214"/>
                  </a:lnTo>
                  <a:lnTo>
                    <a:pt x="329" y="216"/>
                  </a:lnTo>
                  <a:lnTo>
                    <a:pt x="315" y="218"/>
                  </a:lnTo>
                  <a:lnTo>
                    <a:pt x="86" y="218"/>
                  </a:lnTo>
                  <a:lnTo>
                    <a:pt x="80" y="218"/>
                  </a:lnTo>
                  <a:lnTo>
                    <a:pt x="72" y="216"/>
                  </a:lnTo>
                  <a:lnTo>
                    <a:pt x="64" y="214"/>
                  </a:lnTo>
                  <a:lnTo>
                    <a:pt x="56" y="214"/>
                  </a:lnTo>
                  <a:lnTo>
                    <a:pt x="48" y="211"/>
                  </a:lnTo>
                  <a:lnTo>
                    <a:pt x="40" y="209"/>
                  </a:lnTo>
                  <a:lnTo>
                    <a:pt x="34" y="206"/>
                  </a:lnTo>
                  <a:lnTo>
                    <a:pt x="28" y="203"/>
                  </a:lnTo>
                  <a:lnTo>
                    <a:pt x="21" y="198"/>
                  </a:lnTo>
                  <a:lnTo>
                    <a:pt x="17" y="195"/>
                  </a:lnTo>
                  <a:lnTo>
                    <a:pt x="12" y="190"/>
                  </a:lnTo>
                  <a:lnTo>
                    <a:pt x="8" y="186"/>
                  </a:lnTo>
                  <a:lnTo>
                    <a:pt x="5" y="181"/>
                  </a:lnTo>
                  <a:lnTo>
                    <a:pt x="2" y="175"/>
                  </a:lnTo>
                  <a:lnTo>
                    <a:pt x="1" y="170"/>
                  </a:lnTo>
                  <a:lnTo>
                    <a:pt x="0" y="160"/>
                  </a:lnTo>
                  <a:lnTo>
                    <a:pt x="0" y="55"/>
                  </a:lnTo>
                  <a:lnTo>
                    <a:pt x="0" y="54"/>
                  </a:lnTo>
                  <a:lnTo>
                    <a:pt x="1" y="47"/>
                  </a:lnTo>
                  <a:lnTo>
                    <a:pt x="2" y="42"/>
                  </a:lnTo>
                  <a:lnTo>
                    <a:pt x="5" y="36"/>
                  </a:lnTo>
                  <a:lnTo>
                    <a:pt x="8" y="31"/>
                  </a:lnTo>
                  <a:lnTo>
                    <a:pt x="12" y="27"/>
                  </a:lnTo>
                  <a:lnTo>
                    <a:pt x="17" y="22"/>
                  </a:lnTo>
                  <a:lnTo>
                    <a:pt x="21" y="19"/>
                  </a:lnTo>
                  <a:lnTo>
                    <a:pt x="28" y="14"/>
                  </a:lnTo>
                  <a:lnTo>
                    <a:pt x="34" y="11"/>
                  </a:lnTo>
                  <a:lnTo>
                    <a:pt x="40" y="8"/>
                  </a:lnTo>
                  <a:lnTo>
                    <a:pt x="48" y="6"/>
                  </a:lnTo>
                  <a:lnTo>
                    <a:pt x="56" y="3"/>
                  </a:lnTo>
                  <a:lnTo>
                    <a:pt x="64" y="1"/>
                  </a:lnTo>
                  <a:lnTo>
                    <a:pt x="72" y="1"/>
                  </a:lnTo>
                  <a:lnTo>
                    <a:pt x="86" y="0"/>
                  </a:lnTo>
                </a:path>
              </a:pathLst>
            </a:custGeom>
            <a:solidFill>
              <a:srgbClr val="FFCC00"/>
            </a:solidFill>
            <a:ln w="254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5" name="Freeform 4"/>
            <p:cNvSpPr>
              <a:spLocks/>
            </p:cNvSpPr>
            <p:nvPr/>
          </p:nvSpPr>
          <p:spPr bwMode="auto">
            <a:xfrm>
              <a:off x="2564" y="1959"/>
              <a:ext cx="319" cy="80"/>
            </a:xfrm>
            <a:custGeom>
              <a:avLst/>
              <a:gdLst/>
              <a:ahLst/>
              <a:cxnLst>
                <a:cxn ang="0">
                  <a:pos x="119" y="0"/>
                </a:cxn>
                <a:cxn ang="0">
                  <a:pos x="128" y="7"/>
                </a:cxn>
                <a:cxn ang="0">
                  <a:pos x="128" y="19"/>
                </a:cxn>
                <a:cxn ang="0">
                  <a:pos x="128" y="29"/>
                </a:cxn>
                <a:cxn ang="0">
                  <a:pos x="128" y="39"/>
                </a:cxn>
                <a:cxn ang="0">
                  <a:pos x="120" y="40"/>
                </a:cxn>
                <a:cxn ang="0">
                  <a:pos x="109" y="40"/>
                </a:cxn>
                <a:cxn ang="0">
                  <a:pos x="104" y="36"/>
                </a:cxn>
                <a:cxn ang="0">
                  <a:pos x="102" y="29"/>
                </a:cxn>
                <a:cxn ang="0">
                  <a:pos x="88" y="27"/>
                </a:cxn>
                <a:cxn ang="0">
                  <a:pos x="64" y="27"/>
                </a:cxn>
                <a:cxn ang="0">
                  <a:pos x="38" y="27"/>
                </a:cxn>
                <a:cxn ang="0">
                  <a:pos x="30" y="30"/>
                </a:cxn>
                <a:cxn ang="0">
                  <a:pos x="30" y="40"/>
                </a:cxn>
                <a:cxn ang="0">
                  <a:pos x="30" y="51"/>
                </a:cxn>
                <a:cxn ang="0">
                  <a:pos x="37" y="55"/>
                </a:cxn>
                <a:cxn ang="0">
                  <a:pos x="79" y="55"/>
                </a:cxn>
                <a:cxn ang="0">
                  <a:pos x="131" y="55"/>
                </a:cxn>
                <a:cxn ang="0">
                  <a:pos x="157" y="45"/>
                </a:cxn>
                <a:cxn ang="0">
                  <a:pos x="157" y="27"/>
                </a:cxn>
                <a:cxn ang="0">
                  <a:pos x="157" y="8"/>
                </a:cxn>
                <a:cxn ang="0">
                  <a:pos x="162" y="1"/>
                </a:cxn>
                <a:cxn ang="0">
                  <a:pos x="174" y="0"/>
                </a:cxn>
                <a:cxn ang="0">
                  <a:pos x="184" y="0"/>
                </a:cxn>
                <a:cxn ang="0">
                  <a:pos x="190" y="2"/>
                </a:cxn>
                <a:cxn ang="0">
                  <a:pos x="208" y="19"/>
                </a:cxn>
                <a:cxn ang="0">
                  <a:pos x="227" y="39"/>
                </a:cxn>
                <a:cxn ang="0">
                  <a:pos x="247" y="39"/>
                </a:cxn>
                <a:cxn ang="0">
                  <a:pos x="266" y="20"/>
                </a:cxn>
                <a:cxn ang="0">
                  <a:pos x="282" y="2"/>
                </a:cxn>
                <a:cxn ang="0">
                  <a:pos x="288" y="0"/>
                </a:cxn>
                <a:cxn ang="0">
                  <a:pos x="299" y="0"/>
                </a:cxn>
                <a:cxn ang="0">
                  <a:pos x="311" y="1"/>
                </a:cxn>
                <a:cxn ang="0">
                  <a:pos x="316" y="7"/>
                </a:cxn>
                <a:cxn ang="0">
                  <a:pos x="318" y="33"/>
                </a:cxn>
                <a:cxn ang="0">
                  <a:pos x="318" y="62"/>
                </a:cxn>
                <a:cxn ang="0">
                  <a:pos x="310" y="79"/>
                </a:cxn>
                <a:cxn ang="0">
                  <a:pos x="296" y="77"/>
                </a:cxn>
                <a:cxn ang="0">
                  <a:pos x="286" y="74"/>
                </a:cxn>
                <a:cxn ang="0">
                  <a:pos x="286" y="58"/>
                </a:cxn>
                <a:cxn ang="0">
                  <a:pos x="286" y="42"/>
                </a:cxn>
                <a:cxn ang="0">
                  <a:pos x="271" y="57"/>
                </a:cxn>
                <a:cxn ang="0">
                  <a:pos x="257" y="73"/>
                </a:cxn>
                <a:cxn ang="0">
                  <a:pos x="242" y="79"/>
                </a:cxn>
                <a:cxn ang="0">
                  <a:pos x="229" y="79"/>
                </a:cxn>
                <a:cxn ang="0">
                  <a:pos x="214" y="70"/>
                </a:cxn>
                <a:cxn ang="0">
                  <a:pos x="198" y="54"/>
                </a:cxn>
                <a:cxn ang="0">
                  <a:pos x="186" y="43"/>
                </a:cxn>
                <a:cxn ang="0">
                  <a:pos x="186" y="57"/>
                </a:cxn>
                <a:cxn ang="0">
                  <a:pos x="186" y="68"/>
                </a:cxn>
                <a:cxn ang="0">
                  <a:pos x="180" y="76"/>
                </a:cxn>
                <a:cxn ang="0">
                  <a:pos x="168" y="79"/>
                </a:cxn>
                <a:cxn ang="0">
                  <a:pos x="108" y="79"/>
                </a:cxn>
                <a:cxn ang="0">
                  <a:pos x="43" y="79"/>
                </a:cxn>
                <a:cxn ang="0">
                  <a:pos x="10" y="77"/>
                </a:cxn>
                <a:cxn ang="0">
                  <a:pos x="1" y="71"/>
                </a:cxn>
                <a:cxn ang="0">
                  <a:pos x="0" y="8"/>
                </a:cxn>
                <a:cxn ang="0">
                  <a:pos x="7" y="1"/>
                </a:cxn>
              </a:cxnLst>
              <a:rect l="0" t="0" r="r" b="b"/>
              <a:pathLst>
                <a:path w="319" h="80">
                  <a:moveTo>
                    <a:pt x="22" y="0"/>
                  </a:moveTo>
                  <a:lnTo>
                    <a:pt x="108" y="0"/>
                  </a:lnTo>
                  <a:lnTo>
                    <a:pt x="109" y="0"/>
                  </a:lnTo>
                  <a:lnTo>
                    <a:pt x="112" y="0"/>
                  </a:lnTo>
                  <a:lnTo>
                    <a:pt x="115" y="0"/>
                  </a:lnTo>
                  <a:lnTo>
                    <a:pt x="117" y="0"/>
                  </a:lnTo>
                  <a:lnTo>
                    <a:pt x="119" y="0"/>
                  </a:lnTo>
                  <a:lnTo>
                    <a:pt x="121" y="1"/>
                  </a:lnTo>
                  <a:lnTo>
                    <a:pt x="123" y="1"/>
                  </a:lnTo>
                  <a:lnTo>
                    <a:pt x="124" y="2"/>
                  </a:lnTo>
                  <a:lnTo>
                    <a:pt x="125" y="4"/>
                  </a:lnTo>
                  <a:lnTo>
                    <a:pt x="127" y="4"/>
                  </a:lnTo>
                  <a:lnTo>
                    <a:pt x="127" y="5"/>
                  </a:lnTo>
                  <a:lnTo>
                    <a:pt x="128" y="7"/>
                  </a:lnTo>
                  <a:lnTo>
                    <a:pt x="128" y="8"/>
                  </a:lnTo>
                  <a:lnTo>
                    <a:pt x="128" y="10"/>
                  </a:lnTo>
                  <a:lnTo>
                    <a:pt x="128" y="11"/>
                  </a:lnTo>
                  <a:lnTo>
                    <a:pt x="128" y="14"/>
                  </a:lnTo>
                  <a:lnTo>
                    <a:pt x="128" y="16"/>
                  </a:lnTo>
                  <a:lnTo>
                    <a:pt x="128" y="17"/>
                  </a:lnTo>
                  <a:lnTo>
                    <a:pt x="128" y="19"/>
                  </a:lnTo>
                  <a:lnTo>
                    <a:pt x="128" y="20"/>
                  </a:lnTo>
                  <a:lnTo>
                    <a:pt x="128" y="21"/>
                  </a:lnTo>
                  <a:lnTo>
                    <a:pt x="128" y="23"/>
                  </a:lnTo>
                  <a:lnTo>
                    <a:pt x="128" y="24"/>
                  </a:lnTo>
                  <a:lnTo>
                    <a:pt x="128" y="26"/>
                  </a:lnTo>
                  <a:lnTo>
                    <a:pt x="128" y="27"/>
                  </a:lnTo>
                  <a:lnTo>
                    <a:pt x="128" y="29"/>
                  </a:lnTo>
                  <a:lnTo>
                    <a:pt x="128" y="30"/>
                  </a:lnTo>
                  <a:lnTo>
                    <a:pt x="128" y="32"/>
                  </a:lnTo>
                  <a:lnTo>
                    <a:pt x="128" y="33"/>
                  </a:lnTo>
                  <a:lnTo>
                    <a:pt x="128" y="35"/>
                  </a:lnTo>
                  <a:lnTo>
                    <a:pt x="128" y="36"/>
                  </a:lnTo>
                  <a:lnTo>
                    <a:pt x="128" y="38"/>
                  </a:lnTo>
                  <a:lnTo>
                    <a:pt x="128" y="39"/>
                  </a:lnTo>
                  <a:lnTo>
                    <a:pt x="128" y="40"/>
                  </a:lnTo>
                  <a:lnTo>
                    <a:pt x="127" y="40"/>
                  </a:lnTo>
                  <a:lnTo>
                    <a:pt x="125" y="40"/>
                  </a:lnTo>
                  <a:lnTo>
                    <a:pt x="124" y="40"/>
                  </a:lnTo>
                  <a:lnTo>
                    <a:pt x="123" y="40"/>
                  </a:lnTo>
                  <a:lnTo>
                    <a:pt x="121" y="40"/>
                  </a:lnTo>
                  <a:lnTo>
                    <a:pt x="120" y="40"/>
                  </a:lnTo>
                  <a:lnTo>
                    <a:pt x="119" y="40"/>
                  </a:lnTo>
                  <a:lnTo>
                    <a:pt x="116" y="40"/>
                  </a:lnTo>
                  <a:lnTo>
                    <a:pt x="115" y="40"/>
                  </a:lnTo>
                  <a:lnTo>
                    <a:pt x="113" y="40"/>
                  </a:lnTo>
                  <a:lnTo>
                    <a:pt x="112" y="40"/>
                  </a:lnTo>
                  <a:lnTo>
                    <a:pt x="111" y="40"/>
                  </a:lnTo>
                  <a:lnTo>
                    <a:pt x="109" y="40"/>
                  </a:lnTo>
                  <a:lnTo>
                    <a:pt x="108" y="40"/>
                  </a:lnTo>
                  <a:lnTo>
                    <a:pt x="107" y="40"/>
                  </a:lnTo>
                  <a:lnTo>
                    <a:pt x="106" y="40"/>
                  </a:lnTo>
                  <a:lnTo>
                    <a:pt x="104" y="40"/>
                  </a:lnTo>
                  <a:lnTo>
                    <a:pt x="104" y="39"/>
                  </a:lnTo>
                  <a:lnTo>
                    <a:pt x="104" y="38"/>
                  </a:lnTo>
                  <a:lnTo>
                    <a:pt x="104" y="36"/>
                  </a:lnTo>
                  <a:lnTo>
                    <a:pt x="104" y="35"/>
                  </a:lnTo>
                  <a:lnTo>
                    <a:pt x="104" y="33"/>
                  </a:lnTo>
                  <a:lnTo>
                    <a:pt x="104" y="32"/>
                  </a:lnTo>
                  <a:lnTo>
                    <a:pt x="104" y="30"/>
                  </a:lnTo>
                  <a:lnTo>
                    <a:pt x="103" y="30"/>
                  </a:lnTo>
                  <a:lnTo>
                    <a:pt x="103" y="29"/>
                  </a:lnTo>
                  <a:lnTo>
                    <a:pt x="102" y="29"/>
                  </a:lnTo>
                  <a:lnTo>
                    <a:pt x="100" y="27"/>
                  </a:lnTo>
                  <a:lnTo>
                    <a:pt x="99" y="27"/>
                  </a:lnTo>
                  <a:lnTo>
                    <a:pt x="98" y="27"/>
                  </a:lnTo>
                  <a:lnTo>
                    <a:pt x="96" y="27"/>
                  </a:lnTo>
                  <a:lnTo>
                    <a:pt x="95" y="27"/>
                  </a:lnTo>
                  <a:lnTo>
                    <a:pt x="92" y="27"/>
                  </a:lnTo>
                  <a:lnTo>
                    <a:pt x="88" y="27"/>
                  </a:lnTo>
                  <a:lnTo>
                    <a:pt x="86" y="27"/>
                  </a:lnTo>
                  <a:lnTo>
                    <a:pt x="82" y="27"/>
                  </a:lnTo>
                  <a:lnTo>
                    <a:pt x="79" y="27"/>
                  </a:lnTo>
                  <a:lnTo>
                    <a:pt x="75" y="27"/>
                  </a:lnTo>
                  <a:lnTo>
                    <a:pt x="71" y="27"/>
                  </a:lnTo>
                  <a:lnTo>
                    <a:pt x="68" y="27"/>
                  </a:lnTo>
                  <a:lnTo>
                    <a:pt x="64" y="27"/>
                  </a:lnTo>
                  <a:lnTo>
                    <a:pt x="62" y="27"/>
                  </a:lnTo>
                  <a:lnTo>
                    <a:pt x="58" y="27"/>
                  </a:lnTo>
                  <a:lnTo>
                    <a:pt x="54" y="27"/>
                  </a:lnTo>
                  <a:lnTo>
                    <a:pt x="50" y="27"/>
                  </a:lnTo>
                  <a:lnTo>
                    <a:pt x="47" y="27"/>
                  </a:lnTo>
                  <a:lnTo>
                    <a:pt x="43" y="27"/>
                  </a:lnTo>
                  <a:lnTo>
                    <a:pt x="38" y="27"/>
                  </a:lnTo>
                  <a:lnTo>
                    <a:pt x="37" y="27"/>
                  </a:lnTo>
                  <a:lnTo>
                    <a:pt x="35" y="27"/>
                  </a:lnTo>
                  <a:lnTo>
                    <a:pt x="34" y="27"/>
                  </a:lnTo>
                  <a:lnTo>
                    <a:pt x="33" y="29"/>
                  </a:lnTo>
                  <a:lnTo>
                    <a:pt x="31" y="29"/>
                  </a:lnTo>
                  <a:lnTo>
                    <a:pt x="31" y="30"/>
                  </a:lnTo>
                  <a:lnTo>
                    <a:pt x="30" y="30"/>
                  </a:lnTo>
                  <a:lnTo>
                    <a:pt x="30" y="32"/>
                  </a:lnTo>
                  <a:lnTo>
                    <a:pt x="30" y="33"/>
                  </a:lnTo>
                  <a:lnTo>
                    <a:pt x="30" y="35"/>
                  </a:lnTo>
                  <a:lnTo>
                    <a:pt x="30" y="36"/>
                  </a:lnTo>
                  <a:lnTo>
                    <a:pt x="30" y="38"/>
                  </a:lnTo>
                  <a:lnTo>
                    <a:pt x="30" y="39"/>
                  </a:lnTo>
                  <a:lnTo>
                    <a:pt x="30" y="40"/>
                  </a:lnTo>
                  <a:lnTo>
                    <a:pt x="30" y="42"/>
                  </a:lnTo>
                  <a:lnTo>
                    <a:pt x="30" y="43"/>
                  </a:lnTo>
                  <a:lnTo>
                    <a:pt x="30" y="45"/>
                  </a:lnTo>
                  <a:lnTo>
                    <a:pt x="30" y="46"/>
                  </a:lnTo>
                  <a:lnTo>
                    <a:pt x="30" y="48"/>
                  </a:lnTo>
                  <a:lnTo>
                    <a:pt x="30" y="49"/>
                  </a:lnTo>
                  <a:lnTo>
                    <a:pt x="30" y="51"/>
                  </a:lnTo>
                  <a:lnTo>
                    <a:pt x="30" y="52"/>
                  </a:lnTo>
                  <a:lnTo>
                    <a:pt x="31" y="52"/>
                  </a:lnTo>
                  <a:lnTo>
                    <a:pt x="31" y="54"/>
                  </a:lnTo>
                  <a:lnTo>
                    <a:pt x="33" y="54"/>
                  </a:lnTo>
                  <a:lnTo>
                    <a:pt x="34" y="54"/>
                  </a:lnTo>
                  <a:lnTo>
                    <a:pt x="35" y="55"/>
                  </a:lnTo>
                  <a:lnTo>
                    <a:pt x="37" y="55"/>
                  </a:lnTo>
                  <a:lnTo>
                    <a:pt x="39" y="55"/>
                  </a:lnTo>
                  <a:lnTo>
                    <a:pt x="42" y="55"/>
                  </a:lnTo>
                  <a:lnTo>
                    <a:pt x="50" y="55"/>
                  </a:lnTo>
                  <a:lnTo>
                    <a:pt x="56" y="55"/>
                  </a:lnTo>
                  <a:lnTo>
                    <a:pt x="64" y="55"/>
                  </a:lnTo>
                  <a:lnTo>
                    <a:pt x="71" y="55"/>
                  </a:lnTo>
                  <a:lnTo>
                    <a:pt x="79" y="55"/>
                  </a:lnTo>
                  <a:lnTo>
                    <a:pt x="87" y="55"/>
                  </a:lnTo>
                  <a:lnTo>
                    <a:pt x="94" y="55"/>
                  </a:lnTo>
                  <a:lnTo>
                    <a:pt x="102" y="55"/>
                  </a:lnTo>
                  <a:lnTo>
                    <a:pt x="108" y="55"/>
                  </a:lnTo>
                  <a:lnTo>
                    <a:pt x="116" y="55"/>
                  </a:lnTo>
                  <a:lnTo>
                    <a:pt x="124" y="55"/>
                  </a:lnTo>
                  <a:lnTo>
                    <a:pt x="131" y="55"/>
                  </a:lnTo>
                  <a:lnTo>
                    <a:pt x="139" y="55"/>
                  </a:lnTo>
                  <a:lnTo>
                    <a:pt x="145" y="55"/>
                  </a:lnTo>
                  <a:lnTo>
                    <a:pt x="157" y="55"/>
                  </a:lnTo>
                  <a:lnTo>
                    <a:pt x="157" y="54"/>
                  </a:lnTo>
                  <a:lnTo>
                    <a:pt x="157" y="51"/>
                  </a:lnTo>
                  <a:lnTo>
                    <a:pt x="157" y="48"/>
                  </a:lnTo>
                  <a:lnTo>
                    <a:pt x="157" y="45"/>
                  </a:lnTo>
                  <a:lnTo>
                    <a:pt x="157" y="42"/>
                  </a:lnTo>
                  <a:lnTo>
                    <a:pt x="157" y="40"/>
                  </a:lnTo>
                  <a:lnTo>
                    <a:pt x="157" y="38"/>
                  </a:lnTo>
                  <a:lnTo>
                    <a:pt x="157" y="35"/>
                  </a:lnTo>
                  <a:lnTo>
                    <a:pt x="157" y="32"/>
                  </a:lnTo>
                  <a:lnTo>
                    <a:pt x="157" y="30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7" y="21"/>
                  </a:lnTo>
                  <a:lnTo>
                    <a:pt x="157" y="19"/>
                  </a:lnTo>
                  <a:lnTo>
                    <a:pt x="157" y="16"/>
                  </a:lnTo>
                  <a:lnTo>
                    <a:pt x="157" y="11"/>
                  </a:lnTo>
                  <a:lnTo>
                    <a:pt x="157" y="10"/>
                  </a:lnTo>
                  <a:lnTo>
                    <a:pt x="157" y="8"/>
                  </a:lnTo>
                  <a:lnTo>
                    <a:pt x="157" y="5"/>
                  </a:lnTo>
                  <a:lnTo>
                    <a:pt x="157" y="4"/>
                  </a:lnTo>
                  <a:lnTo>
                    <a:pt x="159" y="4"/>
                  </a:lnTo>
                  <a:lnTo>
                    <a:pt x="159" y="2"/>
                  </a:lnTo>
                  <a:lnTo>
                    <a:pt x="160" y="2"/>
                  </a:lnTo>
                  <a:lnTo>
                    <a:pt x="160" y="1"/>
                  </a:lnTo>
                  <a:lnTo>
                    <a:pt x="162" y="1"/>
                  </a:lnTo>
                  <a:lnTo>
                    <a:pt x="162" y="0"/>
                  </a:lnTo>
                  <a:lnTo>
                    <a:pt x="164" y="0"/>
                  </a:lnTo>
                  <a:lnTo>
                    <a:pt x="166" y="0"/>
                  </a:lnTo>
                  <a:lnTo>
                    <a:pt x="168" y="0"/>
                  </a:lnTo>
                  <a:lnTo>
                    <a:pt x="170" y="0"/>
                  </a:lnTo>
                  <a:lnTo>
                    <a:pt x="173" y="0"/>
                  </a:lnTo>
                  <a:lnTo>
                    <a:pt x="174" y="0"/>
                  </a:lnTo>
                  <a:lnTo>
                    <a:pt x="176" y="0"/>
                  </a:lnTo>
                  <a:lnTo>
                    <a:pt x="177" y="0"/>
                  </a:lnTo>
                  <a:lnTo>
                    <a:pt x="178" y="0"/>
                  </a:lnTo>
                  <a:lnTo>
                    <a:pt x="180" y="0"/>
                  </a:lnTo>
                  <a:lnTo>
                    <a:pt x="181" y="0"/>
                  </a:lnTo>
                  <a:lnTo>
                    <a:pt x="182" y="0"/>
                  </a:lnTo>
                  <a:lnTo>
                    <a:pt x="184" y="0"/>
                  </a:lnTo>
                  <a:lnTo>
                    <a:pt x="185" y="0"/>
                  </a:lnTo>
                  <a:lnTo>
                    <a:pt x="186" y="0"/>
                  </a:lnTo>
                  <a:lnTo>
                    <a:pt x="188" y="0"/>
                  </a:lnTo>
                  <a:lnTo>
                    <a:pt x="189" y="0"/>
                  </a:lnTo>
                  <a:lnTo>
                    <a:pt x="189" y="1"/>
                  </a:lnTo>
                  <a:lnTo>
                    <a:pt x="190" y="1"/>
                  </a:lnTo>
                  <a:lnTo>
                    <a:pt x="190" y="2"/>
                  </a:lnTo>
                  <a:lnTo>
                    <a:pt x="192" y="4"/>
                  </a:lnTo>
                  <a:lnTo>
                    <a:pt x="193" y="5"/>
                  </a:lnTo>
                  <a:lnTo>
                    <a:pt x="197" y="8"/>
                  </a:lnTo>
                  <a:lnTo>
                    <a:pt x="200" y="10"/>
                  </a:lnTo>
                  <a:lnTo>
                    <a:pt x="202" y="14"/>
                  </a:lnTo>
                  <a:lnTo>
                    <a:pt x="205" y="16"/>
                  </a:lnTo>
                  <a:lnTo>
                    <a:pt x="208" y="19"/>
                  </a:lnTo>
                  <a:lnTo>
                    <a:pt x="210" y="21"/>
                  </a:lnTo>
                  <a:lnTo>
                    <a:pt x="214" y="24"/>
                  </a:lnTo>
                  <a:lnTo>
                    <a:pt x="217" y="27"/>
                  </a:lnTo>
                  <a:lnTo>
                    <a:pt x="219" y="30"/>
                  </a:lnTo>
                  <a:lnTo>
                    <a:pt x="222" y="33"/>
                  </a:lnTo>
                  <a:lnTo>
                    <a:pt x="225" y="36"/>
                  </a:lnTo>
                  <a:lnTo>
                    <a:pt x="227" y="39"/>
                  </a:lnTo>
                  <a:lnTo>
                    <a:pt x="231" y="42"/>
                  </a:lnTo>
                  <a:lnTo>
                    <a:pt x="234" y="45"/>
                  </a:lnTo>
                  <a:lnTo>
                    <a:pt x="238" y="48"/>
                  </a:lnTo>
                  <a:lnTo>
                    <a:pt x="239" y="48"/>
                  </a:lnTo>
                  <a:lnTo>
                    <a:pt x="242" y="45"/>
                  </a:lnTo>
                  <a:lnTo>
                    <a:pt x="245" y="42"/>
                  </a:lnTo>
                  <a:lnTo>
                    <a:pt x="247" y="39"/>
                  </a:lnTo>
                  <a:lnTo>
                    <a:pt x="250" y="36"/>
                  </a:lnTo>
                  <a:lnTo>
                    <a:pt x="253" y="33"/>
                  </a:lnTo>
                  <a:lnTo>
                    <a:pt x="255" y="30"/>
                  </a:lnTo>
                  <a:lnTo>
                    <a:pt x="258" y="27"/>
                  </a:lnTo>
                  <a:lnTo>
                    <a:pt x="261" y="26"/>
                  </a:lnTo>
                  <a:lnTo>
                    <a:pt x="263" y="23"/>
                  </a:lnTo>
                  <a:lnTo>
                    <a:pt x="266" y="20"/>
                  </a:lnTo>
                  <a:lnTo>
                    <a:pt x="268" y="17"/>
                  </a:lnTo>
                  <a:lnTo>
                    <a:pt x="271" y="14"/>
                  </a:lnTo>
                  <a:lnTo>
                    <a:pt x="274" y="11"/>
                  </a:lnTo>
                  <a:lnTo>
                    <a:pt x="276" y="8"/>
                  </a:lnTo>
                  <a:lnTo>
                    <a:pt x="280" y="4"/>
                  </a:lnTo>
                  <a:lnTo>
                    <a:pt x="280" y="2"/>
                  </a:lnTo>
                  <a:lnTo>
                    <a:pt x="282" y="2"/>
                  </a:lnTo>
                  <a:lnTo>
                    <a:pt x="282" y="1"/>
                  </a:lnTo>
                  <a:lnTo>
                    <a:pt x="283" y="1"/>
                  </a:lnTo>
                  <a:lnTo>
                    <a:pt x="283" y="0"/>
                  </a:lnTo>
                  <a:lnTo>
                    <a:pt x="284" y="0"/>
                  </a:lnTo>
                  <a:lnTo>
                    <a:pt x="286" y="0"/>
                  </a:lnTo>
                  <a:lnTo>
                    <a:pt x="287" y="0"/>
                  </a:lnTo>
                  <a:lnTo>
                    <a:pt x="288" y="0"/>
                  </a:lnTo>
                  <a:lnTo>
                    <a:pt x="290" y="0"/>
                  </a:lnTo>
                  <a:lnTo>
                    <a:pt x="291" y="0"/>
                  </a:lnTo>
                  <a:lnTo>
                    <a:pt x="294" y="0"/>
                  </a:lnTo>
                  <a:lnTo>
                    <a:pt x="295" y="0"/>
                  </a:lnTo>
                  <a:lnTo>
                    <a:pt x="296" y="0"/>
                  </a:lnTo>
                  <a:lnTo>
                    <a:pt x="298" y="0"/>
                  </a:lnTo>
                  <a:lnTo>
                    <a:pt x="299" y="0"/>
                  </a:lnTo>
                  <a:lnTo>
                    <a:pt x="300" y="0"/>
                  </a:lnTo>
                  <a:lnTo>
                    <a:pt x="302" y="0"/>
                  </a:lnTo>
                  <a:lnTo>
                    <a:pt x="303" y="0"/>
                  </a:lnTo>
                  <a:lnTo>
                    <a:pt x="306" y="0"/>
                  </a:lnTo>
                  <a:lnTo>
                    <a:pt x="308" y="0"/>
                  </a:lnTo>
                  <a:lnTo>
                    <a:pt x="310" y="0"/>
                  </a:lnTo>
                  <a:lnTo>
                    <a:pt x="311" y="1"/>
                  </a:lnTo>
                  <a:lnTo>
                    <a:pt x="312" y="1"/>
                  </a:lnTo>
                  <a:lnTo>
                    <a:pt x="314" y="1"/>
                  </a:lnTo>
                  <a:lnTo>
                    <a:pt x="314" y="2"/>
                  </a:lnTo>
                  <a:lnTo>
                    <a:pt x="315" y="2"/>
                  </a:lnTo>
                  <a:lnTo>
                    <a:pt x="316" y="4"/>
                  </a:lnTo>
                  <a:lnTo>
                    <a:pt x="316" y="5"/>
                  </a:lnTo>
                  <a:lnTo>
                    <a:pt x="316" y="7"/>
                  </a:lnTo>
                  <a:lnTo>
                    <a:pt x="318" y="8"/>
                  </a:lnTo>
                  <a:lnTo>
                    <a:pt x="318" y="11"/>
                  </a:lnTo>
                  <a:lnTo>
                    <a:pt x="318" y="16"/>
                  </a:lnTo>
                  <a:lnTo>
                    <a:pt x="318" y="20"/>
                  </a:lnTo>
                  <a:lnTo>
                    <a:pt x="318" y="24"/>
                  </a:lnTo>
                  <a:lnTo>
                    <a:pt x="318" y="29"/>
                  </a:lnTo>
                  <a:lnTo>
                    <a:pt x="318" y="33"/>
                  </a:lnTo>
                  <a:lnTo>
                    <a:pt x="318" y="38"/>
                  </a:lnTo>
                  <a:lnTo>
                    <a:pt x="318" y="42"/>
                  </a:lnTo>
                  <a:lnTo>
                    <a:pt x="318" y="45"/>
                  </a:lnTo>
                  <a:lnTo>
                    <a:pt x="318" y="49"/>
                  </a:lnTo>
                  <a:lnTo>
                    <a:pt x="318" y="54"/>
                  </a:lnTo>
                  <a:lnTo>
                    <a:pt x="318" y="58"/>
                  </a:lnTo>
                  <a:lnTo>
                    <a:pt x="318" y="62"/>
                  </a:lnTo>
                  <a:lnTo>
                    <a:pt x="318" y="67"/>
                  </a:lnTo>
                  <a:lnTo>
                    <a:pt x="318" y="71"/>
                  </a:lnTo>
                  <a:lnTo>
                    <a:pt x="318" y="79"/>
                  </a:lnTo>
                  <a:lnTo>
                    <a:pt x="316" y="79"/>
                  </a:lnTo>
                  <a:lnTo>
                    <a:pt x="314" y="79"/>
                  </a:lnTo>
                  <a:lnTo>
                    <a:pt x="312" y="79"/>
                  </a:lnTo>
                  <a:lnTo>
                    <a:pt x="310" y="79"/>
                  </a:lnTo>
                  <a:lnTo>
                    <a:pt x="308" y="79"/>
                  </a:lnTo>
                  <a:lnTo>
                    <a:pt x="306" y="79"/>
                  </a:lnTo>
                  <a:lnTo>
                    <a:pt x="304" y="77"/>
                  </a:lnTo>
                  <a:lnTo>
                    <a:pt x="302" y="77"/>
                  </a:lnTo>
                  <a:lnTo>
                    <a:pt x="300" y="77"/>
                  </a:lnTo>
                  <a:lnTo>
                    <a:pt x="298" y="77"/>
                  </a:lnTo>
                  <a:lnTo>
                    <a:pt x="296" y="77"/>
                  </a:lnTo>
                  <a:lnTo>
                    <a:pt x="294" y="77"/>
                  </a:lnTo>
                  <a:lnTo>
                    <a:pt x="292" y="77"/>
                  </a:lnTo>
                  <a:lnTo>
                    <a:pt x="290" y="77"/>
                  </a:lnTo>
                  <a:lnTo>
                    <a:pt x="288" y="77"/>
                  </a:lnTo>
                  <a:lnTo>
                    <a:pt x="286" y="77"/>
                  </a:lnTo>
                  <a:lnTo>
                    <a:pt x="286" y="76"/>
                  </a:lnTo>
                  <a:lnTo>
                    <a:pt x="286" y="74"/>
                  </a:lnTo>
                  <a:lnTo>
                    <a:pt x="286" y="73"/>
                  </a:lnTo>
                  <a:lnTo>
                    <a:pt x="286" y="70"/>
                  </a:lnTo>
                  <a:lnTo>
                    <a:pt x="286" y="68"/>
                  </a:lnTo>
                  <a:lnTo>
                    <a:pt x="286" y="65"/>
                  </a:lnTo>
                  <a:lnTo>
                    <a:pt x="286" y="64"/>
                  </a:lnTo>
                  <a:lnTo>
                    <a:pt x="286" y="61"/>
                  </a:lnTo>
                  <a:lnTo>
                    <a:pt x="286" y="58"/>
                  </a:lnTo>
                  <a:lnTo>
                    <a:pt x="286" y="57"/>
                  </a:lnTo>
                  <a:lnTo>
                    <a:pt x="286" y="54"/>
                  </a:lnTo>
                  <a:lnTo>
                    <a:pt x="286" y="52"/>
                  </a:lnTo>
                  <a:lnTo>
                    <a:pt x="286" y="51"/>
                  </a:lnTo>
                  <a:lnTo>
                    <a:pt x="286" y="48"/>
                  </a:lnTo>
                  <a:lnTo>
                    <a:pt x="286" y="45"/>
                  </a:lnTo>
                  <a:lnTo>
                    <a:pt x="286" y="42"/>
                  </a:lnTo>
                  <a:lnTo>
                    <a:pt x="283" y="43"/>
                  </a:lnTo>
                  <a:lnTo>
                    <a:pt x="282" y="45"/>
                  </a:lnTo>
                  <a:lnTo>
                    <a:pt x="280" y="48"/>
                  </a:lnTo>
                  <a:lnTo>
                    <a:pt x="278" y="51"/>
                  </a:lnTo>
                  <a:lnTo>
                    <a:pt x="275" y="52"/>
                  </a:lnTo>
                  <a:lnTo>
                    <a:pt x="274" y="55"/>
                  </a:lnTo>
                  <a:lnTo>
                    <a:pt x="271" y="57"/>
                  </a:lnTo>
                  <a:lnTo>
                    <a:pt x="270" y="59"/>
                  </a:lnTo>
                  <a:lnTo>
                    <a:pt x="267" y="61"/>
                  </a:lnTo>
                  <a:lnTo>
                    <a:pt x="266" y="64"/>
                  </a:lnTo>
                  <a:lnTo>
                    <a:pt x="263" y="65"/>
                  </a:lnTo>
                  <a:lnTo>
                    <a:pt x="262" y="68"/>
                  </a:lnTo>
                  <a:lnTo>
                    <a:pt x="259" y="70"/>
                  </a:lnTo>
                  <a:lnTo>
                    <a:pt x="257" y="73"/>
                  </a:lnTo>
                  <a:lnTo>
                    <a:pt x="255" y="76"/>
                  </a:lnTo>
                  <a:lnTo>
                    <a:pt x="251" y="79"/>
                  </a:lnTo>
                  <a:lnTo>
                    <a:pt x="249" y="79"/>
                  </a:lnTo>
                  <a:lnTo>
                    <a:pt x="247" y="79"/>
                  </a:lnTo>
                  <a:lnTo>
                    <a:pt x="246" y="79"/>
                  </a:lnTo>
                  <a:lnTo>
                    <a:pt x="243" y="79"/>
                  </a:lnTo>
                  <a:lnTo>
                    <a:pt x="242" y="79"/>
                  </a:lnTo>
                  <a:lnTo>
                    <a:pt x="239" y="79"/>
                  </a:lnTo>
                  <a:lnTo>
                    <a:pt x="238" y="79"/>
                  </a:lnTo>
                  <a:lnTo>
                    <a:pt x="237" y="79"/>
                  </a:lnTo>
                  <a:lnTo>
                    <a:pt x="234" y="79"/>
                  </a:lnTo>
                  <a:lnTo>
                    <a:pt x="233" y="79"/>
                  </a:lnTo>
                  <a:lnTo>
                    <a:pt x="231" y="79"/>
                  </a:lnTo>
                  <a:lnTo>
                    <a:pt x="229" y="79"/>
                  </a:lnTo>
                  <a:lnTo>
                    <a:pt x="227" y="79"/>
                  </a:lnTo>
                  <a:lnTo>
                    <a:pt x="225" y="79"/>
                  </a:lnTo>
                  <a:lnTo>
                    <a:pt x="223" y="79"/>
                  </a:lnTo>
                  <a:lnTo>
                    <a:pt x="222" y="77"/>
                  </a:lnTo>
                  <a:lnTo>
                    <a:pt x="219" y="74"/>
                  </a:lnTo>
                  <a:lnTo>
                    <a:pt x="217" y="73"/>
                  </a:lnTo>
                  <a:lnTo>
                    <a:pt x="214" y="70"/>
                  </a:lnTo>
                  <a:lnTo>
                    <a:pt x="212" y="67"/>
                  </a:lnTo>
                  <a:lnTo>
                    <a:pt x="210" y="65"/>
                  </a:lnTo>
                  <a:lnTo>
                    <a:pt x="208" y="62"/>
                  </a:lnTo>
                  <a:lnTo>
                    <a:pt x="205" y="59"/>
                  </a:lnTo>
                  <a:lnTo>
                    <a:pt x="204" y="58"/>
                  </a:lnTo>
                  <a:lnTo>
                    <a:pt x="201" y="55"/>
                  </a:lnTo>
                  <a:lnTo>
                    <a:pt x="198" y="54"/>
                  </a:lnTo>
                  <a:lnTo>
                    <a:pt x="197" y="51"/>
                  </a:lnTo>
                  <a:lnTo>
                    <a:pt x="194" y="48"/>
                  </a:lnTo>
                  <a:lnTo>
                    <a:pt x="192" y="46"/>
                  </a:lnTo>
                  <a:lnTo>
                    <a:pt x="190" y="43"/>
                  </a:lnTo>
                  <a:lnTo>
                    <a:pt x="186" y="40"/>
                  </a:lnTo>
                  <a:lnTo>
                    <a:pt x="186" y="42"/>
                  </a:lnTo>
                  <a:lnTo>
                    <a:pt x="186" y="43"/>
                  </a:lnTo>
                  <a:lnTo>
                    <a:pt x="186" y="45"/>
                  </a:lnTo>
                  <a:lnTo>
                    <a:pt x="186" y="48"/>
                  </a:lnTo>
                  <a:lnTo>
                    <a:pt x="186" y="49"/>
                  </a:lnTo>
                  <a:lnTo>
                    <a:pt x="186" y="51"/>
                  </a:lnTo>
                  <a:lnTo>
                    <a:pt x="186" y="54"/>
                  </a:lnTo>
                  <a:lnTo>
                    <a:pt x="186" y="55"/>
                  </a:lnTo>
                  <a:lnTo>
                    <a:pt x="186" y="57"/>
                  </a:lnTo>
                  <a:lnTo>
                    <a:pt x="186" y="58"/>
                  </a:lnTo>
                  <a:lnTo>
                    <a:pt x="186" y="61"/>
                  </a:lnTo>
                  <a:lnTo>
                    <a:pt x="186" y="62"/>
                  </a:lnTo>
                  <a:lnTo>
                    <a:pt x="186" y="64"/>
                  </a:lnTo>
                  <a:lnTo>
                    <a:pt x="186" y="65"/>
                  </a:lnTo>
                  <a:lnTo>
                    <a:pt x="186" y="67"/>
                  </a:lnTo>
                  <a:lnTo>
                    <a:pt x="186" y="68"/>
                  </a:lnTo>
                  <a:lnTo>
                    <a:pt x="186" y="70"/>
                  </a:lnTo>
                  <a:lnTo>
                    <a:pt x="185" y="70"/>
                  </a:lnTo>
                  <a:lnTo>
                    <a:pt x="185" y="71"/>
                  </a:lnTo>
                  <a:lnTo>
                    <a:pt x="184" y="73"/>
                  </a:lnTo>
                  <a:lnTo>
                    <a:pt x="182" y="74"/>
                  </a:lnTo>
                  <a:lnTo>
                    <a:pt x="181" y="74"/>
                  </a:lnTo>
                  <a:lnTo>
                    <a:pt x="180" y="76"/>
                  </a:lnTo>
                  <a:lnTo>
                    <a:pt x="178" y="76"/>
                  </a:lnTo>
                  <a:lnTo>
                    <a:pt x="177" y="76"/>
                  </a:lnTo>
                  <a:lnTo>
                    <a:pt x="176" y="77"/>
                  </a:lnTo>
                  <a:lnTo>
                    <a:pt x="174" y="77"/>
                  </a:lnTo>
                  <a:lnTo>
                    <a:pt x="173" y="77"/>
                  </a:lnTo>
                  <a:lnTo>
                    <a:pt x="170" y="79"/>
                  </a:lnTo>
                  <a:lnTo>
                    <a:pt x="168" y="79"/>
                  </a:lnTo>
                  <a:lnTo>
                    <a:pt x="162" y="79"/>
                  </a:lnTo>
                  <a:lnTo>
                    <a:pt x="155" y="79"/>
                  </a:lnTo>
                  <a:lnTo>
                    <a:pt x="145" y="79"/>
                  </a:lnTo>
                  <a:lnTo>
                    <a:pt x="136" y="79"/>
                  </a:lnTo>
                  <a:lnTo>
                    <a:pt x="127" y="79"/>
                  </a:lnTo>
                  <a:lnTo>
                    <a:pt x="117" y="79"/>
                  </a:lnTo>
                  <a:lnTo>
                    <a:pt x="108" y="79"/>
                  </a:lnTo>
                  <a:lnTo>
                    <a:pt x="99" y="79"/>
                  </a:lnTo>
                  <a:lnTo>
                    <a:pt x="90" y="79"/>
                  </a:lnTo>
                  <a:lnTo>
                    <a:pt x="80" y="79"/>
                  </a:lnTo>
                  <a:lnTo>
                    <a:pt x="71" y="79"/>
                  </a:lnTo>
                  <a:lnTo>
                    <a:pt x="62" y="79"/>
                  </a:lnTo>
                  <a:lnTo>
                    <a:pt x="53" y="79"/>
                  </a:lnTo>
                  <a:lnTo>
                    <a:pt x="43" y="79"/>
                  </a:lnTo>
                  <a:lnTo>
                    <a:pt x="34" y="79"/>
                  </a:lnTo>
                  <a:lnTo>
                    <a:pt x="19" y="79"/>
                  </a:lnTo>
                  <a:lnTo>
                    <a:pt x="18" y="79"/>
                  </a:lnTo>
                  <a:lnTo>
                    <a:pt x="17" y="79"/>
                  </a:lnTo>
                  <a:lnTo>
                    <a:pt x="14" y="79"/>
                  </a:lnTo>
                  <a:lnTo>
                    <a:pt x="11" y="77"/>
                  </a:lnTo>
                  <a:lnTo>
                    <a:pt x="10" y="77"/>
                  </a:lnTo>
                  <a:lnTo>
                    <a:pt x="9" y="77"/>
                  </a:lnTo>
                  <a:lnTo>
                    <a:pt x="7" y="76"/>
                  </a:lnTo>
                  <a:lnTo>
                    <a:pt x="5" y="76"/>
                  </a:lnTo>
                  <a:lnTo>
                    <a:pt x="5" y="74"/>
                  </a:lnTo>
                  <a:lnTo>
                    <a:pt x="3" y="74"/>
                  </a:lnTo>
                  <a:lnTo>
                    <a:pt x="2" y="73"/>
                  </a:lnTo>
                  <a:lnTo>
                    <a:pt x="1" y="71"/>
                  </a:lnTo>
                  <a:lnTo>
                    <a:pt x="1" y="70"/>
                  </a:lnTo>
                  <a:lnTo>
                    <a:pt x="0" y="68"/>
                  </a:lnTo>
                  <a:lnTo>
                    <a:pt x="0" y="67"/>
                  </a:lnTo>
                  <a:lnTo>
                    <a:pt x="0" y="64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0" y="8"/>
                  </a:lnTo>
                  <a:lnTo>
                    <a:pt x="1" y="7"/>
                  </a:lnTo>
                  <a:lnTo>
                    <a:pt x="1" y="5"/>
                  </a:lnTo>
                  <a:lnTo>
                    <a:pt x="2" y="4"/>
                  </a:lnTo>
                  <a:lnTo>
                    <a:pt x="3" y="4"/>
                  </a:lnTo>
                  <a:lnTo>
                    <a:pt x="5" y="2"/>
                  </a:lnTo>
                  <a:lnTo>
                    <a:pt x="6" y="2"/>
                  </a:lnTo>
                  <a:lnTo>
                    <a:pt x="7" y="1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2" y="0"/>
                  </a:lnTo>
                </a:path>
              </a:pathLst>
            </a:custGeom>
            <a:solidFill>
              <a:srgbClr val="FFCC00"/>
            </a:solidFill>
            <a:ln w="254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>
              <a:outerShdw dist="35921" dir="2700000" algn="ctr" rotWithShape="0">
                <a:schemeClr val="accent2"/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42875" y="6350000"/>
            <a:ext cx="2133600" cy="365125"/>
          </a:xfrm>
        </p:spPr>
        <p:txBody>
          <a:bodyPr/>
          <a:lstStyle/>
          <a:p>
            <a:pPr algn="l">
              <a:defRPr/>
            </a:pPr>
            <a:fld id="{6724B4D8-2F03-4F40-BA30-BCC25D445FCB}" type="slidenum">
              <a:rPr lang="en-US"/>
              <a:pPr algn="l">
                <a:defRPr/>
              </a:pPr>
              <a:t>1</a:t>
            </a:fld>
            <a:r>
              <a:rPr lang="en-US" dirty="0"/>
              <a:t>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38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Culture Transformation Framework</a:t>
            </a:r>
            <a:br>
              <a:rPr lang="en-US" b="1" dirty="0" smtClean="0"/>
            </a:br>
            <a:r>
              <a:rPr lang="en-US" sz="3100" b="1" dirty="0" smtClean="0"/>
              <a:t>Pillar #1: Leadership 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285750" y="1600200"/>
            <a:ext cx="8643938" cy="4525963"/>
          </a:xfrm>
        </p:spPr>
        <p:txBody>
          <a:bodyPr/>
          <a:lstStyle/>
          <a:p>
            <a:pPr eaLnBrk="1" hangingPunct="1"/>
            <a:r>
              <a:rPr lang="en-US" smtClean="0"/>
              <a:t>Minimum Standards:</a:t>
            </a:r>
          </a:p>
          <a:p>
            <a:pPr lvl="1" eaLnBrk="1" hangingPunct="1"/>
            <a:r>
              <a:rPr lang="en-US" smtClean="0"/>
              <a:t>Annual performance assessment – Pilot Leadership Assessment Tool for Heads of SA Operations in 2012</a:t>
            </a:r>
          </a:p>
          <a:p>
            <a:pPr lvl="1" eaLnBrk="1" hangingPunct="1"/>
            <a:r>
              <a:rPr lang="en-US" smtClean="0"/>
              <a:t>Leadership development at all levels </a:t>
            </a:r>
          </a:p>
          <a:p>
            <a:pPr lvl="1" eaLnBrk="1" hangingPunct="1"/>
            <a:r>
              <a:rPr lang="en-US" smtClean="0"/>
              <a:t>Visible felt leadership programme enabled by freeing time</a:t>
            </a:r>
          </a:p>
          <a:p>
            <a:pPr lvl="1" eaLnBrk="1" hangingPunct="1"/>
            <a:r>
              <a:rPr lang="en-US" smtClean="0"/>
              <a:t>Programme to effectively engage and empower workers </a:t>
            </a:r>
          </a:p>
          <a:p>
            <a:pPr eaLnBrk="1" hangingPunct="1"/>
            <a:endParaRPr lang="en-US" smtClean="0"/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  <p:sp>
        <p:nvSpPr>
          <p:cNvPr id="12292" name="Line 11"/>
          <p:cNvSpPr>
            <a:spLocks noChangeShapeType="1"/>
          </p:cNvSpPr>
          <p:nvPr/>
        </p:nvSpPr>
        <p:spPr bwMode="auto">
          <a:xfrm>
            <a:off x="363538" y="1268413"/>
            <a:ext cx="83518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42875" y="6350000"/>
            <a:ext cx="2133600" cy="365125"/>
          </a:xfrm>
        </p:spPr>
        <p:txBody>
          <a:bodyPr/>
          <a:lstStyle/>
          <a:p>
            <a:pPr algn="l">
              <a:defRPr/>
            </a:pPr>
            <a:fld id="{846B348B-BEA4-4354-B9F0-54A692D2BFB0}" type="slidenum">
              <a:rPr lang="en-US"/>
              <a:pPr algn="l">
                <a:defRPr/>
              </a:pPr>
              <a:t>10</a:t>
            </a:fld>
            <a:r>
              <a:rPr lang="en-US" dirty="0"/>
              <a:t>		</a:t>
            </a:r>
          </a:p>
        </p:txBody>
      </p:sp>
      <p:grpSp>
        <p:nvGrpSpPr>
          <p:cNvPr id="12294" name="Group 9"/>
          <p:cNvGrpSpPr>
            <a:grpSpLocks/>
          </p:cNvGrpSpPr>
          <p:nvPr/>
        </p:nvGrpSpPr>
        <p:grpSpPr bwMode="auto">
          <a:xfrm>
            <a:off x="8316913" y="6438900"/>
            <a:ext cx="641350" cy="347663"/>
            <a:chOff x="2526" y="1894"/>
            <a:chExt cx="403" cy="219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2526" y="1894"/>
              <a:ext cx="403" cy="219"/>
            </a:xfrm>
            <a:custGeom>
              <a:avLst/>
              <a:gdLst/>
              <a:ahLst/>
              <a:cxnLst>
                <a:cxn ang="0">
                  <a:pos x="315" y="0"/>
                </a:cxn>
                <a:cxn ang="0">
                  <a:pos x="329" y="1"/>
                </a:cxn>
                <a:cxn ang="0">
                  <a:pos x="345" y="3"/>
                </a:cxn>
                <a:cxn ang="0">
                  <a:pos x="361" y="8"/>
                </a:cxn>
                <a:cxn ang="0">
                  <a:pos x="373" y="14"/>
                </a:cxn>
                <a:cxn ang="0">
                  <a:pos x="384" y="22"/>
                </a:cxn>
                <a:cxn ang="0">
                  <a:pos x="393" y="31"/>
                </a:cxn>
                <a:cxn ang="0">
                  <a:pos x="399" y="42"/>
                </a:cxn>
                <a:cxn ang="0">
                  <a:pos x="402" y="55"/>
                </a:cxn>
                <a:cxn ang="0">
                  <a:pos x="402" y="163"/>
                </a:cxn>
                <a:cxn ang="0">
                  <a:pos x="399" y="175"/>
                </a:cxn>
                <a:cxn ang="0">
                  <a:pos x="393" y="186"/>
                </a:cxn>
                <a:cxn ang="0">
                  <a:pos x="384" y="195"/>
                </a:cxn>
                <a:cxn ang="0">
                  <a:pos x="373" y="203"/>
                </a:cxn>
                <a:cxn ang="0">
                  <a:pos x="361" y="209"/>
                </a:cxn>
                <a:cxn ang="0">
                  <a:pos x="345" y="214"/>
                </a:cxn>
                <a:cxn ang="0">
                  <a:pos x="329" y="216"/>
                </a:cxn>
                <a:cxn ang="0">
                  <a:pos x="86" y="218"/>
                </a:cxn>
                <a:cxn ang="0">
                  <a:pos x="72" y="216"/>
                </a:cxn>
                <a:cxn ang="0">
                  <a:pos x="56" y="214"/>
                </a:cxn>
                <a:cxn ang="0">
                  <a:pos x="40" y="209"/>
                </a:cxn>
                <a:cxn ang="0">
                  <a:pos x="28" y="203"/>
                </a:cxn>
                <a:cxn ang="0">
                  <a:pos x="17" y="195"/>
                </a:cxn>
                <a:cxn ang="0">
                  <a:pos x="8" y="186"/>
                </a:cxn>
                <a:cxn ang="0">
                  <a:pos x="2" y="175"/>
                </a:cxn>
                <a:cxn ang="0">
                  <a:pos x="0" y="160"/>
                </a:cxn>
                <a:cxn ang="0">
                  <a:pos x="0" y="54"/>
                </a:cxn>
                <a:cxn ang="0">
                  <a:pos x="2" y="42"/>
                </a:cxn>
                <a:cxn ang="0">
                  <a:pos x="8" y="31"/>
                </a:cxn>
                <a:cxn ang="0">
                  <a:pos x="17" y="22"/>
                </a:cxn>
                <a:cxn ang="0">
                  <a:pos x="28" y="14"/>
                </a:cxn>
                <a:cxn ang="0">
                  <a:pos x="40" y="8"/>
                </a:cxn>
                <a:cxn ang="0">
                  <a:pos x="56" y="3"/>
                </a:cxn>
                <a:cxn ang="0">
                  <a:pos x="72" y="1"/>
                </a:cxn>
              </a:cxnLst>
              <a:rect l="0" t="0" r="r" b="b"/>
              <a:pathLst>
                <a:path w="403" h="219">
                  <a:moveTo>
                    <a:pt x="86" y="0"/>
                  </a:moveTo>
                  <a:lnTo>
                    <a:pt x="315" y="0"/>
                  </a:lnTo>
                  <a:lnTo>
                    <a:pt x="321" y="0"/>
                  </a:lnTo>
                  <a:lnTo>
                    <a:pt x="329" y="1"/>
                  </a:lnTo>
                  <a:lnTo>
                    <a:pt x="337" y="1"/>
                  </a:lnTo>
                  <a:lnTo>
                    <a:pt x="345" y="3"/>
                  </a:lnTo>
                  <a:lnTo>
                    <a:pt x="353" y="6"/>
                  </a:lnTo>
                  <a:lnTo>
                    <a:pt x="361" y="8"/>
                  </a:lnTo>
                  <a:lnTo>
                    <a:pt x="367" y="11"/>
                  </a:lnTo>
                  <a:lnTo>
                    <a:pt x="373" y="14"/>
                  </a:lnTo>
                  <a:lnTo>
                    <a:pt x="379" y="19"/>
                  </a:lnTo>
                  <a:lnTo>
                    <a:pt x="384" y="22"/>
                  </a:lnTo>
                  <a:lnTo>
                    <a:pt x="388" y="27"/>
                  </a:lnTo>
                  <a:lnTo>
                    <a:pt x="393" y="31"/>
                  </a:lnTo>
                  <a:lnTo>
                    <a:pt x="396" y="36"/>
                  </a:lnTo>
                  <a:lnTo>
                    <a:pt x="399" y="42"/>
                  </a:lnTo>
                  <a:lnTo>
                    <a:pt x="400" y="47"/>
                  </a:lnTo>
                  <a:lnTo>
                    <a:pt x="402" y="55"/>
                  </a:lnTo>
                  <a:lnTo>
                    <a:pt x="402" y="160"/>
                  </a:lnTo>
                  <a:lnTo>
                    <a:pt x="402" y="163"/>
                  </a:lnTo>
                  <a:lnTo>
                    <a:pt x="400" y="170"/>
                  </a:lnTo>
                  <a:lnTo>
                    <a:pt x="399" y="175"/>
                  </a:lnTo>
                  <a:lnTo>
                    <a:pt x="396" y="181"/>
                  </a:lnTo>
                  <a:lnTo>
                    <a:pt x="393" y="186"/>
                  </a:lnTo>
                  <a:lnTo>
                    <a:pt x="388" y="190"/>
                  </a:lnTo>
                  <a:lnTo>
                    <a:pt x="384" y="195"/>
                  </a:lnTo>
                  <a:lnTo>
                    <a:pt x="379" y="198"/>
                  </a:lnTo>
                  <a:lnTo>
                    <a:pt x="373" y="203"/>
                  </a:lnTo>
                  <a:lnTo>
                    <a:pt x="367" y="206"/>
                  </a:lnTo>
                  <a:lnTo>
                    <a:pt x="361" y="209"/>
                  </a:lnTo>
                  <a:lnTo>
                    <a:pt x="353" y="211"/>
                  </a:lnTo>
                  <a:lnTo>
                    <a:pt x="345" y="214"/>
                  </a:lnTo>
                  <a:lnTo>
                    <a:pt x="337" y="214"/>
                  </a:lnTo>
                  <a:lnTo>
                    <a:pt x="329" y="216"/>
                  </a:lnTo>
                  <a:lnTo>
                    <a:pt x="315" y="218"/>
                  </a:lnTo>
                  <a:lnTo>
                    <a:pt x="86" y="218"/>
                  </a:lnTo>
                  <a:lnTo>
                    <a:pt x="80" y="218"/>
                  </a:lnTo>
                  <a:lnTo>
                    <a:pt x="72" y="216"/>
                  </a:lnTo>
                  <a:lnTo>
                    <a:pt x="64" y="214"/>
                  </a:lnTo>
                  <a:lnTo>
                    <a:pt x="56" y="214"/>
                  </a:lnTo>
                  <a:lnTo>
                    <a:pt x="48" y="211"/>
                  </a:lnTo>
                  <a:lnTo>
                    <a:pt x="40" y="209"/>
                  </a:lnTo>
                  <a:lnTo>
                    <a:pt x="34" y="206"/>
                  </a:lnTo>
                  <a:lnTo>
                    <a:pt x="28" y="203"/>
                  </a:lnTo>
                  <a:lnTo>
                    <a:pt x="21" y="198"/>
                  </a:lnTo>
                  <a:lnTo>
                    <a:pt x="17" y="195"/>
                  </a:lnTo>
                  <a:lnTo>
                    <a:pt x="12" y="190"/>
                  </a:lnTo>
                  <a:lnTo>
                    <a:pt x="8" y="186"/>
                  </a:lnTo>
                  <a:lnTo>
                    <a:pt x="5" y="181"/>
                  </a:lnTo>
                  <a:lnTo>
                    <a:pt x="2" y="175"/>
                  </a:lnTo>
                  <a:lnTo>
                    <a:pt x="1" y="170"/>
                  </a:lnTo>
                  <a:lnTo>
                    <a:pt x="0" y="160"/>
                  </a:lnTo>
                  <a:lnTo>
                    <a:pt x="0" y="55"/>
                  </a:lnTo>
                  <a:lnTo>
                    <a:pt x="0" y="54"/>
                  </a:lnTo>
                  <a:lnTo>
                    <a:pt x="1" y="47"/>
                  </a:lnTo>
                  <a:lnTo>
                    <a:pt x="2" y="42"/>
                  </a:lnTo>
                  <a:lnTo>
                    <a:pt x="5" y="36"/>
                  </a:lnTo>
                  <a:lnTo>
                    <a:pt x="8" y="31"/>
                  </a:lnTo>
                  <a:lnTo>
                    <a:pt x="12" y="27"/>
                  </a:lnTo>
                  <a:lnTo>
                    <a:pt x="17" y="22"/>
                  </a:lnTo>
                  <a:lnTo>
                    <a:pt x="21" y="19"/>
                  </a:lnTo>
                  <a:lnTo>
                    <a:pt x="28" y="14"/>
                  </a:lnTo>
                  <a:lnTo>
                    <a:pt x="34" y="11"/>
                  </a:lnTo>
                  <a:lnTo>
                    <a:pt x="40" y="8"/>
                  </a:lnTo>
                  <a:lnTo>
                    <a:pt x="48" y="6"/>
                  </a:lnTo>
                  <a:lnTo>
                    <a:pt x="56" y="3"/>
                  </a:lnTo>
                  <a:lnTo>
                    <a:pt x="64" y="1"/>
                  </a:lnTo>
                  <a:lnTo>
                    <a:pt x="72" y="1"/>
                  </a:lnTo>
                  <a:lnTo>
                    <a:pt x="86" y="0"/>
                  </a:lnTo>
                </a:path>
              </a:pathLst>
            </a:custGeom>
            <a:solidFill>
              <a:srgbClr val="FFCC00"/>
            </a:solidFill>
            <a:ln w="254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2564" y="1959"/>
              <a:ext cx="319" cy="80"/>
            </a:xfrm>
            <a:custGeom>
              <a:avLst/>
              <a:gdLst/>
              <a:ahLst/>
              <a:cxnLst>
                <a:cxn ang="0">
                  <a:pos x="119" y="0"/>
                </a:cxn>
                <a:cxn ang="0">
                  <a:pos x="128" y="7"/>
                </a:cxn>
                <a:cxn ang="0">
                  <a:pos x="128" y="19"/>
                </a:cxn>
                <a:cxn ang="0">
                  <a:pos x="128" y="29"/>
                </a:cxn>
                <a:cxn ang="0">
                  <a:pos x="128" y="39"/>
                </a:cxn>
                <a:cxn ang="0">
                  <a:pos x="120" y="40"/>
                </a:cxn>
                <a:cxn ang="0">
                  <a:pos x="109" y="40"/>
                </a:cxn>
                <a:cxn ang="0">
                  <a:pos x="104" y="36"/>
                </a:cxn>
                <a:cxn ang="0">
                  <a:pos x="102" y="29"/>
                </a:cxn>
                <a:cxn ang="0">
                  <a:pos x="88" y="27"/>
                </a:cxn>
                <a:cxn ang="0">
                  <a:pos x="64" y="27"/>
                </a:cxn>
                <a:cxn ang="0">
                  <a:pos x="38" y="27"/>
                </a:cxn>
                <a:cxn ang="0">
                  <a:pos x="30" y="30"/>
                </a:cxn>
                <a:cxn ang="0">
                  <a:pos x="30" y="40"/>
                </a:cxn>
                <a:cxn ang="0">
                  <a:pos x="30" y="51"/>
                </a:cxn>
                <a:cxn ang="0">
                  <a:pos x="37" y="55"/>
                </a:cxn>
                <a:cxn ang="0">
                  <a:pos x="79" y="55"/>
                </a:cxn>
                <a:cxn ang="0">
                  <a:pos x="131" y="55"/>
                </a:cxn>
                <a:cxn ang="0">
                  <a:pos x="157" y="45"/>
                </a:cxn>
                <a:cxn ang="0">
                  <a:pos x="157" y="27"/>
                </a:cxn>
                <a:cxn ang="0">
                  <a:pos x="157" y="8"/>
                </a:cxn>
                <a:cxn ang="0">
                  <a:pos x="162" y="1"/>
                </a:cxn>
                <a:cxn ang="0">
                  <a:pos x="174" y="0"/>
                </a:cxn>
                <a:cxn ang="0">
                  <a:pos x="184" y="0"/>
                </a:cxn>
                <a:cxn ang="0">
                  <a:pos x="190" y="2"/>
                </a:cxn>
                <a:cxn ang="0">
                  <a:pos x="208" y="19"/>
                </a:cxn>
                <a:cxn ang="0">
                  <a:pos x="227" y="39"/>
                </a:cxn>
                <a:cxn ang="0">
                  <a:pos x="247" y="39"/>
                </a:cxn>
                <a:cxn ang="0">
                  <a:pos x="266" y="20"/>
                </a:cxn>
                <a:cxn ang="0">
                  <a:pos x="282" y="2"/>
                </a:cxn>
                <a:cxn ang="0">
                  <a:pos x="288" y="0"/>
                </a:cxn>
                <a:cxn ang="0">
                  <a:pos x="299" y="0"/>
                </a:cxn>
                <a:cxn ang="0">
                  <a:pos x="311" y="1"/>
                </a:cxn>
                <a:cxn ang="0">
                  <a:pos x="316" y="7"/>
                </a:cxn>
                <a:cxn ang="0">
                  <a:pos x="318" y="33"/>
                </a:cxn>
                <a:cxn ang="0">
                  <a:pos x="318" y="62"/>
                </a:cxn>
                <a:cxn ang="0">
                  <a:pos x="310" y="79"/>
                </a:cxn>
                <a:cxn ang="0">
                  <a:pos x="296" y="77"/>
                </a:cxn>
                <a:cxn ang="0">
                  <a:pos x="286" y="74"/>
                </a:cxn>
                <a:cxn ang="0">
                  <a:pos x="286" y="58"/>
                </a:cxn>
                <a:cxn ang="0">
                  <a:pos x="286" y="42"/>
                </a:cxn>
                <a:cxn ang="0">
                  <a:pos x="271" y="57"/>
                </a:cxn>
                <a:cxn ang="0">
                  <a:pos x="257" y="73"/>
                </a:cxn>
                <a:cxn ang="0">
                  <a:pos x="242" y="79"/>
                </a:cxn>
                <a:cxn ang="0">
                  <a:pos x="229" y="79"/>
                </a:cxn>
                <a:cxn ang="0">
                  <a:pos x="214" y="70"/>
                </a:cxn>
                <a:cxn ang="0">
                  <a:pos x="198" y="54"/>
                </a:cxn>
                <a:cxn ang="0">
                  <a:pos x="186" y="43"/>
                </a:cxn>
                <a:cxn ang="0">
                  <a:pos x="186" y="57"/>
                </a:cxn>
                <a:cxn ang="0">
                  <a:pos x="186" y="68"/>
                </a:cxn>
                <a:cxn ang="0">
                  <a:pos x="180" y="76"/>
                </a:cxn>
                <a:cxn ang="0">
                  <a:pos x="168" y="79"/>
                </a:cxn>
                <a:cxn ang="0">
                  <a:pos x="108" y="79"/>
                </a:cxn>
                <a:cxn ang="0">
                  <a:pos x="43" y="79"/>
                </a:cxn>
                <a:cxn ang="0">
                  <a:pos x="10" y="77"/>
                </a:cxn>
                <a:cxn ang="0">
                  <a:pos x="1" y="71"/>
                </a:cxn>
                <a:cxn ang="0">
                  <a:pos x="0" y="8"/>
                </a:cxn>
                <a:cxn ang="0">
                  <a:pos x="7" y="1"/>
                </a:cxn>
              </a:cxnLst>
              <a:rect l="0" t="0" r="r" b="b"/>
              <a:pathLst>
                <a:path w="319" h="80">
                  <a:moveTo>
                    <a:pt x="22" y="0"/>
                  </a:moveTo>
                  <a:lnTo>
                    <a:pt x="108" y="0"/>
                  </a:lnTo>
                  <a:lnTo>
                    <a:pt x="109" y="0"/>
                  </a:lnTo>
                  <a:lnTo>
                    <a:pt x="112" y="0"/>
                  </a:lnTo>
                  <a:lnTo>
                    <a:pt x="115" y="0"/>
                  </a:lnTo>
                  <a:lnTo>
                    <a:pt x="117" y="0"/>
                  </a:lnTo>
                  <a:lnTo>
                    <a:pt x="119" y="0"/>
                  </a:lnTo>
                  <a:lnTo>
                    <a:pt x="121" y="1"/>
                  </a:lnTo>
                  <a:lnTo>
                    <a:pt x="123" y="1"/>
                  </a:lnTo>
                  <a:lnTo>
                    <a:pt x="124" y="2"/>
                  </a:lnTo>
                  <a:lnTo>
                    <a:pt x="125" y="4"/>
                  </a:lnTo>
                  <a:lnTo>
                    <a:pt x="127" y="4"/>
                  </a:lnTo>
                  <a:lnTo>
                    <a:pt x="127" y="5"/>
                  </a:lnTo>
                  <a:lnTo>
                    <a:pt x="128" y="7"/>
                  </a:lnTo>
                  <a:lnTo>
                    <a:pt x="128" y="8"/>
                  </a:lnTo>
                  <a:lnTo>
                    <a:pt x="128" y="10"/>
                  </a:lnTo>
                  <a:lnTo>
                    <a:pt x="128" y="11"/>
                  </a:lnTo>
                  <a:lnTo>
                    <a:pt x="128" y="14"/>
                  </a:lnTo>
                  <a:lnTo>
                    <a:pt x="128" y="16"/>
                  </a:lnTo>
                  <a:lnTo>
                    <a:pt x="128" y="17"/>
                  </a:lnTo>
                  <a:lnTo>
                    <a:pt x="128" y="19"/>
                  </a:lnTo>
                  <a:lnTo>
                    <a:pt x="128" y="20"/>
                  </a:lnTo>
                  <a:lnTo>
                    <a:pt x="128" y="21"/>
                  </a:lnTo>
                  <a:lnTo>
                    <a:pt x="128" y="23"/>
                  </a:lnTo>
                  <a:lnTo>
                    <a:pt x="128" y="24"/>
                  </a:lnTo>
                  <a:lnTo>
                    <a:pt x="128" y="26"/>
                  </a:lnTo>
                  <a:lnTo>
                    <a:pt x="128" y="27"/>
                  </a:lnTo>
                  <a:lnTo>
                    <a:pt x="128" y="29"/>
                  </a:lnTo>
                  <a:lnTo>
                    <a:pt x="128" y="30"/>
                  </a:lnTo>
                  <a:lnTo>
                    <a:pt x="128" y="32"/>
                  </a:lnTo>
                  <a:lnTo>
                    <a:pt x="128" y="33"/>
                  </a:lnTo>
                  <a:lnTo>
                    <a:pt x="128" y="35"/>
                  </a:lnTo>
                  <a:lnTo>
                    <a:pt x="128" y="36"/>
                  </a:lnTo>
                  <a:lnTo>
                    <a:pt x="128" y="38"/>
                  </a:lnTo>
                  <a:lnTo>
                    <a:pt x="128" y="39"/>
                  </a:lnTo>
                  <a:lnTo>
                    <a:pt x="128" y="40"/>
                  </a:lnTo>
                  <a:lnTo>
                    <a:pt x="127" y="40"/>
                  </a:lnTo>
                  <a:lnTo>
                    <a:pt x="125" y="40"/>
                  </a:lnTo>
                  <a:lnTo>
                    <a:pt x="124" y="40"/>
                  </a:lnTo>
                  <a:lnTo>
                    <a:pt x="123" y="40"/>
                  </a:lnTo>
                  <a:lnTo>
                    <a:pt x="121" y="40"/>
                  </a:lnTo>
                  <a:lnTo>
                    <a:pt x="120" y="40"/>
                  </a:lnTo>
                  <a:lnTo>
                    <a:pt x="119" y="40"/>
                  </a:lnTo>
                  <a:lnTo>
                    <a:pt x="116" y="40"/>
                  </a:lnTo>
                  <a:lnTo>
                    <a:pt x="115" y="40"/>
                  </a:lnTo>
                  <a:lnTo>
                    <a:pt x="113" y="40"/>
                  </a:lnTo>
                  <a:lnTo>
                    <a:pt x="112" y="40"/>
                  </a:lnTo>
                  <a:lnTo>
                    <a:pt x="111" y="40"/>
                  </a:lnTo>
                  <a:lnTo>
                    <a:pt x="109" y="40"/>
                  </a:lnTo>
                  <a:lnTo>
                    <a:pt x="108" y="40"/>
                  </a:lnTo>
                  <a:lnTo>
                    <a:pt x="107" y="40"/>
                  </a:lnTo>
                  <a:lnTo>
                    <a:pt x="106" y="40"/>
                  </a:lnTo>
                  <a:lnTo>
                    <a:pt x="104" y="40"/>
                  </a:lnTo>
                  <a:lnTo>
                    <a:pt x="104" y="39"/>
                  </a:lnTo>
                  <a:lnTo>
                    <a:pt x="104" y="38"/>
                  </a:lnTo>
                  <a:lnTo>
                    <a:pt x="104" y="36"/>
                  </a:lnTo>
                  <a:lnTo>
                    <a:pt x="104" y="35"/>
                  </a:lnTo>
                  <a:lnTo>
                    <a:pt x="104" y="33"/>
                  </a:lnTo>
                  <a:lnTo>
                    <a:pt x="104" y="32"/>
                  </a:lnTo>
                  <a:lnTo>
                    <a:pt x="104" y="30"/>
                  </a:lnTo>
                  <a:lnTo>
                    <a:pt x="103" y="30"/>
                  </a:lnTo>
                  <a:lnTo>
                    <a:pt x="103" y="29"/>
                  </a:lnTo>
                  <a:lnTo>
                    <a:pt x="102" y="29"/>
                  </a:lnTo>
                  <a:lnTo>
                    <a:pt x="100" y="27"/>
                  </a:lnTo>
                  <a:lnTo>
                    <a:pt x="99" y="27"/>
                  </a:lnTo>
                  <a:lnTo>
                    <a:pt x="98" y="27"/>
                  </a:lnTo>
                  <a:lnTo>
                    <a:pt x="96" y="27"/>
                  </a:lnTo>
                  <a:lnTo>
                    <a:pt x="95" y="27"/>
                  </a:lnTo>
                  <a:lnTo>
                    <a:pt x="92" y="27"/>
                  </a:lnTo>
                  <a:lnTo>
                    <a:pt x="88" y="27"/>
                  </a:lnTo>
                  <a:lnTo>
                    <a:pt x="86" y="27"/>
                  </a:lnTo>
                  <a:lnTo>
                    <a:pt x="82" y="27"/>
                  </a:lnTo>
                  <a:lnTo>
                    <a:pt x="79" y="27"/>
                  </a:lnTo>
                  <a:lnTo>
                    <a:pt x="75" y="27"/>
                  </a:lnTo>
                  <a:lnTo>
                    <a:pt x="71" y="27"/>
                  </a:lnTo>
                  <a:lnTo>
                    <a:pt x="68" y="27"/>
                  </a:lnTo>
                  <a:lnTo>
                    <a:pt x="64" y="27"/>
                  </a:lnTo>
                  <a:lnTo>
                    <a:pt x="62" y="27"/>
                  </a:lnTo>
                  <a:lnTo>
                    <a:pt x="58" y="27"/>
                  </a:lnTo>
                  <a:lnTo>
                    <a:pt x="54" y="27"/>
                  </a:lnTo>
                  <a:lnTo>
                    <a:pt x="50" y="27"/>
                  </a:lnTo>
                  <a:lnTo>
                    <a:pt x="47" y="27"/>
                  </a:lnTo>
                  <a:lnTo>
                    <a:pt x="43" y="27"/>
                  </a:lnTo>
                  <a:lnTo>
                    <a:pt x="38" y="27"/>
                  </a:lnTo>
                  <a:lnTo>
                    <a:pt x="37" y="27"/>
                  </a:lnTo>
                  <a:lnTo>
                    <a:pt x="35" y="27"/>
                  </a:lnTo>
                  <a:lnTo>
                    <a:pt x="34" y="27"/>
                  </a:lnTo>
                  <a:lnTo>
                    <a:pt x="33" y="29"/>
                  </a:lnTo>
                  <a:lnTo>
                    <a:pt x="31" y="29"/>
                  </a:lnTo>
                  <a:lnTo>
                    <a:pt x="31" y="30"/>
                  </a:lnTo>
                  <a:lnTo>
                    <a:pt x="30" y="30"/>
                  </a:lnTo>
                  <a:lnTo>
                    <a:pt x="30" y="32"/>
                  </a:lnTo>
                  <a:lnTo>
                    <a:pt x="30" y="33"/>
                  </a:lnTo>
                  <a:lnTo>
                    <a:pt x="30" y="35"/>
                  </a:lnTo>
                  <a:lnTo>
                    <a:pt x="30" y="36"/>
                  </a:lnTo>
                  <a:lnTo>
                    <a:pt x="30" y="38"/>
                  </a:lnTo>
                  <a:lnTo>
                    <a:pt x="30" y="39"/>
                  </a:lnTo>
                  <a:lnTo>
                    <a:pt x="30" y="40"/>
                  </a:lnTo>
                  <a:lnTo>
                    <a:pt x="30" y="42"/>
                  </a:lnTo>
                  <a:lnTo>
                    <a:pt x="30" y="43"/>
                  </a:lnTo>
                  <a:lnTo>
                    <a:pt x="30" y="45"/>
                  </a:lnTo>
                  <a:lnTo>
                    <a:pt x="30" y="46"/>
                  </a:lnTo>
                  <a:lnTo>
                    <a:pt x="30" y="48"/>
                  </a:lnTo>
                  <a:lnTo>
                    <a:pt x="30" y="49"/>
                  </a:lnTo>
                  <a:lnTo>
                    <a:pt x="30" y="51"/>
                  </a:lnTo>
                  <a:lnTo>
                    <a:pt x="30" y="52"/>
                  </a:lnTo>
                  <a:lnTo>
                    <a:pt x="31" y="52"/>
                  </a:lnTo>
                  <a:lnTo>
                    <a:pt x="31" y="54"/>
                  </a:lnTo>
                  <a:lnTo>
                    <a:pt x="33" y="54"/>
                  </a:lnTo>
                  <a:lnTo>
                    <a:pt x="34" y="54"/>
                  </a:lnTo>
                  <a:lnTo>
                    <a:pt x="35" y="55"/>
                  </a:lnTo>
                  <a:lnTo>
                    <a:pt x="37" y="55"/>
                  </a:lnTo>
                  <a:lnTo>
                    <a:pt x="39" y="55"/>
                  </a:lnTo>
                  <a:lnTo>
                    <a:pt x="42" y="55"/>
                  </a:lnTo>
                  <a:lnTo>
                    <a:pt x="50" y="55"/>
                  </a:lnTo>
                  <a:lnTo>
                    <a:pt x="56" y="55"/>
                  </a:lnTo>
                  <a:lnTo>
                    <a:pt x="64" y="55"/>
                  </a:lnTo>
                  <a:lnTo>
                    <a:pt x="71" y="55"/>
                  </a:lnTo>
                  <a:lnTo>
                    <a:pt x="79" y="55"/>
                  </a:lnTo>
                  <a:lnTo>
                    <a:pt x="87" y="55"/>
                  </a:lnTo>
                  <a:lnTo>
                    <a:pt x="94" y="55"/>
                  </a:lnTo>
                  <a:lnTo>
                    <a:pt x="102" y="55"/>
                  </a:lnTo>
                  <a:lnTo>
                    <a:pt x="108" y="55"/>
                  </a:lnTo>
                  <a:lnTo>
                    <a:pt x="116" y="55"/>
                  </a:lnTo>
                  <a:lnTo>
                    <a:pt x="124" y="55"/>
                  </a:lnTo>
                  <a:lnTo>
                    <a:pt x="131" y="55"/>
                  </a:lnTo>
                  <a:lnTo>
                    <a:pt x="139" y="55"/>
                  </a:lnTo>
                  <a:lnTo>
                    <a:pt x="145" y="55"/>
                  </a:lnTo>
                  <a:lnTo>
                    <a:pt x="157" y="55"/>
                  </a:lnTo>
                  <a:lnTo>
                    <a:pt x="157" y="54"/>
                  </a:lnTo>
                  <a:lnTo>
                    <a:pt x="157" y="51"/>
                  </a:lnTo>
                  <a:lnTo>
                    <a:pt x="157" y="48"/>
                  </a:lnTo>
                  <a:lnTo>
                    <a:pt x="157" y="45"/>
                  </a:lnTo>
                  <a:lnTo>
                    <a:pt x="157" y="42"/>
                  </a:lnTo>
                  <a:lnTo>
                    <a:pt x="157" y="40"/>
                  </a:lnTo>
                  <a:lnTo>
                    <a:pt x="157" y="38"/>
                  </a:lnTo>
                  <a:lnTo>
                    <a:pt x="157" y="35"/>
                  </a:lnTo>
                  <a:lnTo>
                    <a:pt x="157" y="32"/>
                  </a:lnTo>
                  <a:lnTo>
                    <a:pt x="157" y="30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7" y="21"/>
                  </a:lnTo>
                  <a:lnTo>
                    <a:pt x="157" y="19"/>
                  </a:lnTo>
                  <a:lnTo>
                    <a:pt x="157" y="16"/>
                  </a:lnTo>
                  <a:lnTo>
                    <a:pt x="157" y="11"/>
                  </a:lnTo>
                  <a:lnTo>
                    <a:pt x="157" y="10"/>
                  </a:lnTo>
                  <a:lnTo>
                    <a:pt x="157" y="8"/>
                  </a:lnTo>
                  <a:lnTo>
                    <a:pt x="157" y="5"/>
                  </a:lnTo>
                  <a:lnTo>
                    <a:pt x="157" y="4"/>
                  </a:lnTo>
                  <a:lnTo>
                    <a:pt x="159" y="4"/>
                  </a:lnTo>
                  <a:lnTo>
                    <a:pt x="159" y="2"/>
                  </a:lnTo>
                  <a:lnTo>
                    <a:pt x="160" y="2"/>
                  </a:lnTo>
                  <a:lnTo>
                    <a:pt x="160" y="1"/>
                  </a:lnTo>
                  <a:lnTo>
                    <a:pt x="162" y="1"/>
                  </a:lnTo>
                  <a:lnTo>
                    <a:pt x="162" y="0"/>
                  </a:lnTo>
                  <a:lnTo>
                    <a:pt x="164" y="0"/>
                  </a:lnTo>
                  <a:lnTo>
                    <a:pt x="166" y="0"/>
                  </a:lnTo>
                  <a:lnTo>
                    <a:pt x="168" y="0"/>
                  </a:lnTo>
                  <a:lnTo>
                    <a:pt x="170" y="0"/>
                  </a:lnTo>
                  <a:lnTo>
                    <a:pt x="173" y="0"/>
                  </a:lnTo>
                  <a:lnTo>
                    <a:pt x="174" y="0"/>
                  </a:lnTo>
                  <a:lnTo>
                    <a:pt x="176" y="0"/>
                  </a:lnTo>
                  <a:lnTo>
                    <a:pt x="177" y="0"/>
                  </a:lnTo>
                  <a:lnTo>
                    <a:pt x="178" y="0"/>
                  </a:lnTo>
                  <a:lnTo>
                    <a:pt x="180" y="0"/>
                  </a:lnTo>
                  <a:lnTo>
                    <a:pt x="181" y="0"/>
                  </a:lnTo>
                  <a:lnTo>
                    <a:pt x="182" y="0"/>
                  </a:lnTo>
                  <a:lnTo>
                    <a:pt x="184" y="0"/>
                  </a:lnTo>
                  <a:lnTo>
                    <a:pt x="185" y="0"/>
                  </a:lnTo>
                  <a:lnTo>
                    <a:pt x="186" y="0"/>
                  </a:lnTo>
                  <a:lnTo>
                    <a:pt x="188" y="0"/>
                  </a:lnTo>
                  <a:lnTo>
                    <a:pt x="189" y="0"/>
                  </a:lnTo>
                  <a:lnTo>
                    <a:pt x="189" y="1"/>
                  </a:lnTo>
                  <a:lnTo>
                    <a:pt x="190" y="1"/>
                  </a:lnTo>
                  <a:lnTo>
                    <a:pt x="190" y="2"/>
                  </a:lnTo>
                  <a:lnTo>
                    <a:pt x="192" y="4"/>
                  </a:lnTo>
                  <a:lnTo>
                    <a:pt x="193" y="5"/>
                  </a:lnTo>
                  <a:lnTo>
                    <a:pt x="197" y="8"/>
                  </a:lnTo>
                  <a:lnTo>
                    <a:pt x="200" y="10"/>
                  </a:lnTo>
                  <a:lnTo>
                    <a:pt x="202" y="14"/>
                  </a:lnTo>
                  <a:lnTo>
                    <a:pt x="205" y="16"/>
                  </a:lnTo>
                  <a:lnTo>
                    <a:pt x="208" y="19"/>
                  </a:lnTo>
                  <a:lnTo>
                    <a:pt x="210" y="21"/>
                  </a:lnTo>
                  <a:lnTo>
                    <a:pt x="214" y="24"/>
                  </a:lnTo>
                  <a:lnTo>
                    <a:pt x="217" y="27"/>
                  </a:lnTo>
                  <a:lnTo>
                    <a:pt x="219" y="30"/>
                  </a:lnTo>
                  <a:lnTo>
                    <a:pt x="222" y="33"/>
                  </a:lnTo>
                  <a:lnTo>
                    <a:pt x="225" y="36"/>
                  </a:lnTo>
                  <a:lnTo>
                    <a:pt x="227" y="39"/>
                  </a:lnTo>
                  <a:lnTo>
                    <a:pt x="231" y="42"/>
                  </a:lnTo>
                  <a:lnTo>
                    <a:pt x="234" y="45"/>
                  </a:lnTo>
                  <a:lnTo>
                    <a:pt x="238" y="48"/>
                  </a:lnTo>
                  <a:lnTo>
                    <a:pt x="239" y="48"/>
                  </a:lnTo>
                  <a:lnTo>
                    <a:pt x="242" y="45"/>
                  </a:lnTo>
                  <a:lnTo>
                    <a:pt x="245" y="42"/>
                  </a:lnTo>
                  <a:lnTo>
                    <a:pt x="247" y="39"/>
                  </a:lnTo>
                  <a:lnTo>
                    <a:pt x="250" y="36"/>
                  </a:lnTo>
                  <a:lnTo>
                    <a:pt x="253" y="33"/>
                  </a:lnTo>
                  <a:lnTo>
                    <a:pt x="255" y="30"/>
                  </a:lnTo>
                  <a:lnTo>
                    <a:pt x="258" y="27"/>
                  </a:lnTo>
                  <a:lnTo>
                    <a:pt x="261" y="26"/>
                  </a:lnTo>
                  <a:lnTo>
                    <a:pt x="263" y="23"/>
                  </a:lnTo>
                  <a:lnTo>
                    <a:pt x="266" y="20"/>
                  </a:lnTo>
                  <a:lnTo>
                    <a:pt x="268" y="17"/>
                  </a:lnTo>
                  <a:lnTo>
                    <a:pt x="271" y="14"/>
                  </a:lnTo>
                  <a:lnTo>
                    <a:pt x="274" y="11"/>
                  </a:lnTo>
                  <a:lnTo>
                    <a:pt x="276" y="8"/>
                  </a:lnTo>
                  <a:lnTo>
                    <a:pt x="280" y="4"/>
                  </a:lnTo>
                  <a:lnTo>
                    <a:pt x="280" y="2"/>
                  </a:lnTo>
                  <a:lnTo>
                    <a:pt x="282" y="2"/>
                  </a:lnTo>
                  <a:lnTo>
                    <a:pt x="282" y="1"/>
                  </a:lnTo>
                  <a:lnTo>
                    <a:pt x="283" y="1"/>
                  </a:lnTo>
                  <a:lnTo>
                    <a:pt x="283" y="0"/>
                  </a:lnTo>
                  <a:lnTo>
                    <a:pt x="284" y="0"/>
                  </a:lnTo>
                  <a:lnTo>
                    <a:pt x="286" y="0"/>
                  </a:lnTo>
                  <a:lnTo>
                    <a:pt x="287" y="0"/>
                  </a:lnTo>
                  <a:lnTo>
                    <a:pt x="288" y="0"/>
                  </a:lnTo>
                  <a:lnTo>
                    <a:pt x="290" y="0"/>
                  </a:lnTo>
                  <a:lnTo>
                    <a:pt x="291" y="0"/>
                  </a:lnTo>
                  <a:lnTo>
                    <a:pt x="294" y="0"/>
                  </a:lnTo>
                  <a:lnTo>
                    <a:pt x="295" y="0"/>
                  </a:lnTo>
                  <a:lnTo>
                    <a:pt x="296" y="0"/>
                  </a:lnTo>
                  <a:lnTo>
                    <a:pt x="298" y="0"/>
                  </a:lnTo>
                  <a:lnTo>
                    <a:pt x="299" y="0"/>
                  </a:lnTo>
                  <a:lnTo>
                    <a:pt x="300" y="0"/>
                  </a:lnTo>
                  <a:lnTo>
                    <a:pt x="302" y="0"/>
                  </a:lnTo>
                  <a:lnTo>
                    <a:pt x="303" y="0"/>
                  </a:lnTo>
                  <a:lnTo>
                    <a:pt x="306" y="0"/>
                  </a:lnTo>
                  <a:lnTo>
                    <a:pt x="308" y="0"/>
                  </a:lnTo>
                  <a:lnTo>
                    <a:pt x="310" y="0"/>
                  </a:lnTo>
                  <a:lnTo>
                    <a:pt x="311" y="1"/>
                  </a:lnTo>
                  <a:lnTo>
                    <a:pt x="312" y="1"/>
                  </a:lnTo>
                  <a:lnTo>
                    <a:pt x="314" y="1"/>
                  </a:lnTo>
                  <a:lnTo>
                    <a:pt x="314" y="2"/>
                  </a:lnTo>
                  <a:lnTo>
                    <a:pt x="315" y="2"/>
                  </a:lnTo>
                  <a:lnTo>
                    <a:pt x="316" y="4"/>
                  </a:lnTo>
                  <a:lnTo>
                    <a:pt x="316" y="5"/>
                  </a:lnTo>
                  <a:lnTo>
                    <a:pt x="316" y="7"/>
                  </a:lnTo>
                  <a:lnTo>
                    <a:pt x="318" y="8"/>
                  </a:lnTo>
                  <a:lnTo>
                    <a:pt x="318" y="11"/>
                  </a:lnTo>
                  <a:lnTo>
                    <a:pt x="318" y="16"/>
                  </a:lnTo>
                  <a:lnTo>
                    <a:pt x="318" y="20"/>
                  </a:lnTo>
                  <a:lnTo>
                    <a:pt x="318" y="24"/>
                  </a:lnTo>
                  <a:lnTo>
                    <a:pt x="318" y="29"/>
                  </a:lnTo>
                  <a:lnTo>
                    <a:pt x="318" y="33"/>
                  </a:lnTo>
                  <a:lnTo>
                    <a:pt x="318" y="38"/>
                  </a:lnTo>
                  <a:lnTo>
                    <a:pt x="318" y="42"/>
                  </a:lnTo>
                  <a:lnTo>
                    <a:pt x="318" y="45"/>
                  </a:lnTo>
                  <a:lnTo>
                    <a:pt x="318" y="49"/>
                  </a:lnTo>
                  <a:lnTo>
                    <a:pt x="318" y="54"/>
                  </a:lnTo>
                  <a:lnTo>
                    <a:pt x="318" y="58"/>
                  </a:lnTo>
                  <a:lnTo>
                    <a:pt x="318" y="62"/>
                  </a:lnTo>
                  <a:lnTo>
                    <a:pt x="318" y="67"/>
                  </a:lnTo>
                  <a:lnTo>
                    <a:pt x="318" y="71"/>
                  </a:lnTo>
                  <a:lnTo>
                    <a:pt x="318" y="79"/>
                  </a:lnTo>
                  <a:lnTo>
                    <a:pt x="316" y="79"/>
                  </a:lnTo>
                  <a:lnTo>
                    <a:pt x="314" y="79"/>
                  </a:lnTo>
                  <a:lnTo>
                    <a:pt x="312" y="79"/>
                  </a:lnTo>
                  <a:lnTo>
                    <a:pt x="310" y="79"/>
                  </a:lnTo>
                  <a:lnTo>
                    <a:pt x="308" y="79"/>
                  </a:lnTo>
                  <a:lnTo>
                    <a:pt x="306" y="79"/>
                  </a:lnTo>
                  <a:lnTo>
                    <a:pt x="304" y="77"/>
                  </a:lnTo>
                  <a:lnTo>
                    <a:pt x="302" y="77"/>
                  </a:lnTo>
                  <a:lnTo>
                    <a:pt x="300" y="77"/>
                  </a:lnTo>
                  <a:lnTo>
                    <a:pt x="298" y="77"/>
                  </a:lnTo>
                  <a:lnTo>
                    <a:pt x="296" y="77"/>
                  </a:lnTo>
                  <a:lnTo>
                    <a:pt x="294" y="77"/>
                  </a:lnTo>
                  <a:lnTo>
                    <a:pt x="292" y="77"/>
                  </a:lnTo>
                  <a:lnTo>
                    <a:pt x="290" y="77"/>
                  </a:lnTo>
                  <a:lnTo>
                    <a:pt x="288" y="77"/>
                  </a:lnTo>
                  <a:lnTo>
                    <a:pt x="286" y="77"/>
                  </a:lnTo>
                  <a:lnTo>
                    <a:pt x="286" y="76"/>
                  </a:lnTo>
                  <a:lnTo>
                    <a:pt x="286" y="74"/>
                  </a:lnTo>
                  <a:lnTo>
                    <a:pt x="286" y="73"/>
                  </a:lnTo>
                  <a:lnTo>
                    <a:pt x="286" y="70"/>
                  </a:lnTo>
                  <a:lnTo>
                    <a:pt x="286" y="68"/>
                  </a:lnTo>
                  <a:lnTo>
                    <a:pt x="286" y="65"/>
                  </a:lnTo>
                  <a:lnTo>
                    <a:pt x="286" y="64"/>
                  </a:lnTo>
                  <a:lnTo>
                    <a:pt x="286" y="61"/>
                  </a:lnTo>
                  <a:lnTo>
                    <a:pt x="286" y="58"/>
                  </a:lnTo>
                  <a:lnTo>
                    <a:pt x="286" y="57"/>
                  </a:lnTo>
                  <a:lnTo>
                    <a:pt x="286" y="54"/>
                  </a:lnTo>
                  <a:lnTo>
                    <a:pt x="286" y="52"/>
                  </a:lnTo>
                  <a:lnTo>
                    <a:pt x="286" y="51"/>
                  </a:lnTo>
                  <a:lnTo>
                    <a:pt x="286" y="48"/>
                  </a:lnTo>
                  <a:lnTo>
                    <a:pt x="286" y="45"/>
                  </a:lnTo>
                  <a:lnTo>
                    <a:pt x="286" y="42"/>
                  </a:lnTo>
                  <a:lnTo>
                    <a:pt x="283" y="43"/>
                  </a:lnTo>
                  <a:lnTo>
                    <a:pt x="282" y="45"/>
                  </a:lnTo>
                  <a:lnTo>
                    <a:pt x="280" y="48"/>
                  </a:lnTo>
                  <a:lnTo>
                    <a:pt x="278" y="51"/>
                  </a:lnTo>
                  <a:lnTo>
                    <a:pt x="275" y="52"/>
                  </a:lnTo>
                  <a:lnTo>
                    <a:pt x="274" y="55"/>
                  </a:lnTo>
                  <a:lnTo>
                    <a:pt x="271" y="57"/>
                  </a:lnTo>
                  <a:lnTo>
                    <a:pt x="270" y="59"/>
                  </a:lnTo>
                  <a:lnTo>
                    <a:pt x="267" y="61"/>
                  </a:lnTo>
                  <a:lnTo>
                    <a:pt x="266" y="64"/>
                  </a:lnTo>
                  <a:lnTo>
                    <a:pt x="263" y="65"/>
                  </a:lnTo>
                  <a:lnTo>
                    <a:pt x="262" y="68"/>
                  </a:lnTo>
                  <a:lnTo>
                    <a:pt x="259" y="70"/>
                  </a:lnTo>
                  <a:lnTo>
                    <a:pt x="257" y="73"/>
                  </a:lnTo>
                  <a:lnTo>
                    <a:pt x="255" y="76"/>
                  </a:lnTo>
                  <a:lnTo>
                    <a:pt x="251" y="79"/>
                  </a:lnTo>
                  <a:lnTo>
                    <a:pt x="249" y="79"/>
                  </a:lnTo>
                  <a:lnTo>
                    <a:pt x="247" y="79"/>
                  </a:lnTo>
                  <a:lnTo>
                    <a:pt x="246" y="79"/>
                  </a:lnTo>
                  <a:lnTo>
                    <a:pt x="243" y="79"/>
                  </a:lnTo>
                  <a:lnTo>
                    <a:pt x="242" y="79"/>
                  </a:lnTo>
                  <a:lnTo>
                    <a:pt x="239" y="79"/>
                  </a:lnTo>
                  <a:lnTo>
                    <a:pt x="238" y="79"/>
                  </a:lnTo>
                  <a:lnTo>
                    <a:pt x="237" y="79"/>
                  </a:lnTo>
                  <a:lnTo>
                    <a:pt x="234" y="79"/>
                  </a:lnTo>
                  <a:lnTo>
                    <a:pt x="233" y="79"/>
                  </a:lnTo>
                  <a:lnTo>
                    <a:pt x="231" y="79"/>
                  </a:lnTo>
                  <a:lnTo>
                    <a:pt x="229" y="79"/>
                  </a:lnTo>
                  <a:lnTo>
                    <a:pt x="227" y="79"/>
                  </a:lnTo>
                  <a:lnTo>
                    <a:pt x="225" y="79"/>
                  </a:lnTo>
                  <a:lnTo>
                    <a:pt x="223" y="79"/>
                  </a:lnTo>
                  <a:lnTo>
                    <a:pt x="222" y="77"/>
                  </a:lnTo>
                  <a:lnTo>
                    <a:pt x="219" y="74"/>
                  </a:lnTo>
                  <a:lnTo>
                    <a:pt x="217" y="73"/>
                  </a:lnTo>
                  <a:lnTo>
                    <a:pt x="214" y="70"/>
                  </a:lnTo>
                  <a:lnTo>
                    <a:pt x="212" y="67"/>
                  </a:lnTo>
                  <a:lnTo>
                    <a:pt x="210" y="65"/>
                  </a:lnTo>
                  <a:lnTo>
                    <a:pt x="208" y="62"/>
                  </a:lnTo>
                  <a:lnTo>
                    <a:pt x="205" y="59"/>
                  </a:lnTo>
                  <a:lnTo>
                    <a:pt x="204" y="58"/>
                  </a:lnTo>
                  <a:lnTo>
                    <a:pt x="201" y="55"/>
                  </a:lnTo>
                  <a:lnTo>
                    <a:pt x="198" y="54"/>
                  </a:lnTo>
                  <a:lnTo>
                    <a:pt x="197" y="51"/>
                  </a:lnTo>
                  <a:lnTo>
                    <a:pt x="194" y="48"/>
                  </a:lnTo>
                  <a:lnTo>
                    <a:pt x="192" y="46"/>
                  </a:lnTo>
                  <a:lnTo>
                    <a:pt x="190" y="43"/>
                  </a:lnTo>
                  <a:lnTo>
                    <a:pt x="186" y="40"/>
                  </a:lnTo>
                  <a:lnTo>
                    <a:pt x="186" y="42"/>
                  </a:lnTo>
                  <a:lnTo>
                    <a:pt x="186" y="43"/>
                  </a:lnTo>
                  <a:lnTo>
                    <a:pt x="186" y="45"/>
                  </a:lnTo>
                  <a:lnTo>
                    <a:pt x="186" y="48"/>
                  </a:lnTo>
                  <a:lnTo>
                    <a:pt x="186" y="49"/>
                  </a:lnTo>
                  <a:lnTo>
                    <a:pt x="186" y="51"/>
                  </a:lnTo>
                  <a:lnTo>
                    <a:pt x="186" y="54"/>
                  </a:lnTo>
                  <a:lnTo>
                    <a:pt x="186" y="55"/>
                  </a:lnTo>
                  <a:lnTo>
                    <a:pt x="186" y="57"/>
                  </a:lnTo>
                  <a:lnTo>
                    <a:pt x="186" y="58"/>
                  </a:lnTo>
                  <a:lnTo>
                    <a:pt x="186" y="61"/>
                  </a:lnTo>
                  <a:lnTo>
                    <a:pt x="186" y="62"/>
                  </a:lnTo>
                  <a:lnTo>
                    <a:pt x="186" y="64"/>
                  </a:lnTo>
                  <a:lnTo>
                    <a:pt x="186" y="65"/>
                  </a:lnTo>
                  <a:lnTo>
                    <a:pt x="186" y="67"/>
                  </a:lnTo>
                  <a:lnTo>
                    <a:pt x="186" y="68"/>
                  </a:lnTo>
                  <a:lnTo>
                    <a:pt x="186" y="70"/>
                  </a:lnTo>
                  <a:lnTo>
                    <a:pt x="185" y="70"/>
                  </a:lnTo>
                  <a:lnTo>
                    <a:pt x="185" y="71"/>
                  </a:lnTo>
                  <a:lnTo>
                    <a:pt x="184" y="73"/>
                  </a:lnTo>
                  <a:lnTo>
                    <a:pt x="182" y="74"/>
                  </a:lnTo>
                  <a:lnTo>
                    <a:pt x="181" y="74"/>
                  </a:lnTo>
                  <a:lnTo>
                    <a:pt x="180" y="76"/>
                  </a:lnTo>
                  <a:lnTo>
                    <a:pt x="178" y="76"/>
                  </a:lnTo>
                  <a:lnTo>
                    <a:pt x="177" y="76"/>
                  </a:lnTo>
                  <a:lnTo>
                    <a:pt x="176" y="77"/>
                  </a:lnTo>
                  <a:lnTo>
                    <a:pt x="174" y="77"/>
                  </a:lnTo>
                  <a:lnTo>
                    <a:pt x="173" y="77"/>
                  </a:lnTo>
                  <a:lnTo>
                    <a:pt x="170" y="79"/>
                  </a:lnTo>
                  <a:lnTo>
                    <a:pt x="168" y="79"/>
                  </a:lnTo>
                  <a:lnTo>
                    <a:pt x="162" y="79"/>
                  </a:lnTo>
                  <a:lnTo>
                    <a:pt x="155" y="79"/>
                  </a:lnTo>
                  <a:lnTo>
                    <a:pt x="145" y="79"/>
                  </a:lnTo>
                  <a:lnTo>
                    <a:pt x="136" y="79"/>
                  </a:lnTo>
                  <a:lnTo>
                    <a:pt x="127" y="79"/>
                  </a:lnTo>
                  <a:lnTo>
                    <a:pt x="117" y="79"/>
                  </a:lnTo>
                  <a:lnTo>
                    <a:pt x="108" y="79"/>
                  </a:lnTo>
                  <a:lnTo>
                    <a:pt x="99" y="79"/>
                  </a:lnTo>
                  <a:lnTo>
                    <a:pt x="90" y="79"/>
                  </a:lnTo>
                  <a:lnTo>
                    <a:pt x="80" y="79"/>
                  </a:lnTo>
                  <a:lnTo>
                    <a:pt x="71" y="79"/>
                  </a:lnTo>
                  <a:lnTo>
                    <a:pt x="62" y="79"/>
                  </a:lnTo>
                  <a:lnTo>
                    <a:pt x="53" y="79"/>
                  </a:lnTo>
                  <a:lnTo>
                    <a:pt x="43" y="79"/>
                  </a:lnTo>
                  <a:lnTo>
                    <a:pt x="34" y="79"/>
                  </a:lnTo>
                  <a:lnTo>
                    <a:pt x="19" y="79"/>
                  </a:lnTo>
                  <a:lnTo>
                    <a:pt x="18" y="79"/>
                  </a:lnTo>
                  <a:lnTo>
                    <a:pt x="17" y="79"/>
                  </a:lnTo>
                  <a:lnTo>
                    <a:pt x="14" y="79"/>
                  </a:lnTo>
                  <a:lnTo>
                    <a:pt x="11" y="77"/>
                  </a:lnTo>
                  <a:lnTo>
                    <a:pt x="10" y="77"/>
                  </a:lnTo>
                  <a:lnTo>
                    <a:pt x="9" y="77"/>
                  </a:lnTo>
                  <a:lnTo>
                    <a:pt x="7" y="76"/>
                  </a:lnTo>
                  <a:lnTo>
                    <a:pt x="5" y="76"/>
                  </a:lnTo>
                  <a:lnTo>
                    <a:pt x="5" y="74"/>
                  </a:lnTo>
                  <a:lnTo>
                    <a:pt x="3" y="74"/>
                  </a:lnTo>
                  <a:lnTo>
                    <a:pt x="2" y="73"/>
                  </a:lnTo>
                  <a:lnTo>
                    <a:pt x="1" y="71"/>
                  </a:lnTo>
                  <a:lnTo>
                    <a:pt x="1" y="70"/>
                  </a:lnTo>
                  <a:lnTo>
                    <a:pt x="0" y="68"/>
                  </a:lnTo>
                  <a:lnTo>
                    <a:pt x="0" y="67"/>
                  </a:lnTo>
                  <a:lnTo>
                    <a:pt x="0" y="64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0" y="8"/>
                  </a:lnTo>
                  <a:lnTo>
                    <a:pt x="1" y="7"/>
                  </a:lnTo>
                  <a:lnTo>
                    <a:pt x="1" y="5"/>
                  </a:lnTo>
                  <a:lnTo>
                    <a:pt x="2" y="4"/>
                  </a:lnTo>
                  <a:lnTo>
                    <a:pt x="3" y="4"/>
                  </a:lnTo>
                  <a:lnTo>
                    <a:pt x="5" y="2"/>
                  </a:lnTo>
                  <a:lnTo>
                    <a:pt x="6" y="2"/>
                  </a:lnTo>
                  <a:lnTo>
                    <a:pt x="7" y="1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2" y="0"/>
                  </a:lnTo>
                </a:path>
              </a:pathLst>
            </a:custGeom>
            <a:solidFill>
              <a:srgbClr val="FFCC00"/>
            </a:solidFill>
            <a:ln w="254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>
              <a:outerShdw dist="35921" dir="2700000" algn="ctr" rotWithShape="0">
                <a:schemeClr val="accent2"/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71438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b="1" smtClean="0"/>
              <a:t>Culture Transformation Framework</a:t>
            </a:r>
            <a:br>
              <a:rPr lang="en-US" sz="4000" b="1" smtClean="0"/>
            </a:br>
            <a:r>
              <a:rPr lang="en-US" sz="2800" b="1" smtClean="0"/>
              <a:t>Pillar #2: Risk Management – Accident Investigation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285750" y="1600200"/>
            <a:ext cx="8643938" cy="4525963"/>
          </a:xfrm>
        </p:spPr>
        <p:txBody>
          <a:bodyPr/>
          <a:lstStyle/>
          <a:p>
            <a:pPr eaLnBrk="1" hangingPunct="1"/>
            <a:r>
              <a:rPr lang="en-US" smtClean="0"/>
              <a:t>Minimum Standards on Accident Investigation System:</a:t>
            </a:r>
          </a:p>
          <a:p>
            <a:pPr lvl="1" eaLnBrk="1" hangingPunct="1"/>
            <a:r>
              <a:rPr lang="en-US" smtClean="0"/>
              <a:t>Distinction between different types of human error</a:t>
            </a:r>
          </a:p>
          <a:p>
            <a:pPr lvl="1" eaLnBrk="1" hangingPunct="1"/>
            <a:r>
              <a:rPr lang="en-US" smtClean="0"/>
              <a:t>Explicit consideration of organisational system issues</a:t>
            </a:r>
          </a:p>
          <a:p>
            <a:pPr lvl="1" eaLnBrk="1" hangingPunct="1"/>
            <a:r>
              <a:rPr lang="en-US" smtClean="0"/>
              <a:t>Regular evaluation of corrective measures</a:t>
            </a:r>
          </a:p>
          <a:p>
            <a:pPr eaLnBrk="1" hangingPunct="1"/>
            <a:endParaRPr lang="en-US" smtClean="0"/>
          </a:p>
          <a:p>
            <a:pPr lvl="1" eaLnBrk="1" hangingPunct="1">
              <a:buFont typeface="Arial" charset="0"/>
              <a:buNone/>
            </a:pPr>
            <a:endParaRPr lang="en-US" smtClean="0"/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  <p:sp>
        <p:nvSpPr>
          <p:cNvPr id="13316" name="Line 11"/>
          <p:cNvSpPr>
            <a:spLocks noChangeShapeType="1"/>
          </p:cNvSpPr>
          <p:nvPr/>
        </p:nvSpPr>
        <p:spPr bwMode="auto">
          <a:xfrm>
            <a:off x="363538" y="1268413"/>
            <a:ext cx="83518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3317" name="Group 9"/>
          <p:cNvGrpSpPr>
            <a:grpSpLocks/>
          </p:cNvGrpSpPr>
          <p:nvPr/>
        </p:nvGrpSpPr>
        <p:grpSpPr bwMode="auto">
          <a:xfrm>
            <a:off x="8316913" y="6438900"/>
            <a:ext cx="641350" cy="347663"/>
            <a:chOff x="2526" y="1894"/>
            <a:chExt cx="403" cy="219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2526" y="1894"/>
              <a:ext cx="403" cy="219"/>
            </a:xfrm>
            <a:custGeom>
              <a:avLst/>
              <a:gdLst/>
              <a:ahLst/>
              <a:cxnLst>
                <a:cxn ang="0">
                  <a:pos x="315" y="0"/>
                </a:cxn>
                <a:cxn ang="0">
                  <a:pos x="329" y="1"/>
                </a:cxn>
                <a:cxn ang="0">
                  <a:pos x="345" y="3"/>
                </a:cxn>
                <a:cxn ang="0">
                  <a:pos x="361" y="8"/>
                </a:cxn>
                <a:cxn ang="0">
                  <a:pos x="373" y="14"/>
                </a:cxn>
                <a:cxn ang="0">
                  <a:pos x="384" y="22"/>
                </a:cxn>
                <a:cxn ang="0">
                  <a:pos x="393" y="31"/>
                </a:cxn>
                <a:cxn ang="0">
                  <a:pos x="399" y="42"/>
                </a:cxn>
                <a:cxn ang="0">
                  <a:pos x="402" y="55"/>
                </a:cxn>
                <a:cxn ang="0">
                  <a:pos x="402" y="163"/>
                </a:cxn>
                <a:cxn ang="0">
                  <a:pos x="399" y="175"/>
                </a:cxn>
                <a:cxn ang="0">
                  <a:pos x="393" y="186"/>
                </a:cxn>
                <a:cxn ang="0">
                  <a:pos x="384" y="195"/>
                </a:cxn>
                <a:cxn ang="0">
                  <a:pos x="373" y="203"/>
                </a:cxn>
                <a:cxn ang="0">
                  <a:pos x="361" y="209"/>
                </a:cxn>
                <a:cxn ang="0">
                  <a:pos x="345" y="214"/>
                </a:cxn>
                <a:cxn ang="0">
                  <a:pos x="329" y="216"/>
                </a:cxn>
                <a:cxn ang="0">
                  <a:pos x="86" y="218"/>
                </a:cxn>
                <a:cxn ang="0">
                  <a:pos x="72" y="216"/>
                </a:cxn>
                <a:cxn ang="0">
                  <a:pos x="56" y="214"/>
                </a:cxn>
                <a:cxn ang="0">
                  <a:pos x="40" y="209"/>
                </a:cxn>
                <a:cxn ang="0">
                  <a:pos x="28" y="203"/>
                </a:cxn>
                <a:cxn ang="0">
                  <a:pos x="17" y="195"/>
                </a:cxn>
                <a:cxn ang="0">
                  <a:pos x="8" y="186"/>
                </a:cxn>
                <a:cxn ang="0">
                  <a:pos x="2" y="175"/>
                </a:cxn>
                <a:cxn ang="0">
                  <a:pos x="0" y="160"/>
                </a:cxn>
                <a:cxn ang="0">
                  <a:pos x="0" y="54"/>
                </a:cxn>
                <a:cxn ang="0">
                  <a:pos x="2" y="42"/>
                </a:cxn>
                <a:cxn ang="0">
                  <a:pos x="8" y="31"/>
                </a:cxn>
                <a:cxn ang="0">
                  <a:pos x="17" y="22"/>
                </a:cxn>
                <a:cxn ang="0">
                  <a:pos x="28" y="14"/>
                </a:cxn>
                <a:cxn ang="0">
                  <a:pos x="40" y="8"/>
                </a:cxn>
                <a:cxn ang="0">
                  <a:pos x="56" y="3"/>
                </a:cxn>
                <a:cxn ang="0">
                  <a:pos x="72" y="1"/>
                </a:cxn>
              </a:cxnLst>
              <a:rect l="0" t="0" r="r" b="b"/>
              <a:pathLst>
                <a:path w="403" h="219">
                  <a:moveTo>
                    <a:pt x="86" y="0"/>
                  </a:moveTo>
                  <a:lnTo>
                    <a:pt x="315" y="0"/>
                  </a:lnTo>
                  <a:lnTo>
                    <a:pt x="321" y="0"/>
                  </a:lnTo>
                  <a:lnTo>
                    <a:pt x="329" y="1"/>
                  </a:lnTo>
                  <a:lnTo>
                    <a:pt x="337" y="1"/>
                  </a:lnTo>
                  <a:lnTo>
                    <a:pt x="345" y="3"/>
                  </a:lnTo>
                  <a:lnTo>
                    <a:pt x="353" y="6"/>
                  </a:lnTo>
                  <a:lnTo>
                    <a:pt x="361" y="8"/>
                  </a:lnTo>
                  <a:lnTo>
                    <a:pt x="367" y="11"/>
                  </a:lnTo>
                  <a:lnTo>
                    <a:pt x="373" y="14"/>
                  </a:lnTo>
                  <a:lnTo>
                    <a:pt x="379" y="19"/>
                  </a:lnTo>
                  <a:lnTo>
                    <a:pt x="384" y="22"/>
                  </a:lnTo>
                  <a:lnTo>
                    <a:pt x="388" y="27"/>
                  </a:lnTo>
                  <a:lnTo>
                    <a:pt x="393" y="31"/>
                  </a:lnTo>
                  <a:lnTo>
                    <a:pt x="396" y="36"/>
                  </a:lnTo>
                  <a:lnTo>
                    <a:pt x="399" y="42"/>
                  </a:lnTo>
                  <a:lnTo>
                    <a:pt x="400" y="47"/>
                  </a:lnTo>
                  <a:lnTo>
                    <a:pt x="402" y="55"/>
                  </a:lnTo>
                  <a:lnTo>
                    <a:pt x="402" y="160"/>
                  </a:lnTo>
                  <a:lnTo>
                    <a:pt x="402" y="163"/>
                  </a:lnTo>
                  <a:lnTo>
                    <a:pt x="400" y="170"/>
                  </a:lnTo>
                  <a:lnTo>
                    <a:pt x="399" y="175"/>
                  </a:lnTo>
                  <a:lnTo>
                    <a:pt x="396" y="181"/>
                  </a:lnTo>
                  <a:lnTo>
                    <a:pt x="393" y="186"/>
                  </a:lnTo>
                  <a:lnTo>
                    <a:pt x="388" y="190"/>
                  </a:lnTo>
                  <a:lnTo>
                    <a:pt x="384" y="195"/>
                  </a:lnTo>
                  <a:lnTo>
                    <a:pt x="379" y="198"/>
                  </a:lnTo>
                  <a:lnTo>
                    <a:pt x="373" y="203"/>
                  </a:lnTo>
                  <a:lnTo>
                    <a:pt x="367" y="206"/>
                  </a:lnTo>
                  <a:lnTo>
                    <a:pt x="361" y="209"/>
                  </a:lnTo>
                  <a:lnTo>
                    <a:pt x="353" y="211"/>
                  </a:lnTo>
                  <a:lnTo>
                    <a:pt x="345" y="214"/>
                  </a:lnTo>
                  <a:lnTo>
                    <a:pt x="337" y="214"/>
                  </a:lnTo>
                  <a:lnTo>
                    <a:pt x="329" y="216"/>
                  </a:lnTo>
                  <a:lnTo>
                    <a:pt x="315" y="218"/>
                  </a:lnTo>
                  <a:lnTo>
                    <a:pt x="86" y="218"/>
                  </a:lnTo>
                  <a:lnTo>
                    <a:pt x="80" y="218"/>
                  </a:lnTo>
                  <a:lnTo>
                    <a:pt x="72" y="216"/>
                  </a:lnTo>
                  <a:lnTo>
                    <a:pt x="64" y="214"/>
                  </a:lnTo>
                  <a:lnTo>
                    <a:pt x="56" y="214"/>
                  </a:lnTo>
                  <a:lnTo>
                    <a:pt x="48" y="211"/>
                  </a:lnTo>
                  <a:lnTo>
                    <a:pt x="40" y="209"/>
                  </a:lnTo>
                  <a:lnTo>
                    <a:pt x="34" y="206"/>
                  </a:lnTo>
                  <a:lnTo>
                    <a:pt x="28" y="203"/>
                  </a:lnTo>
                  <a:lnTo>
                    <a:pt x="21" y="198"/>
                  </a:lnTo>
                  <a:lnTo>
                    <a:pt x="17" y="195"/>
                  </a:lnTo>
                  <a:lnTo>
                    <a:pt x="12" y="190"/>
                  </a:lnTo>
                  <a:lnTo>
                    <a:pt x="8" y="186"/>
                  </a:lnTo>
                  <a:lnTo>
                    <a:pt x="5" y="181"/>
                  </a:lnTo>
                  <a:lnTo>
                    <a:pt x="2" y="175"/>
                  </a:lnTo>
                  <a:lnTo>
                    <a:pt x="1" y="170"/>
                  </a:lnTo>
                  <a:lnTo>
                    <a:pt x="0" y="160"/>
                  </a:lnTo>
                  <a:lnTo>
                    <a:pt x="0" y="55"/>
                  </a:lnTo>
                  <a:lnTo>
                    <a:pt x="0" y="54"/>
                  </a:lnTo>
                  <a:lnTo>
                    <a:pt x="1" y="47"/>
                  </a:lnTo>
                  <a:lnTo>
                    <a:pt x="2" y="42"/>
                  </a:lnTo>
                  <a:lnTo>
                    <a:pt x="5" y="36"/>
                  </a:lnTo>
                  <a:lnTo>
                    <a:pt x="8" y="31"/>
                  </a:lnTo>
                  <a:lnTo>
                    <a:pt x="12" y="27"/>
                  </a:lnTo>
                  <a:lnTo>
                    <a:pt x="17" y="22"/>
                  </a:lnTo>
                  <a:lnTo>
                    <a:pt x="21" y="19"/>
                  </a:lnTo>
                  <a:lnTo>
                    <a:pt x="28" y="14"/>
                  </a:lnTo>
                  <a:lnTo>
                    <a:pt x="34" y="11"/>
                  </a:lnTo>
                  <a:lnTo>
                    <a:pt x="40" y="8"/>
                  </a:lnTo>
                  <a:lnTo>
                    <a:pt x="48" y="6"/>
                  </a:lnTo>
                  <a:lnTo>
                    <a:pt x="56" y="3"/>
                  </a:lnTo>
                  <a:lnTo>
                    <a:pt x="64" y="1"/>
                  </a:lnTo>
                  <a:lnTo>
                    <a:pt x="72" y="1"/>
                  </a:lnTo>
                  <a:lnTo>
                    <a:pt x="86" y="0"/>
                  </a:lnTo>
                </a:path>
              </a:pathLst>
            </a:custGeom>
            <a:solidFill>
              <a:srgbClr val="FFCC00"/>
            </a:solidFill>
            <a:ln w="254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2564" y="1959"/>
              <a:ext cx="319" cy="80"/>
            </a:xfrm>
            <a:custGeom>
              <a:avLst/>
              <a:gdLst/>
              <a:ahLst/>
              <a:cxnLst>
                <a:cxn ang="0">
                  <a:pos x="119" y="0"/>
                </a:cxn>
                <a:cxn ang="0">
                  <a:pos x="128" y="7"/>
                </a:cxn>
                <a:cxn ang="0">
                  <a:pos x="128" y="19"/>
                </a:cxn>
                <a:cxn ang="0">
                  <a:pos x="128" y="29"/>
                </a:cxn>
                <a:cxn ang="0">
                  <a:pos x="128" y="39"/>
                </a:cxn>
                <a:cxn ang="0">
                  <a:pos x="120" y="40"/>
                </a:cxn>
                <a:cxn ang="0">
                  <a:pos x="109" y="40"/>
                </a:cxn>
                <a:cxn ang="0">
                  <a:pos x="104" y="36"/>
                </a:cxn>
                <a:cxn ang="0">
                  <a:pos x="102" y="29"/>
                </a:cxn>
                <a:cxn ang="0">
                  <a:pos x="88" y="27"/>
                </a:cxn>
                <a:cxn ang="0">
                  <a:pos x="64" y="27"/>
                </a:cxn>
                <a:cxn ang="0">
                  <a:pos x="38" y="27"/>
                </a:cxn>
                <a:cxn ang="0">
                  <a:pos x="30" y="30"/>
                </a:cxn>
                <a:cxn ang="0">
                  <a:pos x="30" y="40"/>
                </a:cxn>
                <a:cxn ang="0">
                  <a:pos x="30" y="51"/>
                </a:cxn>
                <a:cxn ang="0">
                  <a:pos x="37" y="55"/>
                </a:cxn>
                <a:cxn ang="0">
                  <a:pos x="79" y="55"/>
                </a:cxn>
                <a:cxn ang="0">
                  <a:pos x="131" y="55"/>
                </a:cxn>
                <a:cxn ang="0">
                  <a:pos x="157" y="45"/>
                </a:cxn>
                <a:cxn ang="0">
                  <a:pos x="157" y="27"/>
                </a:cxn>
                <a:cxn ang="0">
                  <a:pos x="157" y="8"/>
                </a:cxn>
                <a:cxn ang="0">
                  <a:pos x="162" y="1"/>
                </a:cxn>
                <a:cxn ang="0">
                  <a:pos x="174" y="0"/>
                </a:cxn>
                <a:cxn ang="0">
                  <a:pos x="184" y="0"/>
                </a:cxn>
                <a:cxn ang="0">
                  <a:pos x="190" y="2"/>
                </a:cxn>
                <a:cxn ang="0">
                  <a:pos x="208" y="19"/>
                </a:cxn>
                <a:cxn ang="0">
                  <a:pos x="227" y="39"/>
                </a:cxn>
                <a:cxn ang="0">
                  <a:pos x="247" y="39"/>
                </a:cxn>
                <a:cxn ang="0">
                  <a:pos x="266" y="20"/>
                </a:cxn>
                <a:cxn ang="0">
                  <a:pos x="282" y="2"/>
                </a:cxn>
                <a:cxn ang="0">
                  <a:pos x="288" y="0"/>
                </a:cxn>
                <a:cxn ang="0">
                  <a:pos x="299" y="0"/>
                </a:cxn>
                <a:cxn ang="0">
                  <a:pos x="311" y="1"/>
                </a:cxn>
                <a:cxn ang="0">
                  <a:pos x="316" y="7"/>
                </a:cxn>
                <a:cxn ang="0">
                  <a:pos x="318" y="33"/>
                </a:cxn>
                <a:cxn ang="0">
                  <a:pos x="318" y="62"/>
                </a:cxn>
                <a:cxn ang="0">
                  <a:pos x="310" y="79"/>
                </a:cxn>
                <a:cxn ang="0">
                  <a:pos x="296" y="77"/>
                </a:cxn>
                <a:cxn ang="0">
                  <a:pos x="286" y="74"/>
                </a:cxn>
                <a:cxn ang="0">
                  <a:pos x="286" y="58"/>
                </a:cxn>
                <a:cxn ang="0">
                  <a:pos x="286" y="42"/>
                </a:cxn>
                <a:cxn ang="0">
                  <a:pos x="271" y="57"/>
                </a:cxn>
                <a:cxn ang="0">
                  <a:pos x="257" y="73"/>
                </a:cxn>
                <a:cxn ang="0">
                  <a:pos x="242" y="79"/>
                </a:cxn>
                <a:cxn ang="0">
                  <a:pos x="229" y="79"/>
                </a:cxn>
                <a:cxn ang="0">
                  <a:pos x="214" y="70"/>
                </a:cxn>
                <a:cxn ang="0">
                  <a:pos x="198" y="54"/>
                </a:cxn>
                <a:cxn ang="0">
                  <a:pos x="186" y="43"/>
                </a:cxn>
                <a:cxn ang="0">
                  <a:pos x="186" y="57"/>
                </a:cxn>
                <a:cxn ang="0">
                  <a:pos x="186" y="68"/>
                </a:cxn>
                <a:cxn ang="0">
                  <a:pos x="180" y="76"/>
                </a:cxn>
                <a:cxn ang="0">
                  <a:pos x="168" y="79"/>
                </a:cxn>
                <a:cxn ang="0">
                  <a:pos x="108" y="79"/>
                </a:cxn>
                <a:cxn ang="0">
                  <a:pos x="43" y="79"/>
                </a:cxn>
                <a:cxn ang="0">
                  <a:pos x="10" y="77"/>
                </a:cxn>
                <a:cxn ang="0">
                  <a:pos x="1" y="71"/>
                </a:cxn>
                <a:cxn ang="0">
                  <a:pos x="0" y="8"/>
                </a:cxn>
                <a:cxn ang="0">
                  <a:pos x="7" y="1"/>
                </a:cxn>
              </a:cxnLst>
              <a:rect l="0" t="0" r="r" b="b"/>
              <a:pathLst>
                <a:path w="319" h="80">
                  <a:moveTo>
                    <a:pt x="22" y="0"/>
                  </a:moveTo>
                  <a:lnTo>
                    <a:pt x="108" y="0"/>
                  </a:lnTo>
                  <a:lnTo>
                    <a:pt x="109" y="0"/>
                  </a:lnTo>
                  <a:lnTo>
                    <a:pt x="112" y="0"/>
                  </a:lnTo>
                  <a:lnTo>
                    <a:pt x="115" y="0"/>
                  </a:lnTo>
                  <a:lnTo>
                    <a:pt x="117" y="0"/>
                  </a:lnTo>
                  <a:lnTo>
                    <a:pt x="119" y="0"/>
                  </a:lnTo>
                  <a:lnTo>
                    <a:pt x="121" y="1"/>
                  </a:lnTo>
                  <a:lnTo>
                    <a:pt x="123" y="1"/>
                  </a:lnTo>
                  <a:lnTo>
                    <a:pt x="124" y="2"/>
                  </a:lnTo>
                  <a:lnTo>
                    <a:pt x="125" y="4"/>
                  </a:lnTo>
                  <a:lnTo>
                    <a:pt x="127" y="4"/>
                  </a:lnTo>
                  <a:lnTo>
                    <a:pt x="127" y="5"/>
                  </a:lnTo>
                  <a:lnTo>
                    <a:pt x="128" y="7"/>
                  </a:lnTo>
                  <a:lnTo>
                    <a:pt x="128" y="8"/>
                  </a:lnTo>
                  <a:lnTo>
                    <a:pt x="128" y="10"/>
                  </a:lnTo>
                  <a:lnTo>
                    <a:pt x="128" y="11"/>
                  </a:lnTo>
                  <a:lnTo>
                    <a:pt x="128" y="14"/>
                  </a:lnTo>
                  <a:lnTo>
                    <a:pt x="128" y="16"/>
                  </a:lnTo>
                  <a:lnTo>
                    <a:pt x="128" y="17"/>
                  </a:lnTo>
                  <a:lnTo>
                    <a:pt x="128" y="19"/>
                  </a:lnTo>
                  <a:lnTo>
                    <a:pt x="128" y="20"/>
                  </a:lnTo>
                  <a:lnTo>
                    <a:pt x="128" y="21"/>
                  </a:lnTo>
                  <a:lnTo>
                    <a:pt x="128" y="23"/>
                  </a:lnTo>
                  <a:lnTo>
                    <a:pt x="128" y="24"/>
                  </a:lnTo>
                  <a:lnTo>
                    <a:pt x="128" y="26"/>
                  </a:lnTo>
                  <a:lnTo>
                    <a:pt x="128" y="27"/>
                  </a:lnTo>
                  <a:lnTo>
                    <a:pt x="128" y="29"/>
                  </a:lnTo>
                  <a:lnTo>
                    <a:pt x="128" y="30"/>
                  </a:lnTo>
                  <a:lnTo>
                    <a:pt x="128" y="32"/>
                  </a:lnTo>
                  <a:lnTo>
                    <a:pt x="128" y="33"/>
                  </a:lnTo>
                  <a:lnTo>
                    <a:pt x="128" y="35"/>
                  </a:lnTo>
                  <a:lnTo>
                    <a:pt x="128" y="36"/>
                  </a:lnTo>
                  <a:lnTo>
                    <a:pt x="128" y="38"/>
                  </a:lnTo>
                  <a:lnTo>
                    <a:pt x="128" y="39"/>
                  </a:lnTo>
                  <a:lnTo>
                    <a:pt x="128" y="40"/>
                  </a:lnTo>
                  <a:lnTo>
                    <a:pt x="127" y="40"/>
                  </a:lnTo>
                  <a:lnTo>
                    <a:pt x="125" y="40"/>
                  </a:lnTo>
                  <a:lnTo>
                    <a:pt x="124" y="40"/>
                  </a:lnTo>
                  <a:lnTo>
                    <a:pt x="123" y="40"/>
                  </a:lnTo>
                  <a:lnTo>
                    <a:pt x="121" y="40"/>
                  </a:lnTo>
                  <a:lnTo>
                    <a:pt x="120" y="40"/>
                  </a:lnTo>
                  <a:lnTo>
                    <a:pt x="119" y="40"/>
                  </a:lnTo>
                  <a:lnTo>
                    <a:pt x="116" y="40"/>
                  </a:lnTo>
                  <a:lnTo>
                    <a:pt x="115" y="40"/>
                  </a:lnTo>
                  <a:lnTo>
                    <a:pt x="113" y="40"/>
                  </a:lnTo>
                  <a:lnTo>
                    <a:pt x="112" y="40"/>
                  </a:lnTo>
                  <a:lnTo>
                    <a:pt x="111" y="40"/>
                  </a:lnTo>
                  <a:lnTo>
                    <a:pt x="109" y="40"/>
                  </a:lnTo>
                  <a:lnTo>
                    <a:pt x="108" y="40"/>
                  </a:lnTo>
                  <a:lnTo>
                    <a:pt x="107" y="40"/>
                  </a:lnTo>
                  <a:lnTo>
                    <a:pt x="106" y="40"/>
                  </a:lnTo>
                  <a:lnTo>
                    <a:pt x="104" y="40"/>
                  </a:lnTo>
                  <a:lnTo>
                    <a:pt x="104" y="39"/>
                  </a:lnTo>
                  <a:lnTo>
                    <a:pt x="104" y="38"/>
                  </a:lnTo>
                  <a:lnTo>
                    <a:pt x="104" y="36"/>
                  </a:lnTo>
                  <a:lnTo>
                    <a:pt x="104" y="35"/>
                  </a:lnTo>
                  <a:lnTo>
                    <a:pt x="104" y="33"/>
                  </a:lnTo>
                  <a:lnTo>
                    <a:pt x="104" y="32"/>
                  </a:lnTo>
                  <a:lnTo>
                    <a:pt x="104" y="30"/>
                  </a:lnTo>
                  <a:lnTo>
                    <a:pt x="103" y="30"/>
                  </a:lnTo>
                  <a:lnTo>
                    <a:pt x="103" y="29"/>
                  </a:lnTo>
                  <a:lnTo>
                    <a:pt x="102" y="29"/>
                  </a:lnTo>
                  <a:lnTo>
                    <a:pt x="100" y="27"/>
                  </a:lnTo>
                  <a:lnTo>
                    <a:pt x="99" y="27"/>
                  </a:lnTo>
                  <a:lnTo>
                    <a:pt x="98" y="27"/>
                  </a:lnTo>
                  <a:lnTo>
                    <a:pt x="96" y="27"/>
                  </a:lnTo>
                  <a:lnTo>
                    <a:pt x="95" y="27"/>
                  </a:lnTo>
                  <a:lnTo>
                    <a:pt x="92" y="27"/>
                  </a:lnTo>
                  <a:lnTo>
                    <a:pt x="88" y="27"/>
                  </a:lnTo>
                  <a:lnTo>
                    <a:pt x="86" y="27"/>
                  </a:lnTo>
                  <a:lnTo>
                    <a:pt x="82" y="27"/>
                  </a:lnTo>
                  <a:lnTo>
                    <a:pt x="79" y="27"/>
                  </a:lnTo>
                  <a:lnTo>
                    <a:pt x="75" y="27"/>
                  </a:lnTo>
                  <a:lnTo>
                    <a:pt x="71" y="27"/>
                  </a:lnTo>
                  <a:lnTo>
                    <a:pt x="68" y="27"/>
                  </a:lnTo>
                  <a:lnTo>
                    <a:pt x="64" y="27"/>
                  </a:lnTo>
                  <a:lnTo>
                    <a:pt x="62" y="27"/>
                  </a:lnTo>
                  <a:lnTo>
                    <a:pt x="58" y="27"/>
                  </a:lnTo>
                  <a:lnTo>
                    <a:pt x="54" y="27"/>
                  </a:lnTo>
                  <a:lnTo>
                    <a:pt x="50" y="27"/>
                  </a:lnTo>
                  <a:lnTo>
                    <a:pt x="47" y="27"/>
                  </a:lnTo>
                  <a:lnTo>
                    <a:pt x="43" y="27"/>
                  </a:lnTo>
                  <a:lnTo>
                    <a:pt x="38" y="27"/>
                  </a:lnTo>
                  <a:lnTo>
                    <a:pt x="37" y="27"/>
                  </a:lnTo>
                  <a:lnTo>
                    <a:pt x="35" y="27"/>
                  </a:lnTo>
                  <a:lnTo>
                    <a:pt x="34" y="27"/>
                  </a:lnTo>
                  <a:lnTo>
                    <a:pt x="33" y="29"/>
                  </a:lnTo>
                  <a:lnTo>
                    <a:pt x="31" y="29"/>
                  </a:lnTo>
                  <a:lnTo>
                    <a:pt x="31" y="30"/>
                  </a:lnTo>
                  <a:lnTo>
                    <a:pt x="30" y="30"/>
                  </a:lnTo>
                  <a:lnTo>
                    <a:pt x="30" y="32"/>
                  </a:lnTo>
                  <a:lnTo>
                    <a:pt x="30" y="33"/>
                  </a:lnTo>
                  <a:lnTo>
                    <a:pt x="30" y="35"/>
                  </a:lnTo>
                  <a:lnTo>
                    <a:pt x="30" y="36"/>
                  </a:lnTo>
                  <a:lnTo>
                    <a:pt x="30" y="38"/>
                  </a:lnTo>
                  <a:lnTo>
                    <a:pt x="30" y="39"/>
                  </a:lnTo>
                  <a:lnTo>
                    <a:pt x="30" y="40"/>
                  </a:lnTo>
                  <a:lnTo>
                    <a:pt x="30" y="42"/>
                  </a:lnTo>
                  <a:lnTo>
                    <a:pt x="30" y="43"/>
                  </a:lnTo>
                  <a:lnTo>
                    <a:pt x="30" y="45"/>
                  </a:lnTo>
                  <a:lnTo>
                    <a:pt x="30" y="46"/>
                  </a:lnTo>
                  <a:lnTo>
                    <a:pt x="30" y="48"/>
                  </a:lnTo>
                  <a:lnTo>
                    <a:pt x="30" y="49"/>
                  </a:lnTo>
                  <a:lnTo>
                    <a:pt x="30" y="51"/>
                  </a:lnTo>
                  <a:lnTo>
                    <a:pt x="30" y="52"/>
                  </a:lnTo>
                  <a:lnTo>
                    <a:pt x="31" y="52"/>
                  </a:lnTo>
                  <a:lnTo>
                    <a:pt x="31" y="54"/>
                  </a:lnTo>
                  <a:lnTo>
                    <a:pt x="33" y="54"/>
                  </a:lnTo>
                  <a:lnTo>
                    <a:pt x="34" y="54"/>
                  </a:lnTo>
                  <a:lnTo>
                    <a:pt x="35" y="55"/>
                  </a:lnTo>
                  <a:lnTo>
                    <a:pt x="37" y="55"/>
                  </a:lnTo>
                  <a:lnTo>
                    <a:pt x="39" y="55"/>
                  </a:lnTo>
                  <a:lnTo>
                    <a:pt x="42" y="55"/>
                  </a:lnTo>
                  <a:lnTo>
                    <a:pt x="50" y="55"/>
                  </a:lnTo>
                  <a:lnTo>
                    <a:pt x="56" y="55"/>
                  </a:lnTo>
                  <a:lnTo>
                    <a:pt x="64" y="55"/>
                  </a:lnTo>
                  <a:lnTo>
                    <a:pt x="71" y="55"/>
                  </a:lnTo>
                  <a:lnTo>
                    <a:pt x="79" y="55"/>
                  </a:lnTo>
                  <a:lnTo>
                    <a:pt x="87" y="55"/>
                  </a:lnTo>
                  <a:lnTo>
                    <a:pt x="94" y="55"/>
                  </a:lnTo>
                  <a:lnTo>
                    <a:pt x="102" y="55"/>
                  </a:lnTo>
                  <a:lnTo>
                    <a:pt x="108" y="55"/>
                  </a:lnTo>
                  <a:lnTo>
                    <a:pt x="116" y="55"/>
                  </a:lnTo>
                  <a:lnTo>
                    <a:pt x="124" y="55"/>
                  </a:lnTo>
                  <a:lnTo>
                    <a:pt x="131" y="55"/>
                  </a:lnTo>
                  <a:lnTo>
                    <a:pt x="139" y="55"/>
                  </a:lnTo>
                  <a:lnTo>
                    <a:pt x="145" y="55"/>
                  </a:lnTo>
                  <a:lnTo>
                    <a:pt x="157" y="55"/>
                  </a:lnTo>
                  <a:lnTo>
                    <a:pt x="157" y="54"/>
                  </a:lnTo>
                  <a:lnTo>
                    <a:pt x="157" y="51"/>
                  </a:lnTo>
                  <a:lnTo>
                    <a:pt x="157" y="48"/>
                  </a:lnTo>
                  <a:lnTo>
                    <a:pt x="157" y="45"/>
                  </a:lnTo>
                  <a:lnTo>
                    <a:pt x="157" y="42"/>
                  </a:lnTo>
                  <a:lnTo>
                    <a:pt x="157" y="40"/>
                  </a:lnTo>
                  <a:lnTo>
                    <a:pt x="157" y="38"/>
                  </a:lnTo>
                  <a:lnTo>
                    <a:pt x="157" y="35"/>
                  </a:lnTo>
                  <a:lnTo>
                    <a:pt x="157" y="32"/>
                  </a:lnTo>
                  <a:lnTo>
                    <a:pt x="157" y="30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7" y="21"/>
                  </a:lnTo>
                  <a:lnTo>
                    <a:pt x="157" y="19"/>
                  </a:lnTo>
                  <a:lnTo>
                    <a:pt x="157" y="16"/>
                  </a:lnTo>
                  <a:lnTo>
                    <a:pt x="157" y="11"/>
                  </a:lnTo>
                  <a:lnTo>
                    <a:pt x="157" y="10"/>
                  </a:lnTo>
                  <a:lnTo>
                    <a:pt x="157" y="8"/>
                  </a:lnTo>
                  <a:lnTo>
                    <a:pt x="157" y="5"/>
                  </a:lnTo>
                  <a:lnTo>
                    <a:pt x="157" y="4"/>
                  </a:lnTo>
                  <a:lnTo>
                    <a:pt x="159" y="4"/>
                  </a:lnTo>
                  <a:lnTo>
                    <a:pt x="159" y="2"/>
                  </a:lnTo>
                  <a:lnTo>
                    <a:pt x="160" y="2"/>
                  </a:lnTo>
                  <a:lnTo>
                    <a:pt x="160" y="1"/>
                  </a:lnTo>
                  <a:lnTo>
                    <a:pt x="162" y="1"/>
                  </a:lnTo>
                  <a:lnTo>
                    <a:pt x="162" y="0"/>
                  </a:lnTo>
                  <a:lnTo>
                    <a:pt x="164" y="0"/>
                  </a:lnTo>
                  <a:lnTo>
                    <a:pt x="166" y="0"/>
                  </a:lnTo>
                  <a:lnTo>
                    <a:pt x="168" y="0"/>
                  </a:lnTo>
                  <a:lnTo>
                    <a:pt x="170" y="0"/>
                  </a:lnTo>
                  <a:lnTo>
                    <a:pt x="173" y="0"/>
                  </a:lnTo>
                  <a:lnTo>
                    <a:pt x="174" y="0"/>
                  </a:lnTo>
                  <a:lnTo>
                    <a:pt x="176" y="0"/>
                  </a:lnTo>
                  <a:lnTo>
                    <a:pt x="177" y="0"/>
                  </a:lnTo>
                  <a:lnTo>
                    <a:pt x="178" y="0"/>
                  </a:lnTo>
                  <a:lnTo>
                    <a:pt x="180" y="0"/>
                  </a:lnTo>
                  <a:lnTo>
                    <a:pt x="181" y="0"/>
                  </a:lnTo>
                  <a:lnTo>
                    <a:pt x="182" y="0"/>
                  </a:lnTo>
                  <a:lnTo>
                    <a:pt x="184" y="0"/>
                  </a:lnTo>
                  <a:lnTo>
                    <a:pt x="185" y="0"/>
                  </a:lnTo>
                  <a:lnTo>
                    <a:pt x="186" y="0"/>
                  </a:lnTo>
                  <a:lnTo>
                    <a:pt x="188" y="0"/>
                  </a:lnTo>
                  <a:lnTo>
                    <a:pt x="189" y="0"/>
                  </a:lnTo>
                  <a:lnTo>
                    <a:pt x="189" y="1"/>
                  </a:lnTo>
                  <a:lnTo>
                    <a:pt x="190" y="1"/>
                  </a:lnTo>
                  <a:lnTo>
                    <a:pt x="190" y="2"/>
                  </a:lnTo>
                  <a:lnTo>
                    <a:pt x="192" y="4"/>
                  </a:lnTo>
                  <a:lnTo>
                    <a:pt x="193" y="5"/>
                  </a:lnTo>
                  <a:lnTo>
                    <a:pt x="197" y="8"/>
                  </a:lnTo>
                  <a:lnTo>
                    <a:pt x="200" y="10"/>
                  </a:lnTo>
                  <a:lnTo>
                    <a:pt x="202" y="14"/>
                  </a:lnTo>
                  <a:lnTo>
                    <a:pt x="205" y="16"/>
                  </a:lnTo>
                  <a:lnTo>
                    <a:pt x="208" y="19"/>
                  </a:lnTo>
                  <a:lnTo>
                    <a:pt x="210" y="21"/>
                  </a:lnTo>
                  <a:lnTo>
                    <a:pt x="214" y="24"/>
                  </a:lnTo>
                  <a:lnTo>
                    <a:pt x="217" y="27"/>
                  </a:lnTo>
                  <a:lnTo>
                    <a:pt x="219" y="30"/>
                  </a:lnTo>
                  <a:lnTo>
                    <a:pt x="222" y="33"/>
                  </a:lnTo>
                  <a:lnTo>
                    <a:pt x="225" y="36"/>
                  </a:lnTo>
                  <a:lnTo>
                    <a:pt x="227" y="39"/>
                  </a:lnTo>
                  <a:lnTo>
                    <a:pt x="231" y="42"/>
                  </a:lnTo>
                  <a:lnTo>
                    <a:pt x="234" y="45"/>
                  </a:lnTo>
                  <a:lnTo>
                    <a:pt x="238" y="48"/>
                  </a:lnTo>
                  <a:lnTo>
                    <a:pt x="239" y="48"/>
                  </a:lnTo>
                  <a:lnTo>
                    <a:pt x="242" y="45"/>
                  </a:lnTo>
                  <a:lnTo>
                    <a:pt x="245" y="42"/>
                  </a:lnTo>
                  <a:lnTo>
                    <a:pt x="247" y="39"/>
                  </a:lnTo>
                  <a:lnTo>
                    <a:pt x="250" y="36"/>
                  </a:lnTo>
                  <a:lnTo>
                    <a:pt x="253" y="33"/>
                  </a:lnTo>
                  <a:lnTo>
                    <a:pt x="255" y="30"/>
                  </a:lnTo>
                  <a:lnTo>
                    <a:pt x="258" y="27"/>
                  </a:lnTo>
                  <a:lnTo>
                    <a:pt x="261" y="26"/>
                  </a:lnTo>
                  <a:lnTo>
                    <a:pt x="263" y="23"/>
                  </a:lnTo>
                  <a:lnTo>
                    <a:pt x="266" y="20"/>
                  </a:lnTo>
                  <a:lnTo>
                    <a:pt x="268" y="17"/>
                  </a:lnTo>
                  <a:lnTo>
                    <a:pt x="271" y="14"/>
                  </a:lnTo>
                  <a:lnTo>
                    <a:pt x="274" y="11"/>
                  </a:lnTo>
                  <a:lnTo>
                    <a:pt x="276" y="8"/>
                  </a:lnTo>
                  <a:lnTo>
                    <a:pt x="280" y="4"/>
                  </a:lnTo>
                  <a:lnTo>
                    <a:pt x="280" y="2"/>
                  </a:lnTo>
                  <a:lnTo>
                    <a:pt x="282" y="2"/>
                  </a:lnTo>
                  <a:lnTo>
                    <a:pt x="282" y="1"/>
                  </a:lnTo>
                  <a:lnTo>
                    <a:pt x="283" y="1"/>
                  </a:lnTo>
                  <a:lnTo>
                    <a:pt x="283" y="0"/>
                  </a:lnTo>
                  <a:lnTo>
                    <a:pt x="284" y="0"/>
                  </a:lnTo>
                  <a:lnTo>
                    <a:pt x="286" y="0"/>
                  </a:lnTo>
                  <a:lnTo>
                    <a:pt x="287" y="0"/>
                  </a:lnTo>
                  <a:lnTo>
                    <a:pt x="288" y="0"/>
                  </a:lnTo>
                  <a:lnTo>
                    <a:pt x="290" y="0"/>
                  </a:lnTo>
                  <a:lnTo>
                    <a:pt x="291" y="0"/>
                  </a:lnTo>
                  <a:lnTo>
                    <a:pt x="294" y="0"/>
                  </a:lnTo>
                  <a:lnTo>
                    <a:pt x="295" y="0"/>
                  </a:lnTo>
                  <a:lnTo>
                    <a:pt x="296" y="0"/>
                  </a:lnTo>
                  <a:lnTo>
                    <a:pt x="298" y="0"/>
                  </a:lnTo>
                  <a:lnTo>
                    <a:pt x="299" y="0"/>
                  </a:lnTo>
                  <a:lnTo>
                    <a:pt x="300" y="0"/>
                  </a:lnTo>
                  <a:lnTo>
                    <a:pt x="302" y="0"/>
                  </a:lnTo>
                  <a:lnTo>
                    <a:pt x="303" y="0"/>
                  </a:lnTo>
                  <a:lnTo>
                    <a:pt x="306" y="0"/>
                  </a:lnTo>
                  <a:lnTo>
                    <a:pt x="308" y="0"/>
                  </a:lnTo>
                  <a:lnTo>
                    <a:pt x="310" y="0"/>
                  </a:lnTo>
                  <a:lnTo>
                    <a:pt x="311" y="1"/>
                  </a:lnTo>
                  <a:lnTo>
                    <a:pt x="312" y="1"/>
                  </a:lnTo>
                  <a:lnTo>
                    <a:pt x="314" y="1"/>
                  </a:lnTo>
                  <a:lnTo>
                    <a:pt x="314" y="2"/>
                  </a:lnTo>
                  <a:lnTo>
                    <a:pt x="315" y="2"/>
                  </a:lnTo>
                  <a:lnTo>
                    <a:pt x="316" y="4"/>
                  </a:lnTo>
                  <a:lnTo>
                    <a:pt x="316" y="5"/>
                  </a:lnTo>
                  <a:lnTo>
                    <a:pt x="316" y="7"/>
                  </a:lnTo>
                  <a:lnTo>
                    <a:pt x="318" y="8"/>
                  </a:lnTo>
                  <a:lnTo>
                    <a:pt x="318" y="11"/>
                  </a:lnTo>
                  <a:lnTo>
                    <a:pt x="318" y="16"/>
                  </a:lnTo>
                  <a:lnTo>
                    <a:pt x="318" y="20"/>
                  </a:lnTo>
                  <a:lnTo>
                    <a:pt x="318" y="24"/>
                  </a:lnTo>
                  <a:lnTo>
                    <a:pt x="318" y="29"/>
                  </a:lnTo>
                  <a:lnTo>
                    <a:pt x="318" y="33"/>
                  </a:lnTo>
                  <a:lnTo>
                    <a:pt x="318" y="38"/>
                  </a:lnTo>
                  <a:lnTo>
                    <a:pt x="318" y="42"/>
                  </a:lnTo>
                  <a:lnTo>
                    <a:pt x="318" y="45"/>
                  </a:lnTo>
                  <a:lnTo>
                    <a:pt x="318" y="49"/>
                  </a:lnTo>
                  <a:lnTo>
                    <a:pt x="318" y="54"/>
                  </a:lnTo>
                  <a:lnTo>
                    <a:pt x="318" y="58"/>
                  </a:lnTo>
                  <a:lnTo>
                    <a:pt x="318" y="62"/>
                  </a:lnTo>
                  <a:lnTo>
                    <a:pt x="318" y="67"/>
                  </a:lnTo>
                  <a:lnTo>
                    <a:pt x="318" y="71"/>
                  </a:lnTo>
                  <a:lnTo>
                    <a:pt x="318" y="79"/>
                  </a:lnTo>
                  <a:lnTo>
                    <a:pt x="316" y="79"/>
                  </a:lnTo>
                  <a:lnTo>
                    <a:pt x="314" y="79"/>
                  </a:lnTo>
                  <a:lnTo>
                    <a:pt x="312" y="79"/>
                  </a:lnTo>
                  <a:lnTo>
                    <a:pt x="310" y="79"/>
                  </a:lnTo>
                  <a:lnTo>
                    <a:pt x="308" y="79"/>
                  </a:lnTo>
                  <a:lnTo>
                    <a:pt x="306" y="79"/>
                  </a:lnTo>
                  <a:lnTo>
                    <a:pt x="304" y="77"/>
                  </a:lnTo>
                  <a:lnTo>
                    <a:pt x="302" y="77"/>
                  </a:lnTo>
                  <a:lnTo>
                    <a:pt x="300" y="77"/>
                  </a:lnTo>
                  <a:lnTo>
                    <a:pt x="298" y="77"/>
                  </a:lnTo>
                  <a:lnTo>
                    <a:pt x="296" y="77"/>
                  </a:lnTo>
                  <a:lnTo>
                    <a:pt x="294" y="77"/>
                  </a:lnTo>
                  <a:lnTo>
                    <a:pt x="292" y="77"/>
                  </a:lnTo>
                  <a:lnTo>
                    <a:pt x="290" y="77"/>
                  </a:lnTo>
                  <a:lnTo>
                    <a:pt x="288" y="77"/>
                  </a:lnTo>
                  <a:lnTo>
                    <a:pt x="286" y="77"/>
                  </a:lnTo>
                  <a:lnTo>
                    <a:pt x="286" y="76"/>
                  </a:lnTo>
                  <a:lnTo>
                    <a:pt x="286" y="74"/>
                  </a:lnTo>
                  <a:lnTo>
                    <a:pt x="286" y="73"/>
                  </a:lnTo>
                  <a:lnTo>
                    <a:pt x="286" y="70"/>
                  </a:lnTo>
                  <a:lnTo>
                    <a:pt x="286" y="68"/>
                  </a:lnTo>
                  <a:lnTo>
                    <a:pt x="286" y="65"/>
                  </a:lnTo>
                  <a:lnTo>
                    <a:pt x="286" y="64"/>
                  </a:lnTo>
                  <a:lnTo>
                    <a:pt x="286" y="61"/>
                  </a:lnTo>
                  <a:lnTo>
                    <a:pt x="286" y="58"/>
                  </a:lnTo>
                  <a:lnTo>
                    <a:pt x="286" y="57"/>
                  </a:lnTo>
                  <a:lnTo>
                    <a:pt x="286" y="54"/>
                  </a:lnTo>
                  <a:lnTo>
                    <a:pt x="286" y="52"/>
                  </a:lnTo>
                  <a:lnTo>
                    <a:pt x="286" y="51"/>
                  </a:lnTo>
                  <a:lnTo>
                    <a:pt x="286" y="48"/>
                  </a:lnTo>
                  <a:lnTo>
                    <a:pt x="286" y="45"/>
                  </a:lnTo>
                  <a:lnTo>
                    <a:pt x="286" y="42"/>
                  </a:lnTo>
                  <a:lnTo>
                    <a:pt x="283" y="43"/>
                  </a:lnTo>
                  <a:lnTo>
                    <a:pt x="282" y="45"/>
                  </a:lnTo>
                  <a:lnTo>
                    <a:pt x="280" y="48"/>
                  </a:lnTo>
                  <a:lnTo>
                    <a:pt x="278" y="51"/>
                  </a:lnTo>
                  <a:lnTo>
                    <a:pt x="275" y="52"/>
                  </a:lnTo>
                  <a:lnTo>
                    <a:pt x="274" y="55"/>
                  </a:lnTo>
                  <a:lnTo>
                    <a:pt x="271" y="57"/>
                  </a:lnTo>
                  <a:lnTo>
                    <a:pt x="270" y="59"/>
                  </a:lnTo>
                  <a:lnTo>
                    <a:pt x="267" y="61"/>
                  </a:lnTo>
                  <a:lnTo>
                    <a:pt x="266" y="64"/>
                  </a:lnTo>
                  <a:lnTo>
                    <a:pt x="263" y="65"/>
                  </a:lnTo>
                  <a:lnTo>
                    <a:pt x="262" y="68"/>
                  </a:lnTo>
                  <a:lnTo>
                    <a:pt x="259" y="70"/>
                  </a:lnTo>
                  <a:lnTo>
                    <a:pt x="257" y="73"/>
                  </a:lnTo>
                  <a:lnTo>
                    <a:pt x="255" y="76"/>
                  </a:lnTo>
                  <a:lnTo>
                    <a:pt x="251" y="79"/>
                  </a:lnTo>
                  <a:lnTo>
                    <a:pt x="249" y="79"/>
                  </a:lnTo>
                  <a:lnTo>
                    <a:pt x="247" y="79"/>
                  </a:lnTo>
                  <a:lnTo>
                    <a:pt x="246" y="79"/>
                  </a:lnTo>
                  <a:lnTo>
                    <a:pt x="243" y="79"/>
                  </a:lnTo>
                  <a:lnTo>
                    <a:pt x="242" y="79"/>
                  </a:lnTo>
                  <a:lnTo>
                    <a:pt x="239" y="79"/>
                  </a:lnTo>
                  <a:lnTo>
                    <a:pt x="238" y="79"/>
                  </a:lnTo>
                  <a:lnTo>
                    <a:pt x="237" y="79"/>
                  </a:lnTo>
                  <a:lnTo>
                    <a:pt x="234" y="79"/>
                  </a:lnTo>
                  <a:lnTo>
                    <a:pt x="233" y="79"/>
                  </a:lnTo>
                  <a:lnTo>
                    <a:pt x="231" y="79"/>
                  </a:lnTo>
                  <a:lnTo>
                    <a:pt x="229" y="79"/>
                  </a:lnTo>
                  <a:lnTo>
                    <a:pt x="227" y="79"/>
                  </a:lnTo>
                  <a:lnTo>
                    <a:pt x="225" y="79"/>
                  </a:lnTo>
                  <a:lnTo>
                    <a:pt x="223" y="79"/>
                  </a:lnTo>
                  <a:lnTo>
                    <a:pt x="222" y="77"/>
                  </a:lnTo>
                  <a:lnTo>
                    <a:pt x="219" y="74"/>
                  </a:lnTo>
                  <a:lnTo>
                    <a:pt x="217" y="73"/>
                  </a:lnTo>
                  <a:lnTo>
                    <a:pt x="214" y="70"/>
                  </a:lnTo>
                  <a:lnTo>
                    <a:pt x="212" y="67"/>
                  </a:lnTo>
                  <a:lnTo>
                    <a:pt x="210" y="65"/>
                  </a:lnTo>
                  <a:lnTo>
                    <a:pt x="208" y="62"/>
                  </a:lnTo>
                  <a:lnTo>
                    <a:pt x="205" y="59"/>
                  </a:lnTo>
                  <a:lnTo>
                    <a:pt x="204" y="58"/>
                  </a:lnTo>
                  <a:lnTo>
                    <a:pt x="201" y="55"/>
                  </a:lnTo>
                  <a:lnTo>
                    <a:pt x="198" y="54"/>
                  </a:lnTo>
                  <a:lnTo>
                    <a:pt x="197" y="51"/>
                  </a:lnTo>
                  <a:lnTo>
                    <a:pt x="194" y="48"/>
                  </a:lnTo>
                  <a:lnTo>
                    <a:pt x="192" y="46"/>
                  </a:lnTo>
                  <a:lnTo>
                    <a:pt x="190" y="43"/>
                  </a:lnTo>
                  <a:lnTo>
                    <a:pt x="186" y="40"/>
                  </a:lnTo>
                  <a:lnTo>
                    <a:pt x="186" y="42"/>
                  </a:lnTo>
                  <a:lnTo>
                    <a:pt x="186" y="43"/>
                  </a:lnTo>
                  <a:lnTo>
                    <a:pt x="186" y="45"/>
                  </a:lnTo>
                  <a:lnTo>
                    <a:pt x="186" y="48"/>
                  </a:lnTo>
                  <a:lnTo>
                    <a:pt x="186" y="49"/>
                  </a:lnTo>
                  <a:lnTo>
                    <a:pt x="186" y="51"/>
                  </a:lnTo>
                  <a:lnTo>
                    <a:pt x="186" y="54"/>
                  </a:lnTo>
                  <a:lnTo>
                    <a:pt x="186" y="55"/>
                  </a:lnTo>
                  <a:lnTo>
                    <a:pt x="186" y="57"/>
                  </a:lnTo>
                  <a:lnTo>
                    <a:pt x="186" y="58"/>
                  </a:lnTo>
                  <a:lnTo>
                    <a:pt x="186" y="61"/>
                  </a:lnTo>
                  <a:lnTo>
                    <a:pt x="186" y="62"/>
                  </a:lnTo>
                  <a:lnTo>
                    <a:pt x="186" y="64"/>
                  </a:lnTo>
                  <a:lnTo>
                    <a:pt x="186" y="65"/>
                  </a:lnTo>
                  <a:lnTo>
                    <a:pt x="186" y="67"/>
                  </a:lnTo>
                  <a:lnTo>
                    <a:pt x="186" y="68"/>
                  </a:lnTo>
                  <a:lnTo>
                    <a:pt x="186" y="70"/>
                  </a:lnTo>
                  <a:lnTo>
                    <a:pt x="185" y="70"/>
                  </a:lnTo>
                  <a:lnTo>
                    <a:pt x="185" y="71"/>
                  </a:lnTo>
                  <a:lnTo>
                    <a:pt x="184" y="73"/>
                  </a:lnTo>
                  <a:lnTo>
                    <a:pt x="182" y="74"/>
                  </a:lnTo>
                  <a:lnTo>
                    <a:pt x="181" y="74"/>
                  </a:lnTo>
                  <a:lnTo>
                    <a:pt x="180" y="76"/>
                  </a:lnTo>
                  <a:lnTo>
                    <a:pt x="178" y="76"/>
                  </a:lnTo>
                  <a:lnTo>
                    <a:pt x="177" y="76"/>
                  </a:lnTo>
                  <a:lnTo>
                    <a:pt x="176" y="77"/>
                  </a:lnTo>
                  <a:lnTo>
                    <a:pt x="174" y="77"/>
                  </a:lnTo>
                  <a:lnTo>
                    <a:pt x="173" y="77"/>
                  </a:lnTo>
                  <a:lnTo>
                    <a:pt x="170" y="79"/>
                  </a:lnTo>
                  <a:lnTo>
                    <a:pt x="168" y="79"/>
                  </a:lnTo>
                  <a:lnTo>
                    <a:pt x="162" y="79"/>
                  </a:lnTo>
                  <a:lnTo>
                    <a:pt x="155" y="79"/>
                  </a:lnTo>
                  <a:lnTo>
                    <a:pt x="145" y="79"/>
                  </a:lnTo>
                  <a:lnTo>
                    <a:pt x="136" y="79"/>
                  </a:lnTo>
                  <a:lnTo>
                    <a:pt x="127" y="79"/>
                  </a:lnTo>
                  <a:lnTo>
                    <a:pt x="117" y="79"/>
                  </a:lnTo>
                  <a:lnTo>
                    <a:pt x="108" y="79"/>
                  </a:lnTo>
                  <a:lnTo>
                    <a:pt x="99" y="79"/>
                  </a:lnTo>
                  <a:lnTo>
                    <a:pt x="90" y="79"/>
                  </a:lnTo>
                  <a:lnTo>
                    <a:pt x="80" y="79"/>
                  </a:lnTo>
                  <a:lnTo>
                    <a:pt x="71" y="79"/>
                  </a:lnTo>
                  <a:lnTo>
                    <a:pt x="62" y="79"/>
                  </a:lnTo>
                  <a:lnTo>
                    <a:pt x="53" y="79"/>
                  </a:lnTo>
                  <a:lnTo>
                    <a:pt x="43" y="79"/>
                  </a:lnTo>
                  <a:lnTo>
                    <a:pt x="34" y="79"/>
                  </a:lnTo>
                  <a:lnTo>
                    <a:pt x="19" y="79"/>
                  </a:lnTo>
                  <a:lnTo>
                    <a:pt x="18" y="79"/>
                  </a:lnTo>
                  <a:lnTo>
                    <a:pt x="17" y="79"/>
                  </a:lnTo>
                  <a:lnTo>
                    <a:pt x="14" y="79"/>
                  </a:lnTo>
                  <a:lnTo>
                    <a:pt x="11" y="77"/>
                  </a:lnTo>
                  <a:lnTo>
                    <a:pt x="10" y="77"/>
                  </a:lnTo>
                  <a:lnTo>
                    <a:pt x="9" y="77"/>
                  </a:lnTo>
                  <a:lnTo>
                    <a:pt x="7" y="76"/>
                  </a:lnTo>
                  <a:lnTo>
                    <a:pt x="5" y="76"/>
                  </a:lnTo>
                  <a:lnTo>
                    <a:pt x="5" y="74"/>
                  </a:lnTo>
                  <a:lnTo>
                    <a:pt x="3" y="74"/>
                  </a:lnTo>
                  <a:lnTo>
                    <a:pt x="2" y="73"/>
                  </a:lnTo>
                  <a:lnTo>
                    <a:pt x="1" y="71"/>
                  </a:lnTo>
                  <a:lnTo>
                    <a:pt x="1" y="70"/>
                  </a:lnTo>
                  <a:lnTo>
                    <a:pt x="0" y="68"/>
                  </a:lnTo>
                  <a:lnTo>
                    <a:pt x="0" y="67"/>
                  </a:lnTo>
                  <a:lnTo>
                    <a:pt x="0" y="64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0" y="8"/>
                  </a:lnTo>
                  <a:lnTo>
                    <a:pt x="1" y="7"/>
                  </a:lnTo>
                  <a:lnTo>
                    <a:pt x="1" y="5"/>
                  </a:lnTo>
                  <a:lnTo>
                    <a:pt x="2" y="4"/>
                  </a:lnTo>
                  <a:lnTo>
                    <a:pt x="3" y="4"/>
                  </a:lnTo>
                  <a:lnTo>
                    <a:pt x="5" y="2"/>
                  </a:lnTo>
                  <a:lnTo>
                    <a:pt x="6" y="2"/>
                  </a:lnTo>
                  <a:lnTo>
                    <a:pt x="7" y="1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2" y="0"/>
                  </a:lnTo>
                </a:path>
              </a:pathLst>
            </a:custGeom>
            <a:solidFill>
              <a:srgbClr val="FFCC00"/>
            </a:solidFill>
            <a:ln w="254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>
              <a:outerShdw dist="35921" dir="2700000" algn="ctr" rotWithShape="0">
                <a:schemeClr val="accent2"/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42875" y="6350000"/>
            <a:ext cx="2133600" cy="365125"/>
          </a:xfrm>
        </p:spPr>
        <p:txBody>
          <a:bodyPr/>
          <a:lstStyle/>
          <a:p>
            <a:pPr algn="l">
              <a:defRPr/>
            </a:pPr>
            <a:fld id="{7D7529B5-F2BD-471B-943F-3C42654C3F2C}" type="slidenum">
              <a:rPr lang="en-US"/>
              <a:pPr algn="l">
                <a:defRPr/>
              </a:pPr>
              <a:t>11</a:t>
            </a:fld>
            <a:r>
              <a:rPr lang="en-US" dirty="0"/>
              <a:t>		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Content Placeholder 2"/>
          <p:cNvSpPr>
            <a:spLocks noGrp="1"/>
          </p:cNvSpPr>
          <p:nvPr>
            <p:ph idx="1"/>
          </p:nvPr>
        </p:nvSpPr>
        <p:spPr>
          <a:xfrm>
            <a:off x="285750" y="1600200"/>
            <a:ext cx="8643938" cy="45259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en-US" smtClean="0"/>
          </a:p>
          <a:p>
            <a:pPr lvl="1" eaLnBrk="1" hangingPunct="1">
              <a:buFont typeface="Arial" charset="0"/>
              <a:buNone/>
            </a:pPr>
            <a:endParaRPr lang="en-US" smtClean="0"/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  <p:grpSp>
        <p:nvGrpSpPr>
          <p:cNvPr id="1028" name="Group 9"/>
          <p:cNvGrpSpPr>
            <a:grpSpLocks/>
          </p:cNvGrpSpPr>
          <p:nvPr/>
        </p:nvGrpSpPr>
        <p:grpSpPr bwMode="auto">
          <a:xfrm>
            <a:off x="8316913" y="6438900"/>
            <a:ext cx="641350" cy="347663"/>
            <a:chOff x="2526" y="1894"/>
            <a:chExt cx="403" cy="219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2526" y="1894"/>
              <a:ext cx="403" cy="219"/>
            </a:xfrm>
            <a:custGeom>
              <a:avLst/>
              <a:gdLst/>
              <a:ahLst/>
              <a:cxnLst>
                <a:cxn ang="0">
                  <a:pos x="315" y="0"/>
                </a:cxn>
                <a:cxn ang="0">
                  <a:pos x="329" y="1"/>
                </a:cxn>
                <a:cxn ang="0">
                  <a:pos x="345" y="3"/>
                </a:cxn>
                <a:cxn ang="0">
                  <a:pos x="361" y="8"/>
                </a:cxn>
                <a:cxn ang="0">
                  <a:pos x="373" y="14"/>
                </a:cxn>
                <a:cxn ang="0">
                  <a:pos x="384" y="22"/>
                </a:cxn>
                <a:cxn ang="0">
                  <a:pos x="393" y="31"/>
                </a:cxn>
                <a:cxn ang="0">
                  <a:pos x="399" y="42"/>
                </a:cxn>
                <a:cxn ang="0">
                  <a:pos x="402" y="55"/>
                </a:cxn>
                <a:cxn ang="0">
                  <a:pos x="402" y="163"/>
                </a:cxn>
                <a:cxn ang="0">
                  <a:pos x="399" y="175"/>
                </a:cxn>
                <a:cxn ang="0">
                  <a:pos x="393" y="186"/>
                </a:cxn>
                <a:cxn ang="0">
                  <a:pos x="384" y="195"/>
                </a:cxn>
                <a:cxn ang="0">
                  <a:pos x="373" y="203"/>
                </a:cxn>
                <a:cxn ang="0">
                  <a:pos x="361" y="209"/>
                </a:cxn>
                <a:cxn ang="0">
                  <a:pos x="345" y="214"/>
                </a:cxn>
                <a:cxn ang="0">
                  <a:pos x="329" y="216"/>
                </a:cxn>
                <a:cxn ang="0">
                  <a:pos x="86" y="218"/>
                </a:cxn>
                <a:cxn ang="0">
                  <a:pos x="72" y="216"/>
                </a:cxn>
                <a:cxn ang="0">
                  <a:pos x="56" y="214"/>
                </a:cxn>
                <a:cxn ang="0">
                  <a:pos x="40" y="209"/>
                </a:cxn>
                <a:cxn ang="0">
                  <a:pos x="28" y="203"/>
                </a:cxn>
                <a:cxn ang="0">
                  <a:pos x="17" y="195"/>
                </a:cxn>
                <a:cxn ang="0">
                  <a:pos x="8" y="186"/>
                </a:cxn>
                <a:cxn ang="0">
                  <a:pos x="2" y="175"/>
                </a:cxn>
                <a:cxn ang="0">
                  <a:pos x="0" y="160"/>
                </a:cxn>
                <a:cxn ang="0">
                  <a:pos x="0" y="54"/>
                </a:cxn>
                <a:cxn ang="0">
                  <a:pos x="2" y="42"/>
                </a:cxn>
                <a:cxn ang="0">
                  <a:pos x="8" y="31"/>
                </a:cxn>
                <a:cxn ang="0">
                  <a:pos x="17" y="22"/>
                </a:cxn>
                <a:cxn ang="0">
                  <a:pos x="28" y="14"/>
                </a:cxn>
                <a:cxn ang="0">
                  <a:pos x="40" y="8"/>
                </a:cxn>
                <a:cxn ang="0">
                  <a:pos x="56" y="3"/>
                </a:cxn>
                <a:cxn ang="0">
                  <a:pos x="72" y="1"/>
                </a:cxn>
              </a:cxnLst>
              <a:rect l="0" t="0" r="r" b="b"/>
              <a:pathLst>
                <a:path w="403" h="219">
                  <a:moveTo>
                    <a:pt x="86" y="0"/>
                  </a:moveTo>
                  <a:lnTo>
                    <a:pt x="315" y="0"/>
                  </a:lnTo>
                  <a:lnTo>
                    <a:pt x="321" y="0"/>
                  </a:lnTo>
                  <a:lnTo>
                    <a:pt x="329" y="1"/>
                  </a:lnTo>
                  <a:lnTo>
                    <a:pt x="337" y="1"/>
                  </a:lnTo>
                  <a:lnTo>
                    <a:pt x="345" y="3"/>
                  </a:lnTo>
                  <a:lnTo>
                    <a:pt x="353" y="6"/>
                  </a:lnTo>
                  <a:lnTo>
                    <a:pt x="361" y="8"/>
                  </a:lnTo>
                  <a:lnTo>
                    <a:pt x="367" y="11"/>
                  </a:lnTo>
                  <a:lnTo>
                    <a:pt x="373" y="14"/>
                  </a:lnTo>
                  <a:lnTo>
                    <a:pt x="379" y="19"/>
                  </a:lnTo>
                  <a:lnTo>
                    <a:pt x="384" y="22"/>
                  </a:lnTo>
                  <a:lnTo>
                    <a:pt x="388" y="27"/>
                  </a:lnTo>
                  <a:lnTo>
                    <a:pt x="393" y="31"/>
                  </a:lnTo>
                  <a:lnTo>
                    <a:pt x="396" y="36"/>
                  </a:lnTo>
                  <a:lnTo>
                    <a:pt x="399" y="42"/>
                  </a:lnTo>
                  <a:lnTo>
                    <a:pt x="400" y="47"/>
                  </a:lnTo>
                  <a:lnTo>
                    <a:pt x="402" y="55"/>
                  </a:lnTo>
                  <a:lnTo>
                    <a:pt x="402" y="160"/>
                  </a:lnTo>
                  <a:lnTo>
                    <a:pt x="402" y="163"/>
                  </a:lnTo>
                  <a:lnTo>
                    <a:pt x="400" y="170"/>
                  </a:lnTo>
                  <a:lnTo>
                    <a:pt x="399" y="175"/>
                  </a:lnTo>
                  <a:lnTo>
                    <a:pt x="396" y="181"/>
                  </a:lnTo>
                  <a:lnTo>
                    <a:pt x="393" y="186"/>
                  </a:lnTo>
                  <a:lnTo>
                    <a:pt x="388" y="190"/>
                  </a:lnTo>
                  <a:lnTo>
                    <a:pt x="384" y="195"/>
                  </a:lnTo>
                  <a:lnTo>
                    <a:pt x="379" y="198"/>
                  </a:lnTo>
                  <a:lnTo>
                    <a:pt x="373" y="203"/>
                  </a:lnTo>
                  <a:lnTo>
                    <a:pt x="367" y="206"/>
                  </a:lnTo>
                  <a:lnTo>
                    <a:pt x="361" y="209"/>
                  </a:lnTo>
                  <a:lnTo>
                    <a:pt x="353" y="211"/>
                  </a:lnTo>
                  <a:lnTo>
                    <a:pt x="345" y="214"/>
                  </a:lnTo>
                  <a:lnTo>
                    <a:pt x="337" y="214"/>
                  </a:lnTo>
                  <a:lnTo>
                    <a:pt x="329" y="216"/>
                  </a:lnTo>
                  <a:lnTo>
                    <a:pt x="315" y="218"/>
                  </a:lnTo>
                  <a:lnTo>
                    <a:pt x="86" y="218"/>
                  </a:lnTo>
                  <a:lnTo>
                    <a:pt x="80" y="218"/>
                  </a:lnTo>
                  <a:lnTo>
                    <a:pt x="72" y="216"/>
                  </a:lnTo>
                  <a:lnTo>
                    <a:pt x="64" y="214"/>
                  </a:lnTo>
                  <a:lnTo>
                    <a:pt x="56" y="214"/>
                  </a:lnTo>
                  <a:lnTo>
                    <a:pt x="48" y="211"/>
                  </a:lnTo>
                  <a:lnTo>
                    <a:pt x="40" y="209"/>
                  </a:lnTo>
                  <a:lnTo>
                    <a:pt x="34" y="206"/>
                  </a:lnTo>
                  <a:lnTo>
                    <a:pt x="28" y="203"/>
                  </a:lnTo>
                  <a:lnTo>
                    <a:pt x="21" y="198"/>
                  </a:lnTo>
                  <a:lnTo>
                    <a:pt x="17" y="195"/>
                  </a:lnTo>
                  <a:lnTo>
                    <a:pt x="12" y="190"/>
                  </a:lnTo>
                  <a:lnTo>
                    <a:pt x="8" y="186"/>
                  </a:lnTo>
                  <a:lnTo>
                    <a:pt x="5" y="181"/>
                  </a:lnTo>
                  <a:lnTo>
                    <a:pt x="2" y="175"/>
                  </a:lnTo>
                  <a:lnTo>
                    <a:pt x="1" y="170"/>
                  </a:lnTo>
                  <a:lnTo>
                    <a:pt x="0" y="160"/>
                  </a:lnTo>
                  <a:lnTo>
                    <a:pt x="0" y="55"/>
                  </a:lnTo>
                  <a:lnTo>
                    <a:pt x="0" y="54"/>
                  </a:lnTo>
                  <a:lnTo>
                    <a:pt x="1" y="47"/>
                  </a:lnTo>
                  <a:lnTo>
                    <a:pt x="2" y="42"/>
                  </a:lnTo>
                  <a:lnTo>
                    <a:pt x="5" y="36"/>
                  </a:lnTo>
                  <a:lnTo>
                    <a:pt x="8" y="31"/>
                  </a:lnTo>
                  <a:lnTo>
                    <a:pt x="12" y="27"/>
                  </a:lnTo>
                  <a:lnTo>
                    <a:pt x="17" y="22"/>
                  </a:lnTo>
                  <a:lnTo>
                    <a:pt x="21" y="19"/>
                  </a:lnTo>
                  <a:lnTo>
                    <a:pt x="28" y="14"/>
                  </a:lnTo>
                  <a:lnTo>
                    <a:pt x="34" y="11"/>
                  </a:lnTo>
                  <a:lnTo>
                    <a:pt x="40" y="8"/>
                  </a:lnTo>
                  <a:lnTo>
                    <a:pt x="48" y="6"/>
                  </a:lnTo>
                  <a:lnTo>
                    <a:pt x="56" y="3"/>
                  </a:lnTo>
                  <a:lnTo>
                    <a:pt x="64" y="1"/>
                  </a:lnTo>
                  <a:lnTo>
                    <a:pt x="72" y="1"/>
                  </a:lnTo>
                  <a:lnTo>
                    <a:pt x="86" y="0"/>
                  </a:lnTo>
                </a:path>
              </a:pathLst>
            </a:custGeom>
            <a:solidFill>
              <a:srgbClr val="FFCC00"/>
            </a:solidFill>
            <a:ln w="254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2564" y="1959"/>
              <a:ext cx="319" cy="80"/>
            </a:xfrm>
            <a:custGeom>
              <a:avLst/>
              <a:gdLst/>
              <a:ahLst/>
              <a:cxnLst>
                <a:cxn ang="0">
                  <a:pos x="119" y="0"/>
                </a:cxn>
                <a:cxn ang="0">
                  <a:pos x="128" y="7"/>
                </a:cxn>
                <a:cxn ang="0">
                  <a:pos x="128" y="19"/>
                </a:cxn>
                <a:cxn ang="0">
                  <a:pos x="128" y="29"/>
                </a:cxn>
                <a:cxn ang="0">
                  <a:pos x="128" y="39"/>
                </a:cxn>
                <a:cxn ang="0">
                  <a:pos x="120" y="40"/>
                </a:cxn>
                <a:cxn ang="0">
                  <a:pos x="109" y="40"/>
                </a:cxn>
                <a:cxn ang="0">
                  <a:pos x="104" y="36"/>
                </a:cxn>
                <a:cxn ang="0">
                  <a:pos x="102" y="29"/>
                </a:cxn>
                <a:cxn ang="0">
                  <a:pos x="88" y="27"/>
                </a:cxn>
                <a:cxn ang="0">
                  <a:pos x="64" y="27"/>
                </a:cxn>
                <a:cxn ang="0">
                  <a:pos x="38" y="27"/>
                </a:cxn>
                <a:cxn ang="0">
                  <a:pos x="30" y="30"/>
                </a:cxn>
                <a:cxn ang="0">
                  <a:pos x="30" y="40"/>
                </a:cxn>
                <a:cxn ang="0">
                  <a:pos x="30" y="51"/>
                </a:cxn>
                <a:cxn ang="0">
                  <a:pos x="37" y="55"/>
                </a:cxn>
                <a:cxn ang="0">
                  <a:pos x="79" y="55"/>
                </a:cxn>
                <a:cxn ang="0">
                  <a:pos x="131" y="55"/>
                </a:cxn>
                <a:cxn ang="0">
                  <a:pos x="157" y="45"/>
                </a:cxn>
                <a:cxn ang="0">
                  <a:pos x="157" y="27"/>
                </a:cxn>
                <a:cxn ang="0">
                  <a:pos x="157" y="8"/>
                </a:cxn>
                <a:cxn ang="0">
                  <a:pos x="162" y="1"/>
                </a:cxn>
                <a:cxn ang="0">
                  <a:pos x="174" y="0"/>
                </a:cxn>
                <a:cxn ang="0">
                  <a:pos x="184" y="0"/>
                </a:cxn>
                <a:cxn ang="0">
                  <a:pos x="190" y="2"/>
                </a:cxn>
                <a:cxn ang="0">
                  <a:pos x="208" y="19"/>
                </a:cxn>
                <a:cxn ang="0">
                  <a:pos x="227" y="39"/>
                </a:cxn>
                <a:cxn ang="0">
                  <a:pos x="247" y="39"/>
                </a:cxn>
                <a:cxn ang="0">
                  <a:pos x="266" y="20"/>
                </a:cxn>
                <a:cxn ang="0">
                  <a:pos x="282" y="2"/>
                </a:cxn>
                <a:cxn ang="0">
                  <a:pos x="288" y="0"/>
                </a:cxn>
                <a:cxn ang="0">
                  <a:pos x="299" y="0"/>
                </a:cxn>
                <a:cxn ang="0">
                  <a:pos x="311" y="1"/>
                </a:cxn>
                <a:cxn ang="0">
                  <a:pos x="316" y="7"/>
                </a:cxn>
                <a:cxn ang="0">
                  <a:pos x="318" y="33"/>
                </a:cxn>
                <a:cxn ang="0">
                  <a:pos x="318" y="62"/>
                </a:cxn>
                <a:cxn ang="0">
                  <a:pos x="310" y="79"/>
                </a:cxn>
                <a:cxn ang="0">
                  <a:pos x="296" y="77"/>
                </a:cxn>
                <a:cxn ang="0">
                  <a:pos x="286" y="74"/>
                </a:cxn>
                <a:cxn ang="0">
                  <a:pos x="286" y="58"/>
                </a:cxn>
                <a:cxn ang="0">
                  <a:pos x="286" y="42"/>
                </a:cxn>
                <a:cxn ang="0">
                  <a:pos x="271" y="57"/>
                </a:cxn>
                <a:cxn ang="0">
                  <a:pos x="257" y="73"/>
                </a:cxn>
                <a:cxn ang="0">
                  <a:pos x="242" y="79"/>
                </a:cxn>
                <a:cxn ang="0">
                  <a:pos x="229" y="79"/>
                </a:cxn>
                <a:cxn ang="0">
                  <a:pos x="214" y="70"/>
                </a:cxn>
                <a:cxn ang="0">
                  <a:pos x="198" y="54"/>
                </a:cxn>
                <a:cxn ang="0">
                  <a:pos x="186" y="43"/>
                </a:cxn>
                <a:cxn ang="0">
                  <a:pos x="186" y="57"/>
                </a:cxn>
                <a:cxn ang="0">
                  <a:pos x="186" y="68"/>
                </a:cxn>
                <a:cxn ang="0">
                  <a:pos x="180" y="76"/>
                </a:cxn>
                <a:cxn ang="0">
                  <a:pos x="168" y="79"/>
                </a:cxn>
                <a:cxn ang="0">
                  <a:pos x="108" y="79"/>
                </a:cxn>
                <a:cxn ang="0">
                  <a:pos x="43" y="79"/>
                </a:cxn>
                <a:cxn ang="0">
                  <a:pos x="10" y="77"/>
                </a:cxn>
                <a:cxn ang="0">
                  <a:pos x="1" y="71"/>
                </a:cxn>
                <a:cxn ang="0">
                  <a:pos x="0" y="8"/>
                </a:cxn>
                <a:cxn ang="0">
                  <a:pos x="7" y="1"/>
                </a:cxn>
              </a:cxnLst>
              <a:rect l="0" t="0" r="r" b="b"/>
              <a:pathLst>
                <a:path w="319" h="80">
                  <a:moveTo>
                    <a:pt x="22" y="0"/>
                  </a:moveTo>
                  <a:lnTo>
                    <a:pt x="108" y="0"/>
                  </a:lnTo>
                  <a:lnTo>
                    <a:pt x="109" y="0"/>
                  </a:lnTo>
                  <a:lnTo>
                    <a:pt x="112" y="0"/>
                  </a:lnTo>
                  <a:lnTo>
                    <a:pt x="115" y="0"/>
                  </a:lnTo>
                  <a:lnTo>
                    <a:pt x="117" y="0"/>
                  </a:lnTo>
                  <a:lnTo>
                    <a:pt x="119" y="0"/>
                  </a:lnTo>
                  <a:lnTo>
                    <a:pt x="121" y="1"/>
                  </a:lnTo>
                  <a:lnTo>
                    <a:pt x="123" y="1"/>
                  </a:lnTo>
                  <a:lnTo>
                    <a:pt x="124" y="2"/>
                  </a:lnTo>
                  <a:lnTo>
                    <a:pt x="125" y="4"/>
                  </a:lnTo>
                  <a:lnTo>
                    <a:pt x="127" y="4"/>
                  </a:lnTo>
                  <a:lnTo>
                    <a:pt x="127" y="5"/>
                  </a:lnTo>
                  <a:lnTo>
                    <a:pt x="128" y="7"/>
                  </a:lnTo>
                  <a:lnTo>
                    <a:pt x="128" y="8"/>
                  </a:lnTo>
                  <a:lnTo>
                    <a:pt x="128" y="10"/>
                  </a:lnTo>
                  <a:lnTo>
                    <a:pt x="128" y="11"/>
                  </a:lnTo>
                  <a:lnTo>
                    <a:pt x="128" y="14"/>
                  </a:lnTo>
                  <a:lnTo>
                    <a:pt x="128" y="16"/>
                  </a:lnTo>
                  <a:lnTo>
                    <a:pt x="128" y="17"/>
                  </a:lnTo>
                  <a:lnTo>
                    <a:pt x="128" y="19"/>
                  </a:lnTo>
                  <a:lnTo>
                    <a:pt x="128" y="20"/>
                  </a:lnTo>
                  <a:lnTo>
                    <a:pt x="128" y="21"/>
                  </a:lnTo>
                  <a:lnTo>
                    <a:pt x="128" y="23"/>
                  </a:lnTo>
                  <a:lnTo>
                    <a:pt x="128" y="24"/>
                  </a:lnTo>
                  <a:lnTo>
                    <a:pt x="128" y="26"/>
                  </a:lnTo>
                  <a:lnTo>
                    <a:pt x="128" y="27"/>
                  </a:lnTo>
                  <a:lnTo>
                    <a:pt x="128" y="29"/>
                  </a:lnTo>
                  <a:lnTo>
                    <a:pt x="128" y="30"/>
                  </a:lnTo>
                  <a:lnTo>
                    <a:pt x="128" y="32"/>
                  </a:lnTo>
                  <a:lnTo>
                    <a:pt x="128" y="33"/>
                  </a:lnTo>
                  <a:lnTo>
                    <a:pt x="128" y="35"/>
                  </a:lnTo>
                  <a:lnTo>
                    <a:pt x="128" y="36"/>
                  </a:lnTo>
                  <a:lnTo>
                    <a:pt x="128" y="38"/>
                  </a:lnTo>
                  <a:lnTo>
                    <a:pt x="128" y="39"/>
                  </a:lnTo>
                  <a:lnTo>
                    <a:pt x="128" y="40"/>
                  </a:lnTo>
                  <a:lnTo>
                    <a:pt x="127" y="40"/>
                  </a:lnTo>
                  <a:lnTo>
                    <a:pt x="125" y="40"/>
                  </a:lnTo>
                  <a:lnTo>
                    <a:pt x="124" y="40"/>
                  </a:lnTo>
                  <a:lnTo>
                    <a:pt x="123" y="40"/>
                  </a:lnTo>
                  <a:lnTo>
                    <a:pt x="121" y="40"/>
                  </a:lnTo>
                  <a:lnTo>
                    <a:pt x="120" y="40"/>
                  </a:lnTo>
                  <a:lnTo>
                    <a:pt x="119" y="40"/>
                  </a:lnTo>
                  <a:lnTo>
                    <a:pt x="116" y="40"/>
                  </a:lnTo>
                  <a:lnTo>
                    <a:pt x="115" y="40"/>
                  </a:lnTo>
                  <a:lnTo>
                    <a:pt x="113" y="40"/>
                  </a:lnTo>
                  <a:lnTo>
                    <a:pt x="112" y="40"/>
                  </a:lnTo>
                  <a:lnTo>
                    <a:pt x="111" y="40"/>
                  </a:lnTo>
                  <a:lnTo>
                    <a:pt x="109" y="40"/>
                  </a:lnTo>
                  <a:lnTo>
                    <a:pt x="108" y="40"/>
                  </a:lnTo>
                  <a:lnTo>
                    <a:pt x="107" y="40"/>
                  </a:lnTo>
                  <a:lnTo>
                    <a:pt x="106" y="40"/>
                  </a:lnTo>
                  <a:lnTo>
                    <a:pt x="104" y="40"/>
                  </a:lnTo>
                  <a:lnTo>
                    <a:pt x="104" y="39"/>
                  </a:lnTo>
                  <a:lnTo>
                    <a:pt x="104" y="38"/>
                  </a:lnTo>
                  <a:lnTo>
                    <a:pt x="104" y="36"/>
                  </a:lnTo>
                  <a:lnTo>
                    <a:pt x="104" y="35"/>
                  </a:lnTo>
                  <a:lnTo>
                    <a:pt x="104" y="33"/>
                  </a:lnTo>
                  <a:lnTo>
                    <a:pt x="104" y="32"/>
                  </a:lnTo>
                  <a:lnTo>
                    <a:pt x="104" y="30"/>
                  </a:lnTo>
                  <a:lnTo>
                    <a:pt x="103" y="30"/>
                  </a:lnTo>
                  <a:lnTo>
                    <a:pt x="103" y="29"/>
                  </a:lnTo>
                  <a:lnTo>
                    <a:pt x="102" y="29"/>
                  </a:lnTo>
                  <a:lnTo>
                    <a:pt x="100" y="27"/>
                  </a:lnTo>
                  <a:lnTo>
                    <a:pt x="99" y="27"/>
                  </a:lnTo>
                  <a:lnTo>
                    <a:pt x="98" y="27"/>
                  </a:lnTo>
                  <a:lnTo>
                    <a:pt x="96" y="27"/>
                  </a:lnTo>
                  <a:lnTo>
                    <a:pt x="95" y="27"/>
                  </a:lnTo>
                  <a:lnTo>
                    <a:pt x="92" y="27"/>
                  </a:lnTo>
                  <a:lnTo>
                    <a:pt x="88" y="27"/>
                  </a:lnTo>
                  <a:lnTo>
                    <a:pt x="86" y="27"/>
                  </a:lnTo>
                  <a:lnTo>
                    <a:pt x="82" y="27"/>
                  </a:lnTo>
                  <a:lnTo>
                    <a:pt x="79" y="27"/>
                  </a:lnTo>
                  <a:lnTo>
                    <a:pt x="75" y="27"/>
                  </a:lnTo>
                  <a:lnTo>
                    <a:pt x="71" y="27"/>
                  </a:lnTo>
                  <a:lnTo>
                    <a:pt x="68" y="27"/>
                  </a:lnTo>
                  <a:lnTo>
                    <a:pt x="64" y="27"/>
                  </a:lnTo>
                  <a:lnTo>
                    <a:pt x="62" y="27"/>
                  </a:lnTo>
                  <a:lnTo>
                    <a:pt x="58" y="27"/>
                  </a:lnTo>
                  <a:lnTo>
                    <a:pt x="54" y="27"/>
                  </a:lnTo>
                  <a:lnTo>
                    <a:pt x="50" y="27"/>
                  </a:lnTo>
                  <a:lnTo>
                    <a:pt x="47" y="27"/>
                  </a:lnTo>
                  <a:lnTo>
                    <a:pt x="43" y="27"/>
                  </a:lnTo>
                  <a:lnTo>
                    <a:pt x="38" y="27"/>
                  </a:lnTo>
                  <a:lnTo>
                    <a:pt x="37" y="27"/>
                  </a:lnTo>
                  <a:lnTo>
                    <a:pt x="35" y="27"/>
                  </a:lnTo>
                  <a:lnTo>
                    <a:pt x="34" y="27"/>
                  </a:lnTo>
                  <a:lnTo>
                    <a:pt x="33" y="29"/>
                  </a:lnTo>
                  <a:lnTo>
                    <a:pt x="31" y="29"/>
                  </a:lnTo>
                  <a:lnTo>
                    <a:pt x="31" y="30"/>
                  </a:lnTo>
                  <a:lnTo>
                    <a:pt x="30" y="30"/>
                  </a:lnTo>
                  <a:lnTo>
                    <a:pt x="30" y="32"/>
                  </a:lnTo>
                  <a:lnTo>
                    <a:pt x="30" y="33"/>
                  </a:lnTo>
                  <a:lnTo>
                    <a:pt x="30" y="35"/>
                  </a:lnTo>
                  <a:lnTo>
                    <a:pt x="30" y="36"/>
                  </a:lnTo>
                  <a:lnTo>
                    <a:pt x="30" y="38"/>
                  </a:lnTo>
                  <a:lnTo>
                    <a:pt x="30" y="39"/>
                  </a:lnTo>
                  <a:lnTo>
                    <a:pt x="30" y="40"/>
                  </a:lnTo>
                  <a:lnTo>
                    <a:pt x="30" y="42"/>
                  </a:lnTo>
                  <a:lnTo>
                    <a:pt x="30" y="43"/>
                  </a:lnTo>
                  <a:lnTo>
                    <a:pt x="30" y="45"/>
                  </a:lnTo>
                  <a:lnTo>
                    <a:pt x="30" y="46"/>
                  </a:lnTo>
                  <a:lnTo>
                    <a:pt x="30" y="48"/>
                  </a:lnTo>
                  <a:lnTo>
                    <a:pt x="30" y="49"/>
                  </a:lnTo>
                  <a:lnTo>
                    <a:pt x="30" y="51"/>
                  </a:lnTo>
                  <a:lnTo>
                    <a:pt x="30" y="52"/>
                  </a:lnTo>
                  <a:lnTo>
                    <a:pt x="31" y="52"/>
                  </a:lnTo>
                  <a:lnTo>
                    <a:pt x="31" y="54"/>
                  </a:lnTo>
                  <a:lnTo>
                    <a:pt x="33" y="54"/>
                  </a:lnTo>
                  <a:lnTo>
                    <a:pt x="34" y="54"/>
                  </a:lnTo>
                  <a:lnTo>
                    <a:pt x="35" y="55"/>
                  </a:lnTo>
                  <a:lnTo>
                    <a:pt x="37" y="55"/>
                  </a:lnTo>
                  <a:lnTo>
                    <a:pt x="39" y="55"/>
                  </a:lnTo>
                  <a:lnTo>
                    <a:pt x="42" y="55"/>
                  </a:lnTo>
                  <a:lnTo>
                    <a:pt x="50" y="55"/>
                  </a:lnTo>
                  <a:lnTo>
                    <a:pt x="56" y="55"/>
                  </a:lnTo>
                  <a:lnTo>
                    <a:pt x="64" y="55"/>
                  </a:lnTo>
                  <a:lnTo>
                    <a:pt x="71" y="55"/>
                  </a:lnTo>
                  <a:lnTo>
                    <a:pt x="79" y="55"/>
                  </a:lnTo>
                  <a:lnTo>
                    <a:pt x="87" y="55"/>
                  </a:lnTo>
                  <a:lnTo>
                    <a:pt x="94" y="55"/>
                  </a:lnTo>
                  <a:lnTo>
                    <a:pt x="102" y="55"/>
                  </a:lnTo>
                  <a:lnTo>
                    <a:pt x="108" y="55"/>
                  </a:lnTo>
                  <a:lnTo>
                    <a:pt x="116" y="55"/>
                  </a:lnTo>
                  <a:lnTo>
                    <a:pt x="124" y="55"/>
                  </a:lnTo>
                  <a:lnTo>
                    <a:pt x="131" y="55"/>
                  </a:lnTo>
                  <a:lnTo>
                    <a:pt x="139" y="55"/>
                  </a:lnTo>
                  <a:lnTo>
                    <a:pt x="145" y="55"/>
                  </a:lnTo>
                  <a:lnTo>
                    <a:pt x="157" y="55"/>
                  </a:lnTo>
                  <a:lnTo>
                    <a:pt x="157" y="54"/>
                  </a:lnTo>
                  <a:lnTo>
                    <a:pt x="157" y="51"/>
                  </a:lnTo>
                  <a:lnTo>
                    <a:pt x="157" y="48"/>
                  </a:lnTo>
                  <a:lnTo>
                    <a:pt x="157" y="45"/>
                  </a:lnTo>
                  <a:lnTo>
                    <a:pt x="157" y="42"/>
                  </a:lnTo>
                  <a:lnTo>
                    <a:pt x="157" y="40"/>
                  </a:lnTo>
                  <a:lnTo>
                    <a:pt x="157" y="38"/>
                  </a:lnTo>
                  <a:lnTo>
                    <a:pt x="157" y="35"/>
                  </a:lnTo>
                  <a:lnTo>
                    <a:pt x="157" y="32"/>
                  </a:lnTo>
                  <a:lnTo>
                    <a:pt x="157" y="30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7" y="21"/>
                  </a:lnTo>
                  <a:lnTo>
                    <a:pt x="157" y="19"/>
                  </a:lnTo>
                  <a:lnTo>
                    <a:pt x="157" y="16"/>
                  </a:lnTo>
                  <a:lnTo>
                    <a:pt x="157" y="11"/>
                  </a:lnTo>
                  <a:lnTo>
                    <a:pt x="157" y="10"/>
                  </a:lnTo>
                  <a:lnTo>
                    <a:pt x="157" y="8"/>
                  </a:lnTo>
                  <a:lnTo>
                    <a:pt x="157" y="5"/>
                  </a:lnTo>
                  <a:lnTo>
                    <a:pt x="157" y="4"/>
                  </a:lnTo>
                  <a:lnTo>
                    <a:pt x="159" y="4"/>
                  </a:lnTo>
                  <a:lnTo>
                    <a:pt x="159" y="2"/>
                  </a:lnTo>
                  <a:lnTo>
                    <a:pt x="160" y="2"/>
                  </a:lnTo>
                  <a:lnTo>
                    <a:pt x="160" y="1"/>
                  </a:lnTo>
                  <a:lnTo>
                    <a:pt x="162" y="1"/>
                  </a:lnTo>
                  <a:lnTo>
                    <a:pt x="162" y="0"/>
                  </a:lnTo>
                  <a:lnTo>
                    <a:pt x="164" y="0"/>
                  </a:lnTo>
                  <a:lnTo>
                    <a:pt x="166" y="0"/>
                  </a:lnTo>
                  <a:lnTo>
                    <a:pt x="168" y="0"/>
                  </a:lnTo>
                  <a:lnTo>
                    <a:pt x="170" y="0"/>
                  </a:lnTo>
                  <a:lnTo>
                    <a:pt x="173" y="0"/>
                  </a:lnTo>
                  <a:lnTo>
                    <a:pt x="174" y="0"/>
                  </a:lnTo>
                  <a:lnTo>
                    <a:pt x="176" y="0"/>
                  </a:lnTo>
                  <a:lnTo>
                    <a:pt x="177" y="0"/>
                  </a:lnTo>
                  <a:lnTo>
                    <a:pt x="178" y="0"/>
                  </a:lnTo>
                  <a:lnTo>
                    <a:pt x="180" y="0"/>
                  </a:lnTo>
                  <a:lnTo>
                    <a:pt x="181" y="0"/>
                  </a:lnTo>
                  <a:lnTo>
                    <a:pt x="182" y="0"/>
                  </a:lnTo>
                  <a:lnTo>
                    <a:pt x="184" y="0"/>
                  </a:lnTo>
                  <a:lnTo>
                    <a:pt x="185" y="0"/>
                  </a:lnTo>
                  <a:lnTo>
                    <a:pt x="186" y="0"/>
                  </a:lnTo>
                  <a:lnTo>
                    <a:pt x="188" y="0"/>
                  </a:lnTo>
                  <a:lnTo>
                    <a:pt x="189" y="0"/>
                  </a:lnTo>
                  <a:lnTo>
                    <a:pt x="189" y="1"/>
                  </a:lnTo>
                  <a:lnTo>
                    <a:pt x="190" y="1"/>
                  </a:lnTo>
                  <a:lnTo>
                    <a:pt x="190" y="2"/>
                  </a:lnTo>
                  <a:lnTo>
                    <a:pt x="192" y="4"/>
                  </a:lnTo>
                  <a:lnTo>
                    <a:pt x="193" y="5"/>
                  </a:lnTo>
                  <a:lnTo>
                    <a:pt x="197" y="8"/>
                  </a:lnTo>
                  <a:lnTo>
                    <a:pt x="200" y="10"/>
                  </a:lnTo>
                  <a:lnTo>
                    <a:pt x="202" y="14"/>
                  </a:lnTo>
                  <a:lnTo>
                    <a:pt x="205" y="16"/>
                  </a:lnTo>
                  <a:lnTo>
                    <a:pt x="208" y="19"/>
                  </a:lnTo>
                  <a:lnTo>
                    <a:pt x="210" y="21"/>
                  </a:lnTo>
                  <a:lnTo>
                    <a:pt x="214" y="24"/>
                  </a:lnTo>
                  <a:lnTo>
                    <a:pt x="217" y="27"/>
                  </a:lnTo>
                  <a:lnTo>
                    <a:pt x="219" y="30"/>
                  </a:lnTo>
                  <a:lnTo>
                    <a:pt x="222" y="33"/>
                  </a:lnTo>
                  <a:lnTo>
                    <a:pt x="225" y="36"/>
                  </a:lnTo>
                  <a:lnTo>
                    <a:pt x="227" y="39"/>
                  </a:lnTo>
                  <a:lnTo>
                    <a:pt x="231" y="42"/>
                  </a:lnTo>
                  <a:lnTo>
                    <a:pt x="234" y="45"/>
                  </a:lnTo>
                  <a:lnTo>
                    <a:pt x="238" y="48"/>
                  </a:lnTo>
                  <a:lnTo>
                    <a:pt x="239" y="48"/>
                  </a:lnTo>
                  <a:lnTo>
                    <a:pt x="242" y="45"/>
                  </a:lnTo>
                  <a:lnTo>
                    <a:pt x="245" y="42"/>
                  </a:lnTo>
                  <a:lnTo>
                    <a:pt x="247" y="39"/>
                  </a:lnTo>
                  <a:lnTo>
                    <a:pt x="250" y="36"/>
                  </a:lnTo>
                  <a:lnTo>
                    <a:pt x="253" y="33"/>
                  </a:lnTo>
                  <a:lnTo>
                    <a:pt x="255" y="30"/>
                  </a:lnTo>
                  <a:lnTo>
                    <a:pt x="258" y="27"/>
                  </a:lnTo>
                  <a:lnTo>
                    <a:pt x="261" y="26"/>
                  </a:lnTo>
                  <a:lnTo>
                    <a:pt x="263" y="23"/>
                  </a:lnTo>
                  <a:lnTo>
                    <a:pt x="266" y="20"/>
                  </a:lnTo>
                  <a:lnTo>
                    <a:pt x="268" y="17"/>
                  </a:lnTo>
                  <a:lnTo>
                    <a:pt x="271" y="14"/>
                  </a:lnTo>
                  <a:lnTo>
                    <a:pt x="274" y="11"/>
                  </a:lnTo>
                  <a:lnTo>
                    <a:pt x="276" y="8"/>
                  </a:lnTo>
                  <a:lnTo>
                    <a:pt x="280" y="4"/>
                  </a:lnTo>
                  <a:lnTo>
                    <a:pt x="280" y="2"/>
                  </a:lnTo>
                  <a:lnTo>
                    <a:pt x="282" y="2"/>
                  </a:lnTo>
                  <a:lnTo>
                    <a:pt x="282" y="1"/>
                  </a:lnTo>
                  <a:lnTo>
                    <a:pt x="283" y="1"/>
                  </a:lnTo>
                  <a:lnTo>
                    <a:pt x="283" y="0"/>
                  </a:lnTo>
                  <a:lnTo>
                    <a:pt x="284" y="0"/>
                  </a:lnTo>
                  <a:lnTo>
                    <a:pt x="286" y="0"/>
                  </a:lnTo>
                  <a:lnTo>
                    <a:pt x="287" y="0"/>
                  </a:lnTo>
                  <a:lnTo>
                    <a:pt x="288" y="0"/>
                  </a:lnTo>
                  <a:lnTo>
                    <a:pt x="290" y="0"/>
                  </a:lnTo>
                  <a:lnTo>
                    <a:pt x="291" y="0"/>
                  </a:lnTo>
                  <a:lnTo>
                    <a:pt x="294" y="0"/>
                  </a:lnTo>
                  <a:lnTo>
                    <a:pt x="295" y="0"/>
                  </a:lnTo>
                  <a:lnTo>
                    <a:pt x="296" y="0"/>
                  </a:lnTo>
                  <a:lnTo>
                    <a:pt x="298" y="0"/>
                  </a:lnTo>
                  <a:lnTo>
                    <a:pt x="299" y="0"/>
                  </a:lnTo>
                  <a:lnTo>
                    <a:pt x="300" y="0"/>
                  </a:lnTo>
                  <a:lnTo>
                    <a:pt x="302" y="0"/>
                  </a:lnTo>
                  <a:lnTo>
                    <a:pt x="303" y="0"/>
                  </a:lnTo>
                  <a:lnTo>
                    <a:pt x="306" y="0"/>
                  </a:lnTo>
                  <a:lnTo>
                    <a:pt x="308" y="0"/>
                  </a:lnTo>
                  <a:lnTo>
                    <a:pt x="310" y="0"/>
                  </a:lnTo>
                  <a:lnTo>
                    <a:pt x="311" y="1"/>
                  </a:lnTo>
                  <a:lnTo>
                    <a:pt x="312" y="1"/>
                  </a:lnTo>
                  <a:lnTo>
                    <a:pt x="314" y="1"/>
                  </a:lnTo>
                  <a:lnTo>
                    <a:pt x="314" y="2"/>
                  </a:lnTo>
                  <a:lnTo>
                    <a:pt x="315" y="2"/>
                  </a:lnTo>
                  <a:lnTo>
                    <a:pt x="316" y="4"/>
                  </a:lnTo>
                  <a:lnTo>
                    <a:pt x="316" y="5"/>
                  </a:lnTo>
                  <a:lnTo>
                    <a:pt x="316" y="7"/>
                  </a:lnTo>
                  <a:lnTo>
                    <a:pt x="318" y="8"/>
                  </a:lnTo>
                  <a:lnTo>
                    <a:pt x="318" y="11"/>
                  </a:lnTo>
                  <a:lnTo>
                    <a:pt x="318" y="16"/>
                  </a:lnTo>
                  <a:lnTo>
                    <a:pt x="318" y="20"/>
                  </a:lnTo>
                  <a:lnTo>
                    <a:pt x="318" y="24"/>
                  </a:lnTo>
                  <a:lnTo>
                    <a:pt x="318" y="29"/>
                  </a:lnTo>
                  <a:lnTo>
                    <a:pt x="318" y="33"/>
                  </a:lnTo>
                  <a:lnTo>
                    <a:pt x="318" y="38"/>
                  </a:lnTo>
                  <a:lnTo>
                    <a:pt x="318" y="42"/>
                  </a:lnTo>
                  <a:lnTo>
                    <a:pt x="318" y="45"/>
                  </a:lnTo>
                  <a:lnTo>
                    <a:pt x="318" y="49"/>
                  </a:lnTo>
                  <a:lnTo>
                    <a:pt x="318" y="54"/>
                  </a:lnTo>
                  <a:lnTo>
                    <a:pt x="318" y="58"/>
                  </a:lnTo>
                  <a:lnTo>
                    <a:pt x="318" y="62"/>
                  </a:lnTo>
                  <a:lnTo>
                    <a:pt x="318" y="67"/>
                  </a:lnTo>
                  <a:lnTo>
                    <a:pt x="318" y="71"/>
                  </a:lnTo>
                  <a:lnTo>
                    <a:pt x="318" y="79"/>
                  </a:lnTo>
                  <a:lnTo>
                    <a:pt x="316" y="79"/>
                  </a:lnTo>
                  <a:lnTo>
                    <a:pt x="314" y="79"/>
                  </a:lnTo>
                  <a:lnTo>
                    <a:pt x="312" y="79"/>
                  </a:lnTo>
                  <a:lnTo>
                    <a:pt x="310" y="79"/>
                  </a:lnTo>
                  <a:lnTo>
                    <a:pt x="308" y="79"/>
                  </a:lnTo>
                  <a:lnTo>
                    <a:pt x="306" y="79"/>
                  </a:lnTo>
                  <a:lnTo>
                    <a:pt x="304" y="77"/>
                  </a:lnTo>
                  <a:lnTo>
                    <a:pt x="302" y="77"/>
                  </a:lnTo>
                  <a:lnTo>
                    <a:pt x="300" y="77"/>
                  </a:lnTo>
                  <a:lnTo>
                    <a:pt x="298" y="77"/>
                  </a:lnTo>
                  <a:lnTo>
                    <a:pt x="296" y="77"/>
                  </a:lnTo>
                  <a:lnTo>
                    <a:pt x="294" y="77"/>
                  </a:lnTo>
                  <a:lnTo>
                    <a:pt x="292" y="77"/>
                  </a:lnTo>
                  <a:lnTo>
                    <a:pt x="290" y="77"/>
                  </a:lnTo>
                  <a:lnTo>
                    <a:pt x="288" y="77"/>
                  </a:lnTo>
                  <a:lnTo>
                    <a:pt x="286" y="77"/>
                  </a:lnTo>
                  <a:lnTo>
                    <a:pt x="286" y="76"/>
                  </a:lnTo>
                  <a:lnTo>
                    <a:pt x="286" y="74"/>
                  </a:lnTo>
                  <a:lnTo>
                    <a:pt x="286" y="73"/>
                  </a:lnTo>
                  <a:lnTo>
                    <a:pt x="286" y="70"/>
                  </a:lnTo>
                  <a:lnTo>
                    <a:pt x="286" y="68"/>
                  </a:lnTo>
                  <a:lnTo>
                    <a:pt x="286" y="65"/>
                  </a:lnTo>
                  <a:lnTo>
                    <a:pt x="286" y="64"/>
                  </a:lnTo>
                  <a:lnTo>
                    <a:pt x="286" y="61"/>
                  </a:lnTo>
                  <a:lnTo>
                    <a:pt x="286" y="58"/>
                  </a:lnTo>
                  <a:lnTo>
                    <a:pt x="286" y="57"/>
                  </a:lnTo>
                  <a:lnTo>
                    <a:pt x="286" y="54"/>
                  </a:lnTo>
                  <a:lnTo>
                    <a:pt x="286" y="52"/>
                  </a:lnTo>
                  <a:lnTo>
                    <a:pt x="286" y="51"/>
                  </a:lnTo>
                  <a:lnTo>
                    <a:pt x="286" y="48"/>
                  </a:lnTo>
                  <a:lnTo>
                    <a:pt x="286" y="45"/>
                  </a:lnTo>
                  <a:lnTo>
                    <a:pt x="286" y="42"/>
                  </a:lnTo>
                  <a:lnTo>
                    <a:pt x="283" y="43"/>
                  </a:lnTo>
                  <a:lnTo>
                    <a:pt x="282" y="45"/>
                  </a:lnTo>
                  <a:lnTo>
                    <a:pt x="280" y="48"/>
                  </a:lnTo>
                  <a:lnTo>
                    <a:pt x="278" y="51"/>
                  </a:lnTo>
                  <a:lnTo>
                    <a:pt x="275" y="52"/>
                  </a:lnTo>
                  <a:lnTo>
                    <a:pt x="274" y="55"/>
                  </a:lnTo>
                  <a:lnTo>
                    <a:pt x="271" y="57"/>
                  </a:lnTo>
                  <a:lnTo>
                    <a:pt x="270" y="59"/>
                  </a:lnTo>
                  <a:lnTo>
                    <a:pt x="267" y="61"/>
                  </a:lnTo>
                  <a:lnTo>
                    <a:pt x="266" y="64"/>
                  </a:lnTo>
                  <a:lnTo>
                    <a:pt x="263" y="65"/>
                  </a:lnTo>
                  <a:lnTo>
                    <a:pt x="262" y="68"/>
                  </a:lnTo>
                  <a:lnTo>
                    <a:pt x="259" y="70"/>
                  </a:lnTo>
                  <a:lnTo>
                    <a:pt x="257" y="73"/>
                  </a:lnTo>
                  <a:lnTo>
                    <a:pt x="255" y="76"/>
                  </a:lnTo>
                  <a:lnTo>
                    <a:pt x="251" y="79"/>
                  </a:lnTo>
                  <a:lnTo>
                    <a:pt x="249" y="79"/>
                  </a:lnTo>
                  <a:lnTo>
                    <a:pt x="247" y="79"/>
                  </a:lnTo>
                  <a:lnTo>
                    <a:pt x="246" y="79"/>
                  </a:lnTo>
                  <a:lnTo>
                    <a:pt x="243" y="79"/>
                  </a:lnTo>
                  <a:lnTo>
                    <a:pt x="242" y="79"/>
                  </a:lnTo>
                  <a:lnTo>
                    <a:pt x="239" y="79"/>
                  </a:lnTo>
                  <a:lnTo>
                    <a:pt x="238" y="79"/>
                  </a:lnTo>
                  <a:lnTo>
                    <a:pt x="237" y="79"/>
                  </a:lnTo>
                  <a:lnTo>
                    <a:pt x="234" y="79"/>
                  </a:lnTo>
                  <a:lnTo>
                    <a:pt x="233" y="79"/>
                  </a:lnTo>
                  <a:lnTo>
                    <a:pt x="231" y="79"/>
                  </a:lnTo>
                  <a:lnTo>
                    <a:pt x="229" y="79"/>
                  </a:lnTo>
                  <a:lnTo>
                    <a:pt x="227" y="79"/>
                  </a:lnTo>
                  <a:lnTo>
                    <a:pt x="225" y="79"/>
                  </a:lnTo>
                  <a:lnTo>
                    <a:pt x="223" y="79"/>
                  </a:lnTo>
                  <a:lnTo>
                    <a:pt x="222" y="77"/>
                  </a:lnTo>
                  <a:lnTo>
                    <a:pt x="219" y="74"/>
                  </a:lnTo>
                  <a:lnTo>
                    <a:pt x="217" y="73"/>
                  </a:lnTo>
                  <a:lnTo>
                    <a:pt x="214" y="70"/>
                  </a:lnTo>
                  <a:lnTo>
                    <a:pt x="212" y="67"/>
                  </a:lnTo>
                  <a:lnTo>
                    <a:pt x="210" y="65"/>
                  </a:lnTo>
                  <a:lnTo>
                    <a:pt x="208" y="62"/>
                  </a:lnTo>
                  <a:lnTo>
                    <a:pt x="205" y="59"/>
                  </a:lnTo>
                  <a:lnTo>
                    <a:pt x="204" y="58"/>
                  </a:lnTo>
                  <a:lnTo>
                    <a:pt x="201" y="55"/>
                  </a:lnTo>
                  <a:lnTo>
                    <a:pt x="198" y="54"/>
                  </a:lnTo>
                  <a:lnTo>
                    <a:pt x="197" y="51"/>
                  </a:lnTo>
                  <a:lnTo>
                    <a:pt x="194" y="48"/>
                  </a:lnTo>
                  <a:lnTo>
                    <a:pt x="192" y="46"/>
                  </a:lnTo>
                  <a:lnTo>
                    <a:pt x="190" y="43"/>
                  </a:lnTo>
                  <a:lnTo>
                    <a:pt x="186" y="40"/>
                  </a:lnTo>
                  <a:lnTo>
                    <a:pt x="186" y="42"/>
                  </a:lnTo>
                  <a:lnTo>
                    <a:pt x="186" y="43"/>
                  </a:lnTo>
                  <a:lnTo>
                    <a:pt x="186" y="45"/>
                  </a:lnTo>
                  <a:lnTo>
                    <a:pt x="186" y="48"/>
                  </a:lnTo>
                  <a:lnTo>
                    <a:pt x="186" y="49"/>
                  </a:lnTo>
                  <a:lnTo>
                    <a:pt x="186" y="51"/>
                  </a:lnTo>
                  <a:lnTo>
                    <a:pt x="186" y="54"/>
                  </a:lnTo>
                  <a:lnTo>
                    <a:pt x="186" y="55"/>
                  </a:lnTo>
                  <a:lnTo>
                    <a:pt x="186" y="57"/>
                  </a:lnTo>
                  <a:lnTo>
                    <a:pt x="186" y="58"/>
                  </a:lnTo>
                  <a:lnTo>
                    <a:pt x="186" y="61"/>
                  </a:lnTo>
                  <a:lnTo>
                    <a:pt x="186" y="62"/>
                  </a:lnTo>
                  <a:lnTo>
                    <a:pt x="186" y="64"/>
                  </a:lnTo>
                  <a:lnTo>
                    <a:pt x="186" y="65"/>
                  </a:lnTo>
                  <a:lnTo>
                    <a:pt x="186" y="67"/>
                  </a:lnTo>
                  <a:lnTo>
                    <a:pt x="186" y="68"/>
                  </a:lnTo>
                  <a:lnTo>
                    <a:pt x="186" y="70"/>
                  </a:lnTo>
                  <a:lnTo>
                    <a:pt x="185" y="70"/>
                  </a:lnTo>
                  <a:lnTo>
                    <a:pt x="185" y="71"/>
                  </a:lnTo>
                  <a:lnTo>
                    <a:pt x="184" y="73"/>
                  </a:lnTo>
                  <a:lnTo>
                    <a:pt x="182" y="74"/>
                  </a:lnTo>
                  <a:lnTo>
                    <a:pt x="181" y="74"/>
                  </a:lnTo>
                  <a:lnTo>
                    <a:pt x="180" y="76"/>
                  </a:lnTo>
                  <a:lnTo>
                    <a:pt x="178" y="76"/>
                  </a:lnTo>
                  <a:lnTo>
                    <a:pt x="177" y="76"/>
                  </a:lnTo>
                  <a:lnTo>
                    <a:pt x="176" y="77"/>
                  </a:lnTo>
                  <a:lnTo>
                    <a:pt x="174" y="77"/>
                  </a:lnTo>
                  <a:lnTo>
                    <a:pt x="173" y="77"/>
                  </a:lnTo>
                  <a:lnTo>
                    <a:pt x="170" y="79"/>
                  </a:lnTo>
                  <a:lnTo>
                    <a:pt x="168" y="79"/>
                  </a:lnTo>
                  <a:lnTo>
                    <a:pt x="162" y="79"/>
                  </a:lnTo>
                  <a:lnTo>
                    <a:pt x="155" y="79"/>
                  </a:lnTo>
                  <a:lnTo>
                    <a:pt x="145" y="79"/>
                  </a:lnTo>
                  <a:lnTo>
                    <a:pt x="136" y="79"/>
                  </a:lnTo>
                  <a:lnTo>
                    <a:pt x="127" y="79"/>
                  </a:lnTo>
                  <a:lnTo>
                    <a:pt x="117" y="79"/>
                  </a:lnTo>
                  <a:lnTo>
                    <a:pt x="108" y="79"/>
                  </a:lnTo>
                  <a:lnTo>
                    <a:pt x="99" y="79"/>
                  </a:lnTo>
                  <a:lnTo>
                    <a:pt x="90" y="79"/>
                  </a:lnTo>
                  <a:lnTo>
                    <a:pt x="80" y="79"/>
                  </a:lnTo>
                  <a:lnTo>
                    <a:pt x="71" y="79"/>
                  </a:lnTo>
                  <a:lnTo>
                    <a:pt x="62" y="79"/>
                  </a:lnTo>
                  <a:lnTo>
                    <a:pt x="53" y="79"/>
                  </a:lnTo>
                  <a:lnTo>
                    <a:pt x="43" y="79"/>
                  </a:lnTo>
                  <a:lnTo>
                    <a:pt x="34" y="79"/>
                  </a:lnTo>
                  <a:lnTo>
                    <a:pt x="19" y="79"/>
                  </a:lnTo>
                  <a:lnTo>
                    <a:pt x="18" y="79"/>
                  </a:lnTo>
                  <a:lnTo>
                    <a:pt x="17" y="79"/>
                  </a:lnTo>
                  <a:lnTo>
                    <a:pt x="14" y="79"/>
                  </a:lnTo>
                  <a:lnTo>
                    <a:pt x="11" y="77"/>
                  </a:lnTo>
                  <a:lnTo>
                    <a:pt x="10" y="77"/>
                  </a:lnTo>
                  <a:lnTo>
                    <a:pt x="9" y="77"/>
                  </a:lnTo>
                  <a:lnTo>
                    <a:pt x="7" y="76"/>
                  </a:lnTo>
                  <a:lnTo>
                    <a:pt x="5" y="76"/>
                  </a:lnTo>
                  <a:lnTo>
                    <a:pt x="5" y="74"/>
                  </a:lnTo>
                  <a:lnTo>
                    <a:pt x="3" y="74"/>
                  </a:lnTo>
                  <a:lnTo>
                    <a:pt x="2" y="73"/>
                  </a:lnTo>
                  <a:lnTo>
                    <a:pt x="1" y="71"/>
                  </a:lnTo>
                  <a:lnTo>
                    <a:pt x="1" y="70"/>
                  </a:lnTo>
                  <a:lnTo>
                    <a:pt x="0" y="68"/>
                  </a:lnTo>
                  <a:lnTo>
                    <a:pt x="0" y="67"/>
                  </a:lnTo>
                  <a:lnTo>
                    <a:pt x="0" y="64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0" y="8"/>
                  </a:lnTo>
                  <a:lnTo>
                    <a:pt x="1" y="7"/>
                  </a:lnTo>
                  <a:lnTo>
                    <a:pt x="1" y="5"/>
                  </a:lnTo>
                  <a:lnTo>
                    <a:pt x="2" y="4"/>
                  </a:lnTo>
                  <a:lnTo>
                    <a:pt x="3" y="4"/>
                  </a:lnTo>
                  <a:lnTo>
                    <a:pt x="5" y="2"/>
                  </a:lnTo>
                  <a:lnTo>
                    <a:pt x="6" y="2"/>
                  </a:lnTo>
                  <a:lnTo>
                    <a:pt x="7" y="1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2" y="0"/>
                  </a:lnTo>
                </a:path>
              </a:pathLst>
            </a:custGeom>
            <a:solidFill>
              <a:srgbClr val="FFCC00"/>
            </a:solidFill>
            <a:ln w="254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>
              <a:outerShdw dist="35921" dir="2700000" algn="ctr" rotWithShape="0">
                <a:schemeClr val="accent2"/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42875" y="6350000"/>
            <a:ext cx="2133600" cy="365125"/>
          </a:xfrm>
        </p:spPr>
        <p:txBody>
          <a:bodyPr/>
          <a:lstStyle/>
          <a:p>
            <a:pPr algn="l">
              <a:defRPr/>
            </a:pPr>
            <a:fld id="{48C328F2-4AA6-43ED-A1CC-CE3E79FE1B42}" type="slidenum">
              <a:rPr lang="en-US"/>
              <a:pPr algn="l">
                <a:defRPr/>
              </a:pPr>
              <a:t>12</a:t>
            </a:fld>
            <a:r>
              <a:rPr lang="en-US" dirty="0"/>
              <a:t>		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0" y="785813"/>
          <a:ext cx="9144000" cy="6072187"/>
        </p:xfrm>
        <a:graphic>
          <a:graphicData uri="http://schemas.openxmlformats.org/presentationml/2006/ole">
            <p:oleObj spid="_x0000_s1026" name="Slide" r:id="rId4" imgW="2347020" imgH="1758659" progId="PowerPoint.Slide.12">
              <p:embed/>
            </p:oleObj>
          </a:graphicData>
        </a:graphic>
      </p:graphicFrame>
      <p:sp>
        <p:nvSpPr>
          <p:cNvPr id="1030" name="Title 9"/>
          <p:cNvSpPr>
            <a:spLocks noGrp="1"/>
          </p:cNvSpPr>
          <p:nvPr>
            <p:ph type="title"/>
          </p:nvPr>
        </p:nvSpPr>
        <p:spPr>
          <a:xfrm>
            <a:off x="500063" y="0"/>
            <a:ext cx="8186737" cy="571500"/>
          </a:xfrm>
        </p:spPr>
        <p:txBody>
          <a:bodyPr/>
          <a:lstStyle/>
          <a:p>
            <a:r>
              <a:rPr lang="en-US" b="1" smtClean="0"/>
              <a:t>Different types of human error</a:t>
            </a:r>
          </a:p>
        </p:txBody>
      </p:sp>
      <p:sp>
        <p:nvSpPr>
          <p:cNvPr id="9" name="Slide Number Placeholder 8"/>
          <p:cNvSpPr txBox="1">
            <a:spLocks/>
          </p:cNvSpPr>
          <p:nvPr/>
        </p:nvSpPr>
        <p:spPr>
          <a:xfrm>
            <a:off x="295275" y="6502400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36645CC4-07F2-4FC7-BE8A-21024554194F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12</a:t>
            </a:fld>
            <a:r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		</a:t>
            </a:r>
            <a:endParaRPr lang="en-US" sz="12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grpSp>
        <p:nvGrpSpPr>
          <p:cNvPr id="1032" name="Group 9"/>
          <p:cNvGrpSpPr>
            <a:grpSpLocks/>
          </p:cNvGrpSpPr>
          <p:nvPr/>
        </p:nvGrpSpPr>
        <p:grpSpPr bwMode="auto">
          <a:xfrm>
            <a:off x="8286750" y="6510338"/>
            <a:ext cx="641350" cy="347662"/>
            <a:chOff x="2526" y="1894"/>
            <a:chExt cx="403" cy="219"/>
          </a:xfrm>
        </p:grpSpPr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2526" y="1894"/>
              <a:ext cx="403" cy="219"/>
            </a:xfrm>
            <a:custGeom>
              <a:avLst/>
              <a:gdLst/>
              <a:ahLst/>
              <a:cxnLst>
                <a:cxn ang="0">
                  <a:pos x="315" y="0"/>
                </a:cxn>
                <a:cxn ang="0">
                  <a:pos x="329" y="1"/>
                </a:cxn>
                <a:cxn ang="0">
                  <a:pos x="345" y="3"/>
                </a:cxn>
                <a:cxn ang="0">
                  <a:pos x="361" y="8"/>
                </a:cxn>
                <a:cxn ang="0">
                  <a:pos x="373" y="14"/>
                </a:cxn>
                <a:cxn ang="0">
                  <a:pos x="384" y="22"/>
                </a:cxn>
                <a:cxn ang="0">
                  <a:pos x="393" y="31"/>
                </a:cxn>
                <a:cxn ang="0">
                  <a:pos x="399" y="42"/>
                </a:cxn>
                <a:cxn ang="0">
                  <a:pos x="402" y="55"/>
                </a:cxn>
                <a:cxn ang="0">
                  <a:pos x="402" y="163"/>
                </a:cxn>
                <a:cxn ang="0">
                  <a:pos x="399" y="175"/>
                </a:cxn>
                <a:cxn ang="0">
                  <a:pos x="393" y="186"/>
                </a:cxn>
                <a:cxn ang="0">
                  <a:pos x="384" y="195"/>
                </a:cxn>
                <a:cxn ang="0">
                  <a:pos x="373" y="203"/>
                </a:cxn>
                <a:cxn ang="0">
                  <a:pos x="361" y="209"/>
                </a:cxn>
                <a:cxn ang="0">
                  <a:pos x="345" y="214"/>
                </a:cxn>
                <a:cxn ang="0">
                  <a:pos x="329" y="216"/>
                </a:cxn>
                <a:cxn ang="0">
                  <a:pos x="86" y="218"/>
                </a:cxn>
                <a:cxn ang="0">
                  <a:pos x="72" y="216"/>
                </a:cxn>
                <a:cxn ang="0">
                  <a:pos x="56" y="214"/>
                </a:cxn>
                <a:cxn ang="0">
                  <a:pos x="40" y="209"/>
                </a:cxn>
                <a:cxn ang="0">
                  <a:pos x="28" y="203"/>
                </a:cxn>
                <a:cxn ang="0">
                  <a:pos x="17" y="195"/>
                </a:cxn>
                <a:cxn ang="0">
                  <a:pos x="8" y="186"/>
                </a:cxn>
                <a:cxn ang="0">
                  <a:pos x="2" y="175"/>
                </a:cxn>
                <a:cxn ang="0">
                  <a:pos x="0" y="160"/>
                </a:cxn>
                <a:cxn ang="0">
                  <a:pos x="0" y="54"/>
                </a:cxn>
                <a:cxn ang="0">
                  <a:pos x="2" y="42"/>
                </a:cxn>
                <a:cxn ang="0">
                  <a:pos x="8" y="31"/>
                </a:cxn>
                <a:cxn ang="0">
                  <a:pos x="17" y="22"/>
                </a:cxn>
                <a:cxn ang="0">
                  <a:pos x="28" y="14"/>
                </a:cxn>
                <a:cxn ang="0">
                  <a:pos x="40" y="8"/>
                </a:cxn>
                <a:cxn ang="0">
                  <a:pos x="56" y="3"/>
                </a:cxn>
                <a:cxn ang="0">
                  <a:pos x="72" y="1"/>
                </a:cxn>
              </a:cxnLst>
              <a:rect l="0" t="0" r="r" b="b"/>
              <a:pathLst>
                <a:path w="403" h="219">
                  <a:moveTo>
                    <a:pt x="86" y="0"/>
                  </a:moveTo>
                  <a:lnTo>
                    <a:pt x="315" y="0"/>
                  </a:lnTo>
                  <a:lnTo>
                    <a:pt x="321" y="0"/>
                  </a:lnTo>
                  <a:lnTo>
                    <a:pt x="329" y="1"/>
                  </a:lnTo>
                  <a:lnTo>
                    <a:pt x="337" y="1"/>
                  </a:lnTo>
                  <a:lnTo>
                    <a:pt x="345" y="3"/>
                  </a:lnTo>
                  <a:lnTo>
                    <a:pt x="353" y="6"/>
                  </a:lnTo>
                  <a:lnTo>
                    <a:pt x="361" y="8"/>
                  </a:lnTo>
                  <a:lnTo>
                    <a:pt x="367" y="11"/>
                  </a:lnTo>
                  <a:lnTo>
                    <a:pt x="373" y="14"/>
                  </a:lnTo>
                  <a:lnTo>
                    <a:pt x="379" y="19"/>
                  </a:lnTo>
                  <a:lnTo>
                    <a:pt x="384" y="22"/>
                  </a:lnTo>
                  <a:lnTo>
                    <a:pt x="388" y="27"/>
                  </a:lnTo>
                  <a:lnTo>
                    <a:pt x="393" y="31"/>
                  </a:lnTo>
                  <a:lnTo>
                    <a:pt x="396" y="36"/>
                  </a:lnTo>
                  <a:lnTo>
                    <a:pt x="399" y="42"/>
                  </a:lnTo>
                  <a:lnTo>
                    <a:pt x="400" y="47"/>
                  </a:lnTo>
                  <a:lnTo>
                    <a:pt x="402" y="55"/>
                  </a:lnTo>
                  <a:lnTo>
                    <a:pt x="402" y="160"/>
                  </a:lnTo>
                  <a:lnTo>
                    <a:pt x="402" y="163"/>
                  </a:lnTo>
                  <a:lnTo>
                    <a:pt x="400" y="170"/>
                  </a:lnTo>
                  <a:lnTo>
                    <a:pt x="399" y="175"/>
                  </a:lnTo>
                  <a:lnTo>
                    <a:pt x="396" y="181"/>
                  </a:lnTo>
                  <a:lnTo>
                    <a:pt x="393" y="186"/>
                  </a:lnTo>
                  <a:lnTo>
                    <a:pt x="388" y="190"/>
                  </a:lnTo>
                  <a:lnTo>
                    <a:pt x="384" y="195"/>
                  </a:lnTo>
                  <a:lnTo>
                    <a:pt x="379" y="198"/>
                  </a:lnTo>
                  <a:lnTo>
                    <a:pt x="373" y="203"/>
                  </a:lnTo>
                  <a:lnTo>
                    <a:pt x="367" y="206"/>
                  </a:lnTo>
                  <a:lnTo>
                    <a:pt x="361" y="209"/>
                  </a:lnTo>
                  <a:lnTo>
                    <a:pt x="353" y="211"/>
                  </a:lnTo>
                  <a:lnTo>
                    <a:pt x="345" y="214"/>
                  </a:lnTo>
                  <a:lnTo>
                    <a:pt x="337" y="214"/>
                  </a:lnTo>
                  <a:lnTo>
                    <a:pt x="329" y="216"/>
                  </a:lnTo>
                  <a:lnTo>
                    <a:pt x="315" y="218"/>
                  </a:lnTo>
                  <a:lnTo>
                    <a:pt x="86" y="218"/>
                  </a:lnTo>
                  <a:lnTo>
                    <a:pt x="80" y="218"/>
                  </a:lnTo>
                  <a:lnTo>
                    <a:pt x="72" y="216"/>
                  </a:lnTo>
                  <a:lnTo>
                    <a:pt x="64" y="214"/>
                  </a:lnTo>
                  <a:lnTo>
                    <a:pt x="56" y="214"/>
                  </a:lnTo>
                  <a:lnTo>
                    <a:pt x="48" y="211"/>
                  </a:lnTo>
                  <a:lnTo>
                    <a:pt x="40" y="209"/>
                  </a:lnTo>
                  <a:lnTo>
                    <a:pt x="34" y="206"/>
                  </a:lnTo>
                  <a:lnTo>
                    <a:pt x="28" y="203"/>
                  </a:lnTo>
                  <a:lnTo>
                    <a:pt x="21" y="198"/>
                  </a:lnTo>
                  <a:lnTo>
                    <a:pt x="17" y="195"/>
                  </a:lnTo>
                  <a:lnTo>
                    <a:pt x="12" y="190"/>
                  </a:lnTo>
                  <a:lnTo>
                    <a:pt x="8" y="186"/>
                  </a:lnTo>
                  <a:lnTo>
                    <a:pt x="5" y="181"/>
                  </a:lnTo>
                  <a:lnTo>
                    <a:pt x="2" y="175"/>
                  </a:lnTo>
                  <a:lnTo>
                    <a:pt x="1" y="170"/>
                  </a:lnTo>
                  <a:lnTo>
                    <a:pt x="0" y="160"/>
                  </a:lnTo>
                  <a:lnTo>
                    <a:pt x="0" y="55"/>
                  </a:lnTo>
                  <a:lnTo>
                    <a:pt x="0" y="54"/>
                  </a:lnTo>
                  <a:lnTo>
                    <a:pt x="1" y="47"/>
                  </a:lnTo>
                  <a:lnTo>
                    <a:pt x="2" y="42"/>
                  </a:lnTo>
                  <a:lnTo>
                    <a:pt x="5" y="36"/>
                  </a:lnTo>
                  <a:lnTo>
                    <a:pt x="8" y="31"/>
                  </a:lnTo>
                  <a:lnTo>
                    <a:pt x="12" y="27"/>
                  </a:lnTo>
                  <a:lnTo>
                    <a:pt x="17" y="22"/>
                  </a:lnTo>
                  <a:lnTo>
                    <a:pt x="21" y="19"/>
                  </a:lnTo>
                  <a:lnTo>
                    <a:pt x="28" y="14"/>
                  </a:lnTo>
                  <a:lnTo>
                    <a:pt x="34" y="11"/>
                  </a:lnTo>
                  <a:lnTo>
                    <a:pt x="40" y="8"/>
                  </a:lnTo>
                  <a:lnTo>
                    <a:pt x="48" y="6"/>
                  </a:lnTo>
                  <a:lnTo>
                    <a:pt x="56" y="3"/>
                  </a:lnTo>
                  <a:lnTo>
                    <a:pt x="64" y="1"/>
                  </a:lnTo>
                  <a:lnTo>
                    <a:pt x="72" y="1"/>
                  </a:lnTo>
                  <a:lnTo>
                    <a:pt x="86" y="0"/>
                  </a:lnTo>
                </a:path>
              </a:pathLst>
            </a:custGeom>
            <a:solidFill>
              <a:srgbClr val="FFCC00"/>
            </a:solidFill>
            <a:ln w="254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2564" y="1959"/>
              <a:ext cx="319" cy="80"/>
            </a:xfrm>
            <a:custGeom>
              <a:avLst/>
              <a:gdLst/>
              <a:ahLst/>
              <a:cxnLst>
                <a:cxn ang="0">
                  <a:pos x="119" y="0"/>
                </a:cxn>
                <a:cxn ang="0">
                  <a:pos x="128" y="7"/>
                </a:cxn>
                <a:cxn ang="0">
                  <a:pos x="128" y="19"/>
                </a:cxn>
                <a:cxn ang="0">
                  <a:pos x="128" y="29"/>
                </a:cxn>
                <a:cxn ang="0">
                  <a:pos x="128" y="39"/>
                </a:cxn>
                <a:cxn ang="0">
                  <a:pos x="120" y="40"/>
                </a:cxn>
                <a:cxn ang="0">
                  <a:pos x="109" y="40"/>
                </a:cxn>
                <a:cxn ang="0">
                  <a:pos x="104" y="36"/>
                </a:cxn>
                <a:cxn ang="0">
                  <a:pos x="102" y="29"/>
                </a:cxn>
                <a:cxn ang="0">
                  <a:pos x="88" y="27"/>
                </a:cxn>
                <a:cxn ang="0">
                  <a:pos x="64" y="27"/>
                </a:cxn>
                <a:cxn ang="0">
                  <a:pos x="38" y="27"/>
                </a:cxn>
                <a:cxn ang="0">
                  <a:pos x="30" y="30"/>
                </a:cxn>
                <a:cxn ang="0">
                  <a:pos x="30" y="40"/>
                </a:cxn>
                <a:cxn ang="0">
                  <a:pos x="30" y="51"/>
                </a:cxn>
                <a:cxn ang="0">
                  <a:pos x="37" y="55"/>
                </a:cxn>
                <a:cxn ang="0">
                  <a:pos x="79" y="55"/>
                </a:cxn>
                <a:cxn ang="0">
                  <a:pos x="131" y="55"/>
                </a:cxn>
                <a:cxn ang="0">
                  <a:pos x="157" y="45"/>
                </a:cxn>
                <a:cxn ang="0">
                  <a:pos x="157" y="27"/>
                </a:cxn>
                <a:cxn ang="0">
                  <a:pos x="157" y="8"/>
                </a:cxn>
                <a:cxn ang="0">
                  <a:pos x="162" y="1"/>
                </a:cxn>
                <a:cxn ang="0">
                  <a:pos x="174" y="0"/>
                </a:cxn>
                <a:cxn ang="0">
                  <a:pos x="184" y="0"/>
                </a:cxn>
                <a:cxn ang="0">
                  <a:pos x="190" y="2"/>
                </a:cxn>
                <a:cxn ang="0">
                  <a:pos x="208" y="19"/>
                </a:cxn>
                <a:cxn ang="0">
                  <a:pos x="227" y="39"/>
                </a:cxn>
                <a:cxn ang="0">
                  <a:pos x="247" y="39"/>
                </a:cxn>
                <a:cxn ang="0">
                  <a:pos x="266" y="20"/>
                </a:cxn>
                <a:cxn ang="0">
                  <a:pos x="282" y="2"/>
                </a:cxn>
                <a:cxn ang="0">
                  <a:pos x="288" y="0"/>
                </a:cxn>
                <a:cxn ang="0">
                  <a:pos x="299" y="0"/>
                </a:cxn>
                <a:cxn ang="0">
                  <a:pos x="311" y="1"/>
                </a:cxn>
                <a:cxn ang="0">
                  <a:pos x="316" y="7"/>
                </a:cxn>
                <a:cxn ang="0">
                  <a:pos x="318" y="33"/>
                </a:cxn>
                <a:cxn ang="0">
                  <a:pos x="318" y="62"/>
                </a:cxn>
                <a:cxn ang="0">
                  <a:pos x="310" y="79"/>
                </a:cxn>
                <a:cxn ang="0">
                  <a:pos x="296" y="77"/>
                </a:cxn>
                <a:cxn ang="0">
                  <a:pos x="286" y="74"/>
                </a:cxn>
                <a:cxn ang="0">
                  <a:pos x="286" y="58"/>
                </a:cxn>
                <a:cxn ang="0">
                  <a:pos x="286" y="42"/>
                </a:cxn>
                <a:cxn ang="0">
                  <a:pos x="271" y="57"/>
                </a:cxn>
                <a:cxn ang="0">
                  <a:pos x="257" y="73"/>
                </a:cxn>
                <a:cxn ang="0">
                  <a:pos x="242" y="79"/>
                </a:cxn>
                <a:cxn ang="0">
                  <a:pos x="229" y="79"/>
                </a:cxn>
                <a:cxn ang="0">
                  <a:pos x="214" y="70"/>
                </a:cxn>
                <a:cxn ang="0">
                  <a:pos x="198" y="54"/>
                </a:cxn>
                <a:cxn ang="0">
                  <a:pos x="186" y="43"/>
                </a:cxn>
                <a:cxn ang="0">
                  <a:pos x="186" y="57"/>
                </a:cxn>
                <a:cxn ang="0">
                  <a:pos x="186" y="68"/>
                </a:cxn>
                <a:cxn ang="0">
                  <a:pos x="180" y="76"/>
                </a:cxn>
                <a:cxn ang="0">
                  <a:pos x="168" y="79"/>
                </a:cxn>
                <a:cxn ang="0">
                  <a:pos x="108" y="79"/>
                </a:cxn>
                <a:cxn ang="0">
                  <a:pos x="43" y="79"/>
                </a:cxn>
                <a:cxn ang="0">
                  <a:pos x="10" y="77"/>
                </a:cxn>
                <a:cxn ang="0">
                  <a:pos x="1" y="71"/>
                </a:cxn>
                <a:cxn ang="0">
                  <a:pos x="0" y="8"/>
                </a:cxn>
                <a:cxn ang="0">
                  <a:pos x="7" y="1"/>
                </a:cxn>
              </a:cxnLst>
              <a:rect l="0" t="0" r="r" b="b"/>
              <a:pathLst>
                <a:path w="319" h="80">
                  <a:moveTo>
                    <a:pt x="22" y="0"/>
                  </a:moveTo>
                  <a:lnTo>
                    <a:pt x="108" y="0"/>
                  </a:lnTo>
                  <a:lnTo>
                    <a:pt x="109" y="0"/>
                  </a:lnTo>
                  <a:lnTo>
                    <a:pt x="112" y="0"/>
                  </a:lnTo>
                  <a:lnTo>
                    <a:pt x="115" y="0"/>
                  </a:lnTo>
                  <a:lnTo>
                    <a:pt x="117" y="0"/>
                  </a:lnTo>
                  <a:lnTo>
                    <a:pt x="119" y="0"/>
                  </a:lnTo>
                  <a:lnTo>
                    <a:pt x="121" y="1"/>
                  </a:lnTo>
                  <a:lnTo>
                    <a:pt x="123" y="1"/>
                  </a:lnTo>
                  <a:lnTo>
                    <a:pt x="124" y="2"/>
                  </a:lnTo>
                  <a:lnTo>
                    <a:pt x="125" y="4"/>
                  </a:lnTo>
                  <a:lnTo>
                    <a:pt x="127" y="4"/>
                  </a:lnTo>
                  <a:lnTo>
                    <a:pt x="127" y="5"/>
                  </a:lnTo>
                  <a:lnTo>
                    <a:pt x="128" y="7"/>
                  </a:lnTo>
                  <a:lnTo>
                    <a:pt x="128" y="8"/>
                  </a:lnTo>
                  <a:lnTo>
                    <a:pt x="128" y="10"/>
                  </a:lnTo>
                  <a:lnTo>
                    <a:pt x="128" y="11"/>
                  </a:lnTo>
                  <a:lnTo>
                    <a:pt x="128" y="14"/>
                  </a:lnTo>
                  <a:lnTo>
                    <a:pt x="128" y="16"/>
                  </a:lnTo>
                  <a:lnTo>
                    <a:pt x="128" y="17"/>
                  </a:lnTo>
                  <a:lnTo>
                    <a:pt x="128" y="19"/>
                  </a:lnTo>
                  <a:lnTo>
                    <a:pt x="128" y="20"/>
                  </a:lnTo>
                  <a:lnTo>
                    <a:pt x="128" y="21"/>
                  </a:lnTo>
                  <a:lnTo>
                    <a:pt x="128" y="23"/>
                  </a:lnTo>
                  <a:lnTo>
                    <a:pt x="128" y="24"/>
                  </a:lnTo>
                  <a:lnTo>
                    <a:pt x="128" y="26"/>
                  </a:lnTo>
                  <a:lnTo>
                    <a:pt x="128" y="27"/>
                  </a:lnTo>
                  <a:lnTo>
                    <a:pt x="128" y="29"/>
                  </a:lnTo>
                  <a:lnTo>
                    <a:pt x="128" y="30"/>
                  </a:lnTo>
                  <a:lnTo>
                    <a:pt x="128" y="32"/>
                  </a:lnTo>
                  <a:lnTo>
                    <a:pt x="128" y="33"/>
                  </a:lnTo>
                  <a:lnTo>
                    <a:pt x="128" y="35"/>
                  </a:lnTo>
                  <a:lnTo>
                    <a:pt x="128" y="36"/>
                  </a:lnTo>
                  <a:lnTo>
                    <a:pt x="128" y="38"/>
                  </a:lnTo>
                  <a:lnTo>
                    <a:pt x="128" y="39"/>
                  </a:lnTo>
                  <a:lnTo>
                    <a:pt x="128" y="40"/>
                  </a:lnTo>
                  <a:lnTo>
                    <a:pt x="127" y="40"/>
                  </a:lnTo>
                  <a:lnTo>
                    <a:pt x="125" y="40"/>
                  </a:lnTo>
                  <a:lnTo>
                    <a:pt x="124" y="40"/>
                  </a:lnTo>
                  <a:lnTo>
                    <a:pt x="123" y="40"/>
                  </a:lnTo>
                  <a:lnTo>
                    <a:pt x="121" y="40"/>
                  </a:lnTo>
                  <a:lnTo>
                    <a:pt x="120" y="40"/>
                  </a:lnTo>
                  <a:lnTo>
                    <a:pt x="119" y="40"/>
                  </a:lnTo>
                  <a:lnTo>
                    <a:pt x="116" y="40"/>
                  </a:lnTo>
                  <a:lnTo>
                    <a:pt x="115" y="40"/>
                  </a:lnTo>
                  <a:lnTo>
                    <a:pt x="113" y="40"/>
                  </a:lnTo>
                  <a:lnTo>
                    <a:pt x="112" y="40"/>
                  </a:lnTo>
                  <a:lnTo>
                    <a:pt x="111" y="40"/>
                  </a:lnTo>
                  <a:lnTo>
                    <a:pt x="109" y="40"/>
                  </a:lnTo>
                  <a:lnTo>
                    <a:pt x="108" y="40"/>
                  </a:lnTo>
                  <a:lnTo>
                    <a:pt x="107" y="40"/>
                  </a:lnTo>
                  <a:lnTo>
                    <a:pt x="106" y="40"/>
                  </a:lnTo>
                  <a:lnTo>
                    <a:pt x="104" y="40"/>
                  </a:lnTo>
                  <a:lnTo>
                    <a:pt x="104" y="39"/>
                  </a:lnTo>
                  <a:lnTo>
                    <a:pt x="104" y="38"/>
                  </a:lnTo>
                  <a:lnTo>
                    <a:pt x="104" y="36"/>
                  </a:lnTo>
                  <a:lnTo>
                    <a:pt x="104" y="35"/>
                  </a:lnTo>
                  <a:lnTo>
                    <a:pt x="104" y="33"/>
                  </a:lnTo>
                  <a:lnTo>
                    <a:pt x="104" y="32"/>
                  </a:lnTo>
                  <a:lnTo>
                    <a:pt x="104" y="30"/>
                  </a:lnTo>
                  <a:lnTo>
                    <a:pt x="103" y="30"/>
                  </a:lnTo>
                  <a:lnTo>
                    <a:pt x="103" y="29"/>
                  </a:lnTo>
                  <a:lnTo>
                    <a:pt x="102" y="29"/>
                  </a:lnTo>
                  <a:lnTo>
                    <a:pt x="100" y="27"/>
                  </a:lnTo>
                  <a:lnTo>
                    <a:pt x="99" y="27"/>
                  </a:lnTo>
                  <a:lnTo>
                    <a:pt x="98" y="27"/>
                  </a:lnTo>
                  <a:lnTo>
                    <a:pt x="96" y="27"/>
                  </a:lnTo>
                  <a:lnTo>
                    <a:pt x="95" y="27"/>
                  </a:lnTo>
                  <a:lnTo>
                    <a:pt x="92" y="27"/>
                  </a:lnTo>
                  <a:lnTo>
                    <a:pt x="88" y="27"/>
                  </a:lnTo>
                  <a:lnTo>
                    <a:pt x="86" y="27"/>
                  </a:lnTo>
                  <a:lnTo>
                    <a:pt x="82" y="27"/>
                  </a:lnTo>
                  <a:lnTo>
                    <a:pt x="79" y="27"/>
                  </a:lnTo>
                  <a:lnTo>
                    <a:pt x="75" y="27"/>
                  </a:lnTo>
                  <a:lnTo>
                    <a:pt x="71" y="27"/>
                  </a:lnTo>
                  <a:lnTo>
                    <a:pt x="68" y="27"/>
                  </a:lnTo>
                  <a:lnTo>
                    <a:pt x="64" y="27"/>
                  </a:lnTo>
                  <a:lnTo>
                    <a:pt x="62" y="27"/>
                  </a:lnTo>
                  <a:lnTo>
                    <a:pt x="58" y="27"/>
                  </a:lnTo>
                  <a:lnTo>
                    <a:pt x="54" y="27"/>
                  </a:lnTo>
                  <a:lnTo>
                    <a:pt x="50" y="27"/>
                  </a:lnTo>
                  <a:lnTo>
                    <a:pt x="47" y="27"/>
                  </a:lnTo>
                  <a:lnTo>
                    <a:pt x="43" y="27"/>
                  </a:lnTo>
                  <a:lnTo>
                    <a:pt x="38" y="27"/>
                  </a:lnTo>
                  <a:lnTo>
                    <a:pt x="37" y="27"/>
                  </a:lnTo>
                  <a:lnTo>
                    <a:pt x="35" y="27"/>
                  </a:lnTo>
                  <a:lnTo>
                    <a:pt x="34" y="27"/>
                  </a:lnTo>
                  <a:lnTo>
                    <a:pt x="33" y="29"/>
                  </a:lnTo>
                  <a:lnTo>
                    <a:pt x="31" y="29"/>
                  </a:lnTo>
                  <a:lnTo>
                    <a:pt x="31" y="30"/>
                  </a:lnTo>
                  <a:lnTo>
                    <a:pt x="30" y="30"/>
                  </a:lnTo>
                  <a:lnTo>
                    <a:pt x="30" y="32"/>
                  </a:lnTo>
                  <a:lnTo>
                    <a:pt x="30" y="33"/>
                  </a:lnTo>
                  <a:lnTo>
                    <a:pt x="30" y="35"/>
                  </a:lnTo>
                  <a:lnTo>
                    <a:pt x="30" y="36"/>
                  </a:lnTo>
                  <a:lnTo>
                    <a:pt x="30" y="38"/>
                  </a:lnTo>
                  <a:lnTo>
                    <a:pt x="30" y="39"/>
                  </a:lnTo>
                  <a:lnTo>
                    <a:pt x="30" y="40"/>
                  </a:lnTo>
                  <a:lnTo>
                    <a:pt x="30" y="42"/>
                  </a:lnTo>
                  <a:lnTo>
                    <a:pt x="30" y="43"/>
                  </a:lnTo>
                  <a:lnTo>
                    <a:pt x="30" y="45"/>
                  </a:lnTo>
                  <a:lnTo>
                    <a:pt x="30" y="46"/>
                  </a:lnTo>
                  <a:lnTo>
                    <a:pt x="30" y="48"/>
                  </a:lnTo>
                  <a:lnTo>
                    <a:pt x="30" y="49"/>
                  </a:lnTo>
                  <a:lnTo>
                    <a:pt x="30" y="51"/>
                  </a:lnTo>
                  <a:lnTo>
                    <a:pt x="30" y="52"/>
                  </a:lnTo>
                  <a:lnTo>
                    <a:pt x="31" y="52"/>
                  </a:lnTo>
                  <a:lnTo>
                    <a:pt x="31" y="54"/>
                  </a:lnTo>
                  <a:lnTo>
                    <a:pt x="33" y="54"/>
                  </a:lnTo>
                  <a:lnTo>
                    <a:pt x="34" y="54"/>
                  </a:lnTo>
                  <a:lnTo>
                    <a:pt x="35" y="55"/>
                  </a:lnTo>
                  <a:lnTo>
                    <a:pt x="37" y="55"/>
                  </a:lnTo>
                  <a:lnTo>
                    <a:pt x="39" y="55"/>
                  </a:lnTo>
                  <a:lnTo>
                    <a:pt x="42" y="55"/>
                  </a:lnTo>
                  <a:lnTo>
                    <a:pt x="50" y="55"/>
                  </a:lnTo>
                  <a:lnTo>
                    <a:pt x="56" y="55"/>
                  </a:lnTo>
                  <a:lnTo>
                    <a:pt x="64" y="55"/>
                  </a:lnTo>
                  <a:lnTo>
                    <a:pt x="71" y="55"/>
                  </a:lnTo>
                  <a:lnTo>
                    <a:pt x="79" y="55"/>
                  </a:lnTo>
                  <a:lnTo>
                    <a:pt x="87" y="55"/>
                  </a:lnTo>
                  <a:lnTo>
                    <a:pt x="94" y="55"/>
                  </a:lnTo>
                  <a:lnTo>
                    <a:pt x="102" y="55"/>
                  </a:lnTo>
                  <a:lnTo>
                    <a:pt x="108" y="55"/>
                  </a:lnTo>
                  <a:lnTo>
                    <a:pt x="116" y="55"/>
                  </a:lnTo>
                  <a:lnTo>
                    <a:pt x="124" y="55"/>
                  </a:lnTo>
                  <a:lnTo>
                    <a:pt x="131" y="55"/>
                  </a:lnTo>
                  <a:lnTo>
                    <a:pt x="139" y="55"/>
                  </a:lnTo>
                  <a:lnTo>
                    <a:pt x="145" y="55"/>
                  </a:lnTo>
                  <a:lnTo>
                    <a:pt x="157" y="55"/>
                  </a:lnTo>
                  <a:lnTo>
                    <a:pt x="157" y="54"/>
                  </a:lnTo>
                  <a:lnTo>
                    <a:pt x="157" y="51"/>
                  </a:lnTo>
                  <a:lnTo>
                    <a:pt x="157" y="48"/>
                  </a:lnTo>
                  <a:lnTo>
                    <a:pt x="157" y="45"/>
                  </a:lnTo>
                  <a:lnTo>
                    <a:pt x="157" y="42"/>
                  </a:lnTo>
                  <a:lnTo>
                    <a:pt x="157" y="40"/>
                  </a:lnTo>
                  <a:lnTo>
                    <a:pt x="157" y="38"/>
                  </a:lnTo>
                  <a:lnTo>
                    <a:pt x="157" y="35"/>
                  </a:lnTo>
                  <a:lnTo>
                    <a:pt x="157" y="32"/>
                  </a:lnTo>
                  <a:lnTo>
                    <a:pt x="157" y="30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7" y="21"/>
                  </a:lnTo>
                  <a:lnTo>
                    <a:pt x="157" y="19"/>
                  </a:lnTo>
                  <a:lnTo>
                    <a:pt x="157" y="16"/>
                  </a:lnTo>
                  <a:lnTo>
                    <a:pt x="157" y="11"/>
                  </a:lnTo>
                  <a:lnTo>
                    <a:pt x="157" y="10"/>
                  </a:lnTo>
                  <a:lnTo>
                    <a:pt x="157" y="8"/>
                  </a:lnTo>
                  <a:lnTo>
                    <a:pt x="157" y="5"/>
                  </a:lnTo>
                  <a:lnTo>
                    <a:pt x="157" y="4"/>
                  </a:lnTo>
                  <a:lnTo>
                    <a:pt x="159" y="4"/>
                  </a:lnTo>
                  <a:lnTo>
                    <a:pt x="159" y="2"/>
                  </a:lnTo>
                  <a:lnTo>
                    <a:pt x="160" y="2"/>
                  </a:lnTo>
                  <a:lnTo>
                    <a:pt x="160" y="1"/>
                  </a:lnTo>
                  <a:lnTo>
                    <a:pt x="162" y="1"/>
                  </a:lnTo>
                  <a:lnTo>
                    <a:pt x="162" y="0"/>
                  </a:lnTo>
                  <a:lnTo>
                    <a:pt x="164" y="0"/>
                  </a:lnTo>
                  <a:lnTo>
                    <a:pt x="166" y="0"/>
                  </a:lnTo>
                  <a:lnTo>
                    <a:pt x="168" y="0"/>
                  </a:lnTo>
                  <a:lnTo>
                    <a:pt x="170" y="0"/>
                  </a:lnTo>
                  <a:lnTo>
                    <a:pt x="173" y="0"/>
                  </a:lnTo>
                  <a:lnTo>
                    <a:pt x="174" y="0"/>
                  </a:lnTo>
                  <a:lnTo>
                    <a:pt x="176" y="0"/>
                  </a:lnTo>
                  <a:lnTo>
                    <a:pt x="177" y="0"/>
                  </a:lnTo>
                  <a:lnTo>
                    <a:pt x="178" y="0"/>
                  </a:lnTo>
                  <a:lnTo>
                    <a:pt x="180" y="0"/>
                  </a:lnTo>
                  <a:lnTo>
                    <a:pt x="181" y="0"/>
                  </a:lnTo>
                  <a:lnTo>
                    <a:pt x="182" y="0"/>
                  </a:lnTo>
                  <a:lnTo>
                    <a:pt x="184" y="0"/>
                  </a:lnTo>
                  <a:lnTo>
                    <a:pt x="185" y="0"/>
                  </a:lnTo>
                  <a:lnTo>
                    <a:pt x="186" y="0"/>
                  </a:lnTo>
                  <a:lnTo>
                    <a:pt x="188" y="0"/>
                  </a:lnTo>
                  <a:lnTo>
                    <a:pt x="189" y="0"/>
                  </a:lnTo>
                  <a:lnTo>
                    <a:pt x="189" y="1"/>
                  </a:lnTo>
                  <a:lnTo>
                    <a:pt x="190" y="1"/>
                  </a:lnTo>
                  <a:lnTo>
                    <a:pt x="190" y="2"/>
                  </a:lnTo>
                  <a:lnTo>
                    <a:pt x="192" y="4"/>
                  </a:lnTo>
                  <a:lnTo>
                    <a:pt x="193" y="5"/>
                  </a:lnTo>
                  <a:lnTo>
                    <a:pt x="197" y="8"/>
                  </a:lnTo>
                  <a:lnTo>
                    <a:pt x="200" y="10"/>
                  </a:lnTo>
                  <a:lnTo>
                    <a:pt x="202" y="14"/>
                  </a:lnTo>
                  <a:lnTo>
                    <a:pt x="205" y="16"/>
                  </a:lnTo>
                  <a:lnTo>
                    <a:pt x="208" y="19"/>
                  </a:lnTo>
                  <a:lnTo>
                    <a:pt x="210" y="21"/>
                  </a:lnTo>
                  <a:lnTo>
                    <a:pt x="214" y="24"/>
                  </a:lnTo>
                  <a:lnTo>
                    <a:pt x="217" y="27"/>
                  </a:lnTo>
                  <a:lnTo>
                    <a:pt x="219" y="30"/>
                  </a:lnTo>
                  <a:lnTo>
                    <a:pt x="222" y="33"/>
                  </a:lnTo>
                  <a:lnTo>
                    <a:pt x="225" y="36"/>
                  </a:lnTo>
                  <a:lnTo>
                    <a:pt x="227" y="39"/>
                  </a:lnTo>
                  <a:lnTo>
                    <a:pt x="231" y="42"/>
                  </a:lnTo>
                  <a:lnTo>
                    <a:pt x="234" y="45"/>
                  </a:lnTo>
                  <a:lnTo>
                    <a:pt x="238" y="48"/>
                  </a:lnTo>
                  <a:lnTo>
                    <a:pt x="239" y="48"/>
                  </a:lnTo>
                  <a:lnTo>
                    <a:pt x="242" y="45"/>
                  </a:lnTo>
                  <a:lnTo>
                    <a:pt x="245" y="42"/>
                  </a:lnTo>
                  <a:lnTo>
                    <a:pt x="247" y="39"/>
                  </a:lnTo>
                  <a:lnTo>
                    <a:pt x="250" y="36"/>
                  </a:lnTo>
                  <a:lnTo>
                    <a:pt x="253" y="33"/>
                  </a:lnTo>
                  <a:lnTo>
                    <a:pt x="255" y="30"/>
                  </a:lnTo>
                  <a:lnTo>
                    <a:pt x="258" y="27"/>
                  </a:lnTo>
                  <a:lnTo>
                    <a:pt x="261" y="26"/>
                  </a:lnTo>
                  <a:lnTo>
                    <a:pt x="263" y="23"/>
                  </a:lnTo>
                  <a:lnTo>
                    <a:pt x="266" y="20"/>
                  </a:lnTo>
                  <a:lnTo>
                    <a:pt x="268" y="17"/>
                  </a:lnTo>
                  <a:lnTo>
                    <a:pt x="271" y="14"/>
                  </a:lnTo>
                  <a:lnTo>
                    <a:pt x="274" y="11"/>
                  </a:lnTo>
                  <a:lnTo>
                    <a:pt x="276" y="8"/>
                  </a:lnTo>
                  <a:lnTo>
                    <a:pt x="280" y="4"/>
                  </a:lnTo>
                  <a:lnTo>
                    <a:pt x="280" y="2"/>
                  </a:lnTo>
                  <a:lnTo>
                    <a:pt x="282" y="2"/>
                  </a:lnTo>
                  <a:lnTo>
                    <a:pt x="282" y="1"/>
                  </a:lnTo>
                  <a:lnTo>
                    <a:pt x="283" y="1"/>
                  </a:lnTo>
                  <a:lnTo>
                    <a:pt x="283" y="0"/>
                  </a:lnTo>
                  <a:lnTo>
                    <a:pt x="284" y="0"/>
                  </a:lnTo>
                  <a:lnTo>
                    <a:pt x="286" y="0"/>
                  </a:lnTo>
                  <a:lnTo>
                    <a:pt x="287" y="0"/>
                  </a:lnTo>
                  <a:lnTo>
                    <a:pt x="288" y="0"/>
                  </a:lnTo>
                  <a:lnTo>
                    <a:pt x="290" y="0"/>
                  </a:lnTo>
                  <a:lnTo>
                    <a:pt x="291" y="0"/>
                  </a:lnTo>
                  <a:lnTo>
                    <a:pt x="294" y="0"/>
                  </a:lnTo>
                  <a:lnTo>
                    <a:pt x="295" y="0"/>
                  </a:lnTo>
                  <a:lnTo>
                    <a:pt x="296" y="0"/>
                  </a:lnTo>
                  <a:lnTo>
                    <a:pt x="298" y="0"/>
                  </a:lnTo>
                  <a:lnTo>
                    <a:pt x="299" y="0"/>
                  </a:lnTo>
                  <a:lnTo>
                    <a:pt x="300" y="0"/>
                  </a:lnTo>
                  <a:lnTo>
                    <a:pt x="302" y="0"/>
                  </a:lnTo>
                  <a:lnTo>
                    <a:pt x="303" y="0"/>
                  </a:lnTo>
                  <a:lnTo>
                    <a:pt x="306" y="0"/>
                  </a:lnTo>
                  <a:lnTo>
                    <a:pt x="308" y="0"/>
                  </a:lnTo>
                  <a:lnTo>
                    <a:pt x="310" y="0"/>
                  </a:lnTo>
                  <a:lnTo>
                    <a:pt x="311" y="1"/>
                  </a:lnTo>
                  <a:lnTo>
                    <a:pt x="312" y="1"/>
                  </a:lnTo>
                  <a:lnTo>
                    <a:pt x="314" y="1"/>
                  </a:lnTo>
                  <a:lnTo>
                    <a:pt x="314" y="2"/>
                  </a:lnTo>
                  <a:lnTo>
                    <a:pt x="315" y="2"/>
                  </a:lnTo>
                  <a:lnTo>
                    <a:pt x="316" y="4"/>
                  </a:lnTo>
                  <a:lnTo>
                    <a:pt x="316" y="5"/>
                  </a:lnTo>
                  <a:lnTo>
                    <a:pt x="316" y="7"/>
                  </a:lnTo>
                  <a:lnTo>
                    <a:pt x="318" y="8"/>
                  </a:lnTo>
                  <a:lnTo>
                    <a:pt x="318" y="11"/>
                  </a:lnTo>
                  <a:lnTo>
                    <a:pt x="318" y="16"/>
                  </a:lnTo>
                  <a:lnTo>
                    <a:pt x="318" y="20"/>
                  </a:lnTo>
                  <a:lnTo>
                    <a:pt x="318" y="24"/>
                  </a:lnTo>
                  <a:lnTo>
                    <a:pt x="318" y="29"/>
                  </a:lnTo>
                  <a:lnTo>
                    <a:pt x="318" y="33"/>
                  </a:lnTo>
                  <a:lnTo>
                    <a:pt x="318" y="38"/>
                  </a:lnTo>
                  <a:lnTo>
                    <a:pt x="318" y="42"/>
                  </a:lnTo>
                  <a:lnTo>
                    <a:pt x="318" y="45"/>
                  </a:lnTo>
                  <a:lnTo>
                    <a:pt x="318" y="49"/>
                  </a:lnTo>
                  <a:lnTo>
                    <a:pt x="318" y="54"/>
                  </a:lnTo>
                  <a:lnTo>
                    <a:pt x="318" y="58"/>
                  </a:lnTo>
                  <a:lnTo>
                    <a:pt x="318" y="62"/>
                  </a:lnTo>
                  <a:lnTo>
                    <a:pt x="318" y="67"/>
                  </a:lnTo>
                  <a:lnTo>
                    <a:pt x="318" y="71"/>
                  </a:lnTo>
                  <a:lnTo>
                    <a:pt x="318" y="79"/>
                  </a:lnTo>
                  <a:lnTo>
                    <a:pt x="316" y="79"/>
                  </a:lnTo>
                  <a:lnTo>
                    <a:pt x="314" y="79"/>
                  </a:lnTo>
                  <a:lnTo>
                    <a:pt x="312" y="79"/>
                  </a:lnTo>
                  <a:lnTo>
                    <a:pt x="310" y="79"/>
                  </a:lnTo>
                  <a:lnTo>
                    <a:pt x="308" y="79"/>
                  </a:lnTo>
                  <a:lnTo>
                    <a:pt x="306" y="79"/>
                  </a:lnTo>
                  <a:lnTo>
                    <a:pt x="304" y="77"/>
                  </a:lnTo>
                  <a:lnTo>
                    <a:pt x="302" y="77"/>
                  </a:lnTo>
                  <a:lnTo>
                    <a:pt x="300" y="77"/>
                  </a:lnTo>
                  <a:lnTo>
                    <a:pt x="298" y="77"/>
                  </a:lnTo>
                  <a:lnTo>
                    <a:pt x="296" y="77"/>
                  </a:lnTo>
                  <a:lnTo>
                    <a:pt x="294" y="77"/>
                  </a:lnTo>
                  <a:lnTo>
                    <a:pt x="292" y="77"/>
                  </a:lnTo>
                  <a:lnTo>
                    <a:pt x="290" y="77"/>
                  </a:lnTo>
                  <a:lnTo>
                    <a:pt x="288" y="77"/>
                  </a:lnTo>
                  <a:lnTo>
                    <a:pt x="286" y="77"/>
                  </a:lnTo>
                  <a:lnTo>
                    <a:pt x="286" y="76"/>
                  </a:lnTo>
                  <a:lnTo>
                    <a:pt x="286" y="74"/>
                  </a:lnTo>
                  <a:lnTo>
                    <a:pt x="286" y="73"/>
                  </a:lnTo>
                  <a:lnTo>
                    <a:pt x="286" y="70"/>
                  </a:lnTo>
                  <a:lnTo>
                    <a:pt x="286" y="68"/>
                  </a:lnTo>
                  <a:lnTo>
                    <a:pt x="286" y="65"/>
                  </a:lnTo>
                  <a:lnTo>
                    <a:pt x="286" y="64"/>
                  </a:lnTo>
                  <a:lnTo>
                    <a:pt x="286" y="61"/>
                  </a:lnTo>
                  <a:lnTo>
                    <a:pt x="286" y="58"/>
                  </a:lnTo>
                  <a:lnTo>
                    <a:pt x="286" y="57"/>
                  </a:lnTo>
                  <a:lnTo>
                    <a:pt x="286" y="54"/>
                  </a:lnTo>
                  <a:lnTo>
                    <a:pt x="286" y="52"/>
                  </a:lnTo>
                  <a:lnTo>
                    <a:pt x="286" y="51"/>
                  </a:lnTo>
                  <a:lnTo>
                    <a:pt x="286" y="48"/>
                  </a:lnTo>
                  <a:lnTo>
                    <a:pt x="286" y="45"/>
                  </a:lnTo>
                  <a:lnTo>
                    <a:pt x="286" y="42"/>
                  </a:lnTo>
                  <a:lnTo>
                    <a:pt x="283" y="43"/>
                  </a:lnTo>
                  <a:lnTo>
                    <a:pt x="282" y="45"/>
                  </a:lnTo>
                  <a:lnTo>
                    <a:pt x="280" y="48"/>
                  </a:lnTo>
                  <a:lnTo>
                    <a:pt x="278" y="51"/>
                  </a:lnTo>
                  <a:lnTo>
                    <a:pt x="275" y="52"/>
                  </a:lnTo>
                  <a:lnTo>
                    <a:pt x="274" y="55"/>
                  </a:lnTo>
                  <a:lnTo>
                    <a:pt x="271" y="57"/>
                  </a:lnTo>
                  <a:lnTo>
                    <a:pt x="270" y="59"/>
                  </a:lnTo>
                  <a:lnTo>
                    <a:pt x="267" y="61"/>
                  </a:lnTo>
                  <a:lnTo>
                    <a:pt x="266" y="64"/>
                  </a:lnTo>
                  <a:lnTo>
                    <a:pt x="263" y="65"/>
                  </a:lnTo>
                  <a:lnTo>
                    <a:pt x="262" y="68"/>
                  </a:lnTo>
                  <a:lnTo>
                    <a:pt x="259" y="70"/>
                  </a:lnTo>
                  <a:lnTo>
                    <a:pt x="257" y="73"/>
                  </a:lnTo>
                  <a:lnTo>
                    <a:pt x="255" y="76"/>
                  </a:lnTo>
                  <a:lnTo>
                    <a:pt x="251" y="79"/>
                  </a:lnTo>
                  <a:lnTo>
                    <a:pt x="249" y="79"/>
                  </a:lnTo>
                  <a:lnTo>
                    <a:pt x="247" y="79"/>
                  </a:lnTo>
                  <a:lnTo>
                    <a:pt x="246" y="79"/>
                  </a:lnTo>
                  <a:lnTo>
                    <a:pt x="243" y="79"/>
                  </a:lnTo>
                  <a:lnTo>
                    <a:pt x="242" y="79"/>
                  </a:lnTo>
                  <a:lnTo>
                    <a:pt x="239" y="79"/>
                  </a:lnTo>
                  <a:lnTo>
                    <a:pt x="238" y="79"/>
                  </a:lnTo>
                  <a:lnTo>
                    <a:pt x="237" y="79"/>
                  </a:lnTo>
                  <a:lnTo>
                    <a:pt x="234" y="79"/>
                  </a:lnTo>
                  <a:lnTo>
                    <a:pt x="233" y="79"/>
                  </a:lnTo>
                  <a:lnTo>
                    <a:pt x="231" y="79"/>
                  </a:lnTo>
                  <a:lnTo>
                    <a:pt x="229" y="79"/>
                  </a:lnTo>
                  <a:lnTo>
                    <a:pt x="227" y="79"/>
                  </a:lnTo>
                  <a:lnTo>
                    <a:pt x="225" y="79"/>
                  </a:lnTo>
                  <a:lnTo>
                    <a:pt x="223" y="79"/>
                  </a:lnTo>
                  <a:lnTo>
                    <a:pt x="222" y="77"/>
                  </a:lnTo>
                  <a:lnTo>
                    <a:pt x="219" y="74"/>
                  </a:lnTo>
                  <a:lnTo>
                    <a:pt x="217" y="73"/>
                  </a:lnTo>
                  <a:lnTo>
                    <a:pt x="214" y="70"/>
                  </a:lnTo>
                  <a:lnTo>
                    <a:pt x="212" y="67"/>
                  </a:lnTo>
                  <a:lnTo>
                    <a:pt x="210" y="65"/>
                  </a:lnTo>
                  <a:lnTo>
                    <a:pt x="208" y="62"/>
                  </a:lnTo>
                  <a:lnTo>
                    <a:pt x="205" y="59"/>
                  </a:lnTo>
                  <a:lnTo>
                    <a:pt x="204" y="58"/>
                  </a:lnTo>
                  <a:lnTo>
                    <a:pt x="201" y="55"/>
                  </a:lnTo>
                  <a:lnTo>
                    <a:pt x="198" y="54"/>
                  </a:lnTo>
                  <a:lnTo>
                    <a:pt x="197" y="51"/>
                  </a:lnTo>
                  <a:lnTo>
                    <a:pt x="194" y="48"/>
                  </a:lnTo>
                  <a:lnTo>
                    <a:pt x="192" y="46"/>
                  </a:lnTo>
                  <a:lnTo>
                    <a:pt x="190" y="43"/>
                  </a:lnTo>
                  <a:lnTo>
                    <a:pt x="186" y="40"/>
                  </a:lnTo>
                  <a:lnTo>
                    <a:pt x="186" y="42"/>
                  </a:lnTo>
                  <a:lnTo>
                    <a:pt x="186" y="43"/>
                  </a:lnTo>
                  <a:lnTo>
                    <a:pt x="186" y="45"/>
                  </a:lnTo>
                  <a:lnTo>
                    <a:pt x="186" y="48"/>
                  </a:lnTo>
                  <a:lnTo>
                    <a:pt x="186" y="49"/>
                  </a:lnTo>
                  <a:lnTo>
                    <a:pt x="186" y="51"/>
                  </a:lnTo>
                  <a:lnTo>
                    <a:pt x="186" y="54"/>
                  </a:lnTo>
                  <a:lnTo>
                    <a:pt x="186" y="55"/>
                  </a:lnTo>
                  <a:lnTo>
                    <a:pt x="186" y="57"/>
                  </a:lnTo>
                  <a:lnTo>
                    <a:pt x="186" y="58"/>
                  </a:lnTo>
                  <a:lnTo>
                    <a:pt x="186" y="61"/>
                  </a:lnTo>
                  <a:lnTo>
                    <a:pt x="186" y="62"/>
                  </a:lnTo>
                  <a:lnTo>
                    <a:pt x="186" y="64"/>
                  </a:lnTo>
                  <a:lnTo>
                    <a:pt x="186" y="65"/>
                  </a:lnTo>
                  <a:lnTo>
                    <a:pt x="186" y="67"/>
                  </a:lnTo>
                  <a:lnTo>
                    <a:pt x="186" y="68"/>
                  </a:lnTo>
                  <a:lnTo>
                    <a:pt x="186" y="70"/>
                  </a:lnTo>
                  <a:lnTo>
                    <a:pt x="185" y="70"/>
                  </a:lnTo>
                  <a:lnTo>
                    <a:pt x="185" y="71"/>
                  </a:lnTo>
                  <a:lnTo>
                    <a:pt x="184" y="73"/>
                  </a:lnTo>
                  <a:lnTo>
                    <a:pt x="182" y="74"/>
                  </a:lnTo>
                  <a:lnTo>
                    <a:pt x="181" y="74"/>
                  </a:lnTo>
                  <a:lnTo>
                    <a:pt x="180" y="76"/>
                  </a:lnTo>
                  <a:lnTo>
                    <a:pt x="178" y="76"/>
                  </a:lnTo>
                  <a:lnTo>
                    <a:pt x="177" y="76"/>
                  </a:lnTo>
                  <a:lnTo>
                    <a:pt x="176" y="77"/>
                  </a:lnTo>
                  <a:lnTo>
                    <a:pt x="174" y="77"/>
                  </a:lnTo>
                  <a:lnTo>
                    <a:pt x="173" y="77"/>
                  </a:lnTo>
                  <a:lnTo>
                    <a:pt x="170" y="79"/>
                  </a:lnTo>
                  <a:lnTo>
                    <a:pt x="168" y="79"/>
                  </a:lnTo>
                  <a:lnTo>
                    <a:pt x="162" y="79"/>
                  </a:lnTo>
                  <a:lnTo>
                    <a:pt x="155" y="79"/>
                  </a:lnTo>
                  <a:lnTo>
                    <a:pt x="145" y="79"/>
                  </a:lnTo>
                  <a:lnTo>
                    <a:pt x="136" y="79"/>
                  </a:lnTo>
                  <a:lnTo>
                    <a:pt x="127" y="79"/>
                  </a:lnTo>
                  <a:lnTo>
                    <a:pt x="117" y="79"/>
                  </a:lnTo>
                  <a:lnTo>
                    <a:pt x="108" y="79"/>
                  </a:lnTo>
                  <a:lnTo>
                    <a:pt x="99" y="79"/>
                  </a:lnTo>
                  <a:lnTo>
                    <a:pt x="90" y="79"/>
                  </a:lnTo>
                  <a:lnTo>
                    <a:pt x="80" y="79"/>
                  </a:lnTo>
                  <a:lnTo>
                    <a:pt x="71" y="79"/>
                  </a:lnTo>
                  <a:lnTo>
                    <a:pt x="62" y="79"/>
                  </a:lnTo>
                  <a:lnTo>
                    <a:pt x="53" y="79"/>
                  </a:lnTo>
                  <a:lnTo>
                    <a:pt x="43" y="79"/>
                  </a:lnTo>
                  <a:lnTo>
                    <a:pt x="34" y="79"/>
                  </a:lnTo>
                  <a:lnTo>
                    <a:pt x="19" y="79"/>
                  </a:lnTo>
                  <a:lnTo>
                    <a:pt x="18" y="79"/>
                  </a:lnTo>
                  <a:lnTo>
                    <a:pt x="17" y="79"/>
                  </a:lnTo>
                  <a:lnTo>
                    <a:pt x="14" y="79"/>
                  </a:lnTo>
                  <a:lnTo>
                    <a:pt x="11" y="77"/>
                  </a:lnTo>
                  <a:lnTo>
                    <a:pt x="10" y="77"/>
                  </a:lnTo>
                  <a:lnTo>
                    <a:pt x="9" y="77"/>
                  </a:lnTo>
                  <a:lnTo>
                    <a:pt x="7" y="76"/>
                  </a:lnTo>
                  <a:lnTo>
                    <a:pt x="5" y="76"/>
                  </a:lnTo>
                  <a:lnTo>
                    <a:pt x="5" y="74"/>
                  </a:lnTo>
                  <a:lnTo>
                    <a:pt x="3" y="74"/>
                  </a:lnTo>
                  <a:lnTo>
                    <a:pt x="2" y="73"/>
                  </a:lnTo>
                  <a:lnTo>
                    <a:pt x="1" y="71"/>
                  </a:lnTo>
                  <a:lnTo>
                    <a:pt x="1" y="70"/>
                  </a:lnTo>
                  <a:lnTo>
                    <a:pt x="0" y="68"/>
                  </a:lnTo>
                  <a:lnTo>
                    <a:pt x="0" y="67"/>
                  </a:lnTo>
                  <a:lnTo>
                    <a:pt x="0" y="64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0" y="8"/>
                  </a:lnTo>
                  <a:lnTo>
                    <a:pt x="1" y="7"/>
                  </a:lnTo>
                  <a:lnTo>
                    <a:pt x="1" y="5"/>
                  </a:lnTo>
                  <a:lnTo>
                    <a:pt x="2" y="4"/>
                  </a:lnTo>
                  <a:lnTo>
                    <a:pt x="3" y="4"/>
                  </a:lnTo>
                  <a:lnTo>
                    <a:pt x="5" y="2"/>
                  </a:lnTo>
                  <a:lnTo>
                    <a:pt x="6" y="2"/>
                  </a:lnTo>
                  <a:lnTo>
                    <a:pt x="7" y="1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2" y="0"/>
                  </a:lnTo>
                </a:path>
              </a:pathLst>
            </a:custGeom>
            <a:solidFill>
              <a:srgbClr val="FFCC00"/>
            </a:solidFill>
            <a:ln w="254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>
              <a:outerShdw dist="35921" dir="2700000" algn="ctr" rotWithShape="0">
                <a:schemeClr val="accent2"/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Culture Transformation Framework</a:t>
            </a:r>
            <a:br>
              <a:rPr lang="en-US" b="1" dirty="0" smtClean="0"/>
            </a:br>
            <a:r>
              <a:rPr lang="en-US" sz="3100" b="1" dirty="0" smtClean="0"/>
              <a:t>Pillar #3: Bonus &amp; Performance Incentives 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285750" y="1600200"/>
            <a:ext cx="8643938" cy="4525963"/>
          </a:xfrm>
        </p:spPr>
        <p:txBody>
          <a:bodyPr/>
          <a:lstStyle/>
          <a:p>
            <a:pPr eaLnBrk="1" hangingPunct="1"/>
            <a:r>
              <a:rPr lang="en-US" sz="2600" smtClean="0"/>
              <a:t>Minimum Standards – Replace concept of production bonus with ‘zero harm operations bonus’ at all levels that:</a:t>
            </a:r>
          </a:p>
          <a:p>
            <a:pPr lvl="1" eaLnBrk="1" hangingPunct="1"/>
            <a:r>
              <a:rPr lang="en-US" sz="2600" smtClean="0"/>
              <a:t>Enhances safe and healthy production</a:t>
            </a:r>
          </a:p>
          <a:p>
            <a:pPr lvl="1" eaLnBrk="1" hangingPunct="1"/>
            <a:r>
              <a:rPr lang="en-US" sz="2600" smtClean="0"/>
              <a:t>Includes a combination of leading and lagging, H&amp;S indicators</a:t>
            </a:r>
          </a:p>
          <a:p>
            <a:pPr lvl="1" eaLnBrk="1" hangingPunct="1"/>
            <a:r>
              <a:rPr lang="en-US" sz="2600" smtClean="0"/>
              <a:t>Regular evaluation – Is it understood and regarded as fair?</a:t>
            </a:r>
          </a:p>
          <a:p>
            <a:pPr eaLnBrk="1" hangingPunct="1"/>
            <a:endParaRPr lang="en-US" sz="2600" smtClean="0"/>
          </a:p>
          <a:p>
            <a:pPr lvl="1" eaLnBrk="1" hangingPunct="1">
              <a:buFont typeface="Arial" charset="0"/>
              <a:buNone/>
            </a:pPr>
            <a:endParaRPr lang="en-US" sz="2600" smtClean="0"/>
          </a:p>
          <a:p>
            <a:pPr lvl="1" eaLnBrk="1" hangingPunct="1">
              <a:buFont typeface="Arial" charset="0"/>
              <a:buNone/>
            </a:pPr>
            <a:endParaRPr lang="en-US" smtClean="0"/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  <p:sp>
        <p:nvSpPr>
          <p:cNvPr id="14340" name="Line 11"/>
          <p:cNvSpPr>
            <a:spLocks noChangeShapeType="1"/>
          </p:cNvSpPr>
          <p:nvPr/>
        </p:nvSpPr>
        <p:spPr bwMode="auto">
          <a:xfrm>
            <a:off x="363538" y="1268413"/>
            <a:ext cx="83518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4341" name="Group 9"/>
          <p:cNvGrpSpPr>
            <a:grpSpLocks/>
          </p:cNvGrpSpPr>
          <p:nvPr/>
        </p:nvGrpSpPr>
        <p:grpSpPr bwMode="auto">
          <a:xfrm>
            <a:off x="8316913" y="6438900"/>
            <a:ext cx="641350" cy="347663"/>
            <a:chOff x="2526" y="1894"/>
            <a:chExt cx="403" cy="219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2526" y="1894"/>
              <a:ext cx="403" cy="219"/>
            </a:xfrm>
            <a:custGeom>
              <a:avLst/>
              <a:gdLst/>
              <a:ahLst/>
              <a:cxnLst>
                <a:cxn ang="0">
                  <a:pos x="315" y="0"/>
                </a:cxn>
                <a:cxn ang="0">
                  <a:pos x="329" y="1"/>
                </a:cxn>
                <a:cxn ang="0">
                  <a:pos x="345" y="3"/>
                </a:cxn>
                <a:cxn ang="0">
                  <a:pos x="361" y="8"/>
                </a:cxn>
                <a:cxn ang="0">
                  <a:pos x="373" y="14"/>
                </a:cxn>
                <a:cxn ang="0">
                  <a:pos x="384" y="22"/>
                </a:cxn>
                <a:cxn ang="0">
                  <a:pos x="393" y="31"/>
                </a:cxn>
                <a:cxn ang="0">
                  <a:pos x="399" y="42"/>
                </a:cxn>
                <a:cxn ang="0">
                  <a:pos x="402" y="55"/>
                </a:cxn>
                <a:cxn ang="0">
                  <a:pos x="402" y="163"/>
                </a:cxn>
                <a:cxn ang="0">
                  <a:pos x="399" y="175"/>
                </a:cxn>
                <a:cxn ang="0">
                  <a:pos x="393" y="186"/>
                </a:cxn>
                <a:cxn ang="0">
                  <a:pos x="384" y="195"/>
                </a:cxn>
                <a:cxn ang="0">
                  <a:pos x="373" y="203"/>
                </a:cxn>
                <a:cxn ang="0">
                  <a:pos x="361" y="209"/>
                </a:cxn>
                <a:cxn ang="0">
                  <a:pos x="345" y="214"/>
                </a:cxn>
                <a:cxn ang="0">
                  <a:pos x="329" y="216"/>
                </a:cxn>
                <a:cxn ang="0">
                  <a:pos x="86" y="218"/>
                </a:cxn>
                <a:cxn ang="0">
                  <a:pos x="72" y="216"/>
                </a:cxn>
                <a:cxn ang="0">
                  <a:pos x="56" y="214"/>
                </a:cxn>
                <a:cxn ang="0">
                  <a:pos x="40" y="209"/>
                </a:cxn>
                <a:cxn ang="0">
                  <a:pos x="28" y="203"/>
                </a:cxn>
                <a:cxn ang="0">
                  <a:pos x="17" y="195"/>
                </a:cxn>
                <a:cxn ang="0">
                  <a:pos x="8" y="186"/>
                </a:cxn>
                <a:cxn ang="0">
                  <a:pos x="2" y="175"/>
                </a:cxn>
                <a:cxn ang="0">
                  <a:pos x="0" y="160"/>
                </a:cxn>
                <a:cxn ang="0">
                  <a:pos x="0" y="54"/>
                </a:cxn>
                <a:cxn ang="0">
                  <a:pos x="2" y="42"/>
                </a:cxn>
                <a:cxn ang="0">
                  <a:pos x="8" y="31"/>
                </a:cxn>
                <a:cxn ang="0">
                  <a:pos x="17" y="22"/>
                </a:cxn>
                <a:cxn ang="0">
                  <a:pos x="28" y="14"/>
                </a:cxn>
                <a:cxn ang="0">
                  <a:pos x="40" y="8"/>
                </a:cxn>
                <a:cxn ang="0">
                  <a:pos x="56" y="3"/>
                </a:cxn>
                <a:cxn ang="0">
                  <a:pos x="72" y="1"/>
                </a:cxn>
              </a:cxnLst>
              <a:rect l="0" t="0" r="r" b="b"/>
              <a:pathLst>
                <a:path w="403" h="219">
                  <a:moveTo>
                    <a:pt x="86" y="0"/>
                  </a:moveTo>
                  <a:lnTo>
                    <a:pt x="315" y="0"/>
                  </a:lnTo>
                  <a:lnTo>
                    <a:pt x="321" y="0"/>
                  </a:lnTo>
                  <a:lnTo>
                    <a:pt x="329" y="1"/>
                  </a:lnTo>
                  <a:lnTo>
                    <a:pt x="337" y="1"/>
                  </a:lnTo>
                  <a:lnTo>
                    <a:pt x="345" y="3"/>
                  </a:lnTo>
                  <a:lnTo>
                    <a:pt x="353" y="6"/>
                  </a:lnTo>
                  <a:lnTo>
                    <a:pt x="361" y="8"/>
                  </a:lnTo>
                  <a:lnTo>
                    <a:pt x="367" y="11"/>
                  </a:lnTo>
                  <a:lnTo>
                    <a:pt x="373" y="14"/>
                  </a:lnTo>
                  <a:lnTo>
                    <a:pt x="379" y="19"/>
                  </a:lnTo>
                  <a:lnTo>
                    <a:pt x="384" y="22"/>
                  </a:lnTo>
                  <a:lnTo>
                    <a:pt x="388" y="27"/>
                  </a:lnTo>
                  <a:lnTo>
                    <a:pt x="393" y="31"/>
                  </a:lnTo>
                  <a:lnTo>
                    <a:pt x="396" y="36"/>
                  </a:lnTo>
                  <a:lnTo>
                    <a:pt x="399" y="42"/>
                  </a:lnTo>
                  <a:lnTo>
                    <a:pt x="400" y="47"/>
                  </a:lnTo>
                  <a:lnTo>
                    <a:pt x="402" y="55"/>
                  </a:lnTo>
                  <a:lnTo>
                    <a:pt x="402" y="160"/>
                  </a:lnTo>
                  <a:lnTo>
                    <a:pt x="402" y="163"/>
                  </a:lnTo>
                  <a:lnTo>
                    <a:pt x="400" y="170"/>
                  </a:lnTo>
                  <a:lnTo>
                    <a:pt x="399" y="175"/>
                  </a:lnTo>
                  <a:lnTo>
                    <a:pt x="396" y="181"/>
                  </a:lnTo>
                  <a:lnTo>
                    <a:pt x="393" y="186"/>
                  </a:lnTo>
                  <a:lnTo>
                    <a:pt x="388" y="190"/>
                  </a:lnTo>
                  <a:lnTo>
                    <a:pt x="384" y="195"/>
                  </a:lnTo>
                  <a:lnTo>
                    <a:pt x="379" y="198"/>
                  </a:lnTo>
                  <a:lnTo>
                    <a:pt x="373" y="203"/>
                  </a:lnTo>
                  <a:lnTo>
                    <a:pt x="367" y="206"/>
                  </a:lnTo>
                  <a:lnTo>
                    <a:pt x="361" y="209"/>
                  </a:lnTo>
                  <a:lnTo>
                    <a:pt x="353" y="211"/>
                  </a:lnTo>
                  <a:lnTo>
                    <a:pt x="345" y="214"/>
                  </a:lnTo>
                  <a:lnTo>
                    <a:pt x="337" y="214"/>
                  </a:lnTo>
                  <a:lnTo>
                    <a:pt x="329" y="216"/>
                  </a:lnTo>
                  <a:lnTo>
                    <a:pt x="315" y="218"/>
                  </a:lnTo>
                  <a:lnTo>
                    <a:pt x="86" y="218"/>
                  </a:lnTo>
                  <a:lnTo>
                    <a:pt x="80" y="218"/>
                  </a:lnTo>
                  <a:lnTo>
                    <a:pt x="72" y="216"/>
                  </a:lnTo>
                  <a:lnTo>
                    <a:pt x="64" y="214"/>
                  </a:lnTo>
                  <a:lnTo>
                    <a:pt x="56" y="214"/>
                  </a:lnTo>
                  <a:lnTo>
                    <a:pt x="48" y="211"/>
                  </a:lnTo>
                  <a:lnTo>
                    <a:pt x="40" y="209"/>
                  </a:lnTo>
                  <a:lnTo>
                    <a:pt x="34" y="206"/>
                  </a:lnTo>
                  <a:lnTo>
                    <a:pt x="28" y="203"/>
                  </a:lnTo>
                  <a:lnTo>
                    <a:pt x="21" y="198"/>
                  </a:lnTo>
                  <a:lnTo>
                    <a:pt x="17" y="195"/>
                  </a:lnTo>
                  <a:lnTo>
                    <a:pt x="12" y="190"/>
                  </a:lnTo>
                  <a:lnTo>
                    <a:pt x="8" y="186"/>
                  </a:lnTo>
                  <a:lnTo>
                    <a:pt x="5" y="181"/>
                  </a:lnTo>
                  <a:lnTo>
                    <a:pt x="2" y="175"/>
                  </a:lnTo>
                  <a:lnTo>
                    <a:pt x="1" y="170"/>
                  </a:lnTo>
                  <a:lnTo>
                    <a:pt x="0" y="160"/>
                  </a:lnTo>
                  <a:lnTo>
                    <a:pt x="0" y="55"/>
                  </a:lnTo>
                  <a:lnTo>
                    <a:pt x="0" y="54"/>
                  </a:lnTo>
                  <a:lnTo>
                    <a:pt x="1" y="47"/>
                  </a:lnTo>
                  <a:lnTo>
                    <a:pt x="2" y="42"/>
                  </a:lnTo>
                  <a:lnTo>
                    <a:pt x="5" y="36"/>
                  </a:lnTo>
                  <a:lnTo>
                    <a:pt x="8" y="31"/>
                  </a:lnTo>
                  <a:lnTo>
                    <a:pt x="12" y="27"/>
                  </a:lnTo>
                  <a:lnTo>
                    <a:pt x="17" y="22"/>
                  </a:lnTo>
                  <a:lnTo>
                    <a:pt x="21" y="19"/>
                  </a:lnTo>
                  <a:lnTo>
                    <a:pt x="28" y="14"/>
                  </a:lnTo>
                  <a:lnTo>
                    <a:pt x="34" y="11"/>
                  </a:lnTo>
                  <a:lnTo>
                    <a:pt x="40" y="8"/>
                  </a:lnTo>
                  <a:lnTo>
                    <a:pt x="48" y="6"/>
                  </a:lnTo>
                  <a:lnTo>
                    <a:pt x="56" y="3"/>
                  </a:lnTo>
                  <a:lnTo>
                    <a:pt x="64" y="1"/>
                  </a:lnTo>
                  <a:lnTo>
                    <a:pt x="72" y="1"/>
                  </a:lnTo>
                  <a:lnTo>
                    <a:pt x="86" y="0"/>
                  </a:lnTo>
                </a:path>
              </a:pathLst>
            </a:custGeom>
            <a:solidFill>
              <a:srgbClr val="FFCC00"/>
            </a:solidFill>
            <a:ln w="254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2564" y="1959"/>
              <a:ext cx="319" cy="80"/>
            </a:xfrm>
            <a:custGeom>
              <a:avLst/>
              <a:gdLst/>
              <a:ahLst/>
              <a:cxnLst>
                <a:cxn ang="0">
                  <a:pos x="119" y="0"/>
                </a:cxn>
                <a:cxn ang="0">
                  <a:pos x="128" y="7"/>
                </a:cxn>
                <a:cxn ang="0">
                  <a:pos x="128" y="19"/>
                </a:cxn>
                <a:cxn ang="0">
                  <a:pos x="128" y="29"/>
                </a:cxn>
                <a:cxn ang="0">
                  <a:pos x="128" y="39"/>
                </a:cxn>
                <a:cxn ang="0">
                  <a:pos x="120" y="40"/>
                </a:cxn>
                <a:cxn ang="0">
                  <a:pos x="109" y="40"/>
                </a:cxn>
                <a:cxn ang="0">
                  <a:pos x="104" y="36"/>
                </a:cxn>
                <a:cxn ang="0">
                  <a:pos x="102" y="29"/>
                </a:cxn>
                <a:cxn ang="0">
                  <a:pos x="88" y="27"/>
                </a:cxn>
                <a:cxn ang="0">
                  <a:pos x="64" y="27"/>
                </a:cxn>
                <a:cxn ang="0">
                  <a:pos x="38" y="27"/>
                </a:cxn>
                <a:cxn ang="0">
                  <a:pos x="30" y="30"/>
                </a:cxn>
                <a:cxn ang="0">
                  <a:pos x="30" y="40"/>
                </a:cxn>
                <a:cxn ang="0">
                  <a:pos x="30" y="51"/>
                </a:cxn>
                <a:cxn ang="0">
                  <a:pos x="37" y="55"/>
                </a:cxn>
                <a:cxn ang="0">
                  <a:pos x="79" y="55"/>
                </a:cxn>
                <a:cxn ang="0">
                  <a:pos x="131" y="55"/>
                </a:cxn>
                <a:cxn ang="0">
                  <a:pos x="157" y="45"/>
                </a:cxn>
                <a:cxn ang="0">
                  <a:pos x="157" y="27"/>
                </a:cxn>
                <a:cxn ang="0">
                  <a:pos x="157" y="8"/>
                </a:cxn>
                <a:cxn ang="0">
                  <a:pos x="162" y="1"/>
                </a:cxn>
                <a:cxn ang="0">
                  <a:pos x="174" y="0"/>
                </a:cxn>
                <a:cxn ang="0">
                  <a:pos x="184" y="0"/>
                </a:cxn>
                <a:cxn ang="0">
                  <a:pos x="190" y="2"/>
                </a:cxn>
                <a:cxn ang="0">
                  <a:pos x="208" y="19"/>
                </a:cxn>
                <a:cxn ang="0">
                  <a:pos x="227" y="39"/>
                </a:cxn>
                <a:cxn ang="0">
                  <a:pos x="247" y="39"/>
                </a:cxn>
                <a:cxn ang="0">
                  <a:pos x="266" y="20"/>
                </a:cxn>
                <a:cxn ang="0">
                  <a:pos x="282" y="2"/>
                </a:cxn>
                <a:cxn ang="0">
                  <a:pos x="288" y="0"/>
                </a:cxn>
                <a:cxn ang="0">
                  <a:pos x="299" y="0"/>
                </a:cxn>
                <a:cxn ang="0">
                  <a:pos x="311" y="1"/>
                </a:cxn>
                <a:cxn ang="0">
                  <a:pos x="316" y="7"/>
                </a:cxn>
                <a:cxn ang="0">
                  <a:pos x="318" y="33"/>
                </a:cxn>
                <a:cxn ang="0">
                  <a:pos x="318" y="62"/>
                </a:cxn>
                <a:cxn ang="0">
                  <a:pos x="310" y="79"/>
                </a:cxn>
                <a:cxn ang="0">
                  <a:pos x="296" y="77"/>
                </a:cxn>
                <a:cxn ang="0">
                  <a:pos x="286" y="74"/>
                </a:cxn>
                <a:cxn ang="0">
                  <a:pos x="286" y="58"/>
                </a:cxn>
                <a:cxn ang="0">
                  <a:pos x="286" y="42"/>
                </a:cxn>
                <a:cxn ang="0">
                  <a:pos x="271" y="57"/>
                </a:cxn>
                <a:cxn ang="0">
                  <a:pos x="257" y="73"/>
                </a:cxn>
                <a:cxn ang="0">
                  <a:pos x="242" y="79"/>
                </a:cxn>
                <a:cxn ang="0">
                  <a:pos x="229" y="79"/>
                </a:cxn>
                <a:cxn ang="0">
                  <a:pos x="214" y="70"/>
                </a:cxn>
                <a:cxn ang="0">
                  <a:pos x="198" y="54"/>
                </a:cxn>
                <a:cxn ang="0">
                  <a:pos x="186" y="43"/>
                </a:cxn>
                <a:cxn ang="0">
                  <a:pos x="186" y="57"/>
                </a:cxn>
                <a:cxn ang="0">
                  <a:pos x="186" y="68"/>
                </a:cxn>
                <a:cxn ang="0">
                  <a:pos x="180" y="76"/>
                </a:cxn>
                <a:cxn ang="0">
                  <a:pos x="168" y="79"/>
                </a:cxn>
                <a:cxn ang="0">
                  <a:pos x="108" y="79"/>
                </a:cxn>
                <a:cxn ang="0">
                  <a:pos x="43" y="79"/>
                </a:cxn>
                <a:cxn ang="0">
                  <a:pos x="10" y="77"/>
                </a:cxn>
                <a:cxn ang="0">
                  <a:pos x="1" y="71"/>
                </a:cxn>
                <a:cxn ang="0">
                  <a:pos x="0" y="8"/>
                </a:cxn>
                <a:cxn ang="0">
                  <a:pos x="7" y="1"/>
                </a:cxn>
              </a:cxnLst>
              <a:rect l="0" t="0" r="r" b="b"/>
              <a:pathLst>
                <a:path w="319" h="80">
                  <a:moveTo>
                    <a:pt x="22" y="0"/>
                  </a:moveTo>
                  <a:lnTo>
                    <a:pt x="108" y="0"/>
                  </a:lnTo>
                  <a:lnTo>
                    <a:pt x="109" y="0"/>
                  </a:lnTo>
                  <a:lnTo>
                    <a:pt x="112" y="0"/>
                  </a:lnTo>
                  <a:lnTo>
                    <a:pt x="115" y="0"/>
                  </a:lnTo>
                  <a:lnTo>
                    <a:pt x="117" y="0"/>
                  </a:lnTo>
                  <a:lnTo>
                    <a:pt x="119" y="0"/>
                  </a:lnTo>
                  <a:lnTo>
                    <a:pt x="121" y="1"/>
                  </a:lnTo>
                  <a:lnTo>
                    <a:pt x="123" y="1"/>
                  </a:lnTo>
                  <a:lnTo>
                    <a:pt x="124" y="2"/>
                  </a:lnTo>
                  <a:lnTo>
                    <a:pt x="125" y="4"/>
                  </a:lnTo>
                  <a:lnTo>
                    <a:pt x="127" y="4"/>
                  </a:lnTo>
                  <a:lnTo>
                    <a:pt x="127" y="5"/>
                  </a:lnTo>
                  <a:lnTo>
                    <a:pt x="128" y="7"/>
                  </a:lnTo>
                  <a:lnTo>
                    <a:pt x="128" y="8"/>
                  </a:lnTo>
                  <a:lnTo>
                    <a:pt x="128" y="10"/>
                  </a:lnTo>
                  <a:lnTo>
                    <a:pt x="128" y="11"/>
                  </a:lnTo>
                  <a:lnTo>
                    <a:pt x="128" y="14"/>
                  </a:lnTo>
                  <a:lnTo>
                    <a:pt x="128" y="16"/>
                  </a:lnTo>
                  <a:lnTo>
                    <a:pt x="128" y="17"/>
                  </a:lnTo>
                  <a:lnTo>
                    <a:pt x="128" y="19"/>
                  </a:lnTo>
                  <a:lnTo>
                    <a:pt x="128" y="20"/>
                  </a:lnTo>
                  <a:lnTo>
                    <a:pt x="128" y="21"/>
                  </a:lnTo>
                  <a:lnTo>
                    <a:pt x="128" y="23"/>
                  </a:lnTo>
                  <a:lnTo>
                    <a:pt x="128" y="24"/>
                  </a:lnTo>
                  <a:lnTo>
                    <a:pt x="128" y="26"/>
                  </a:lnTo>
                  <a:lnTo>
                    <a:pt x="128" y="27"/>
                  </a:lnTo>
                  <a:lnTo>
                    <a:pt x="128" y="29"/>
                  </a:lnTo>
                  <a:lnTo>
                    <a:pt x="128" y="30"/>
                  </a:lnTo>
                  <a:lnTo>
                    <a:pt x="128" y="32"/>
                  </a:lnTo>
                  <a:lnTo>
                    <a:pt x="128" y="33"/>
                  </a:lnTo>
                  <a:lnTo>
                    <a:pt x="128" y="35"/>
                  </a:lnTo>
                  <a:lnTo>
                    <a:pt x="128" y="36"/>
                  </a:lnTo>
                  <a:lnTo>
                    <a:pt x="128" y="38"/>
                  </a:lnTo>
                  <a:lnTo>
                    <a:pt x="128" y="39"/>
                  </a:lnTo>
                  <a:lnTo>
                    <a:pt x="128" y="40"/>
                  </a:lnTo>
                  <a:lnTo>
                    <a:pt x="127" y="40"/>
                  </a:lnTo>
                  <a:lnTo>
                    <a:pt x="125" y="40"/>
                  </a:lnTo>
                  <a:lnTo>
                    <a:pt x="124" y="40"/>
                  </a:lnTo>
                  <a:lnTo>
                    <a:pt x="123" y="40"/>
                  </a:lnTo>
                  <a:lnTo>
                    <a:pt x="121" y="40"/>
                  </a:lnTo>
                  <a:lnTo>
                    <a:pt x="120" y="40"/>
                  </a:lnTo>
                  <a:lnTo>
                    <a:pt x="119" y="40"/>
                  </a:lnTo>
                  <a:lnTo>
                    <a:pt x="116" y="40"/>
                  </a:lnTo>
                  <a:lnTo>
                    <a:pt x="115" y="40"/>
                  </a:lnTo>
                  <a:lnTo>
                    <a:pt x="113" y="40"/>
                  </a:lnTo>
                  <a:lnTo>
                    <a:pt x="112" y="40"/>
                  </a:lnTo>
                  <a:lnTo>
                    <a:pt x="111" y="40"/>
                  </a:lnTo>
                  <a:lnTo>
                    <a:pt x="109" y="40"/>
                  </a:lnTo>
                  <a:lnTo>
                    <a:pt x="108" y="40"/>
                  </a:lnTo>
                  <a:lnTo>
                    <a:pt x="107" y="40"/>
                  </a:lnTo>
                  <a:lnTo>
                    <a:pt x="106" y="40"/>
                  </a:lnTo>
                  <a:lnTo>
                    <a:pt x="104" y="40"/>
                  </a:lnTo>
                  <a:lnTo>
                    <a:pt x="104" y="39"/>
                  </a:lnTo>
                  <a:lnTo>
                    <a:pt x="104" y="38"/>
                  </a:lnTo>
                  <a:lnTo>
                    <a:pt x="104" y="36"/>
                  </a:lnTo>
                  <a:lnTo>
                    <a:pt x="104" y="35"/>
                  </a:lnTo>
                  <a:lnTo>
                    <a:pt x="104" y="33"/>
                  </a:lnTo>
                  <a:lnTo>
                    <a:pt x="104" y="32"/>
                  </a:lnTo>
                  <a:lnTo>
                    <a:pt x="104" y="30"/>
                  </a:lnTo>
                  <a:lnTo>
                    <a:pt x="103" y="30"/>
                  </a:lnTo>
                  <a:lnTo>
                    <a:pt x="103" y="29"/>
                  </a:lnTo>
                  <a:lnTo>
                    <a:pt x="102" y="29"/>
                  </a:lnTo>
                  <a:lnTo>
                    <a:pt x="100" y="27"/>
                  </a:lnTo>
                  <a:lnTo>
                    <a:pt x="99" y="27"/>
                  </a:lnTo>
                  <a:lnTo>
                    <a:pt x="98" y="27"/>
                  </a:lnTo>
                  <a:lnTo>
                    <a:pt x="96" y="27"/>
                  </a:lnTo>
                  <a:lnTo>
                    <a:pt x="95" y="27"/>
                  </a:lnTo>
                  <a:lnTo>
                    <a:pt x="92" y="27"/>
                  </a:lnTo>
                  <a:lnTo>
                    <a:pt x="88" y="27"/>
                  </a:lnTo>
                  <a:lnTo>
                    <a:pt x="86" y="27"/>
                  </a:lnTo>
                  <a:lnTo>
                    <a:pt x="82" y="27"/>
                  </a:lnTo>
                  <a:lnTo>
                    <a:pt x="79" y="27"/>
                  </a:lnTo>
                  <a:lnTo>
                    <a:pt x="75" y="27"/>
                  </a:lnTo>
                  <a:lnTo>
                    <a:pt x="71" y="27"/>
                  </a:lnTo>
                  <a:lnTo>
                    <a:pt x="68" y="27"/>
                  </a:lnTo>
                  <a:lnTo>
                    <a:pt x="64" y="27"/>
                  </a:lnTo>
                  <a:lnTo>
                    <a:pt x="62" y="27"/>
                  </a:lnTo>
                  <a:lnTo>
                    <a:pt x="58" y="27"/>
                  </a:lnTo>
                  <a:lnTo>
                    <a:pt x="54" y="27"/>
                  </a:lnTo>
                  <a:lnTo>
                    <a:pt x="50" y="27"/>
                  </a:lnTo>
                  <a:lnTo>
                    <a:pt x="47" y="27"/>
                  </a:lnTo>
                  <a:lnTo>
                    <a:pt x="43" y="27"/>
                  </a:lnTo>
                  <a:lnTo>
                    <a:pt x="38" y="27"/>
                  </a:lnTo>
                  <a:lnTo>
                    <a:pt x="37" y="27"/>
                  </a:lnTo>
                  <a:lnTo>
                    <a:pt x="35" y="27"/>
                  </a:lnTo>
                  <a:lnTo>
                    <a:pt x="34" y="27"/>
                  </a:lnTo>
                  <a:lnTo>
                    <a:pt x="33" y="29"/>
                  </a:lnTo>
                  <a:lnTo>
                    <a:pt x="31" y="29"/>
                  </a:lnTo>
                  <a:lnTo>
                    <a:pt x="31" y="30"/>
                  </a:lnTo>
                  <a:lnTo>
                    <a:pt x="30" y="30"/>
                  </a:lnTo>
                  <a:lnTo>
                    <a:pt x="30" y="32"/>
                  </a:lnTo>
                  <a:lnTo>
                    <a:pt x="30" y="33"/>
                  </a:lnTo>
                  <a:lnTo>
                    <a:pt x="30" y="35"/>
                  </a:lnTo>
                  <a:lnTo>
                    <a:pt x="30" y="36"/>
                  </a:lnTo>
                  <a:lnTo>
                    <a:pt x="30" y="38"/>
                  </a:lnTo>
                  <a:lnTo>
                    <a:pt x="30" y="39"/>
                  </a:lnTo>
                  <a:lnTo>
                    <a:pt x="30" y="40"/>
                  </a:lnTo>
                  <a:lnTo>
                    <a:pt x="30" y="42"/>
                  </a:lnTo>
                  <a:lnTo>
                    <a:pt x="30" y="43"/>
                  </a:lnTo>
                  <a:lnTo>
                    <a:pt x="30" y="45"/>
                  </a:lnTo>
                  <a:lnTo>
                    <a:pt x="30" y="46"/>
                  </a:lnTo>
                  <a:lnTo>
                    <a:pt x="30" y="48"/>
                  </a:lnTo>
                  <a:lnTo>
                    <a:pt x="30" y="49"/>
                  </a:lnTo>
                  <a:lnTo>
                    <a:pt x="30" y="51"/>
                  </a:lnTo>
                  <a:lnTo>
                    <a:pt x="30" y="52"/>
                  </a:lnTo>
                  <a:lnTo>
                    <a:pt x="31" y="52"/>
                  </a:lnTo>
                  <a:lnTo>
                    <a:pt x="31" y="54"/>
                  </a:lnTo>
                  <a:lnTo>
                    <a:pt x="33" y="54"/>
                  </a:lnTo>
                  <a:lnTo>
                    <a:pt x="34" y="54"/>
                  </a:lnTo>
                  <a:lnTo>
                    <a:pt x="35" y="55"/>
                  </a:lnTo>
                  <a:lnTo>
                    <a:pt x="37" y="55"/>
                  </a:lnTo>
                  <a:lnTo>
                    <a:pt x="39" y="55"/>
                  </a:lnTo>
                  <a:lnTo>
                    <a:pt x="42" y="55"/>
                  </a:lnTo>
                  <a:lnTo>
                    <a:pt x="50" y="55"/>
                  </a:lnTo>
                  <a:lnTo>
                    <a:pt x="56" y="55"/>
                  </a:lnTo>
                  <a:lnTo>
                    <a:pt x="64" y="55"/>
                  </a:lnTo>
                  <a:lnTo>
                    <a:pt x="71" y="55"/>
                  </a:lnTo>
                  <a:lnTo>
                    <a:pt x="79" y="55"/>
                  </a:lnTo>
                  <a:lnTo>
                    <a:pt x="87" y="55"/>
                  </a:lnTo>
                  <a:lnTo>
                    <a:pt x="94" y="55"/>
                  </a:lnTo>
                  <a:lnTo>
                    <a:pt x="102" y="55"/>
                  </a:lnTo>
                  <a:lnTo>
                    <a:pt x="108" y="55"/>
                  </a:lnTo>
                  <a:lnTo>
                    <a:pt x="116" y="55"/>
                  </a:lnTo>
                  <a:lnTo>
                    <a:pt x="124" y="55"/>
                  </a:lnTo>
                  <a:lnTo>
                    <a:pt x="131" y="55"/>
                  </a:lnTo>
                  <a:lnTo>
                    <a:pt x="139" y="55"/>
                  </a:lnTo>
                  <a:lnTo>
                    <a:pt x="145" y="55"/>
                  </a:lnTo>
                  <a:lnTo>
                    <a:pt x="157" y="55"/>
                  </a:lnTo>
                  <a:lnTo>
                    <a:pt x="157" y="54"/>
                  </a:lnTo>
                  <a:lnTo>
                    <a:pt x="157" y="51"/>
                  </a:lnTo>
                  <a:lnTo>
                    <a:pt x="157" y="48"/>
                  </a:lnTo>
                  <a:lnTo>
                    <a:pt x="157" y="45"/>
                  </a:lnTo>
                  <a:lnTo>
                    <a:pt x="157" y="42"/>
                  </a:lnTo>
                  <a:lnTo>
                    <a:pt x="157" y="40"/>
                  </a:lnTo>
                  <a:lnTo>
                    <a:pt x="157" y="38"/>
                  </a:lnTo>
                  <a:lnTo>
                    <a:pt x="157" y="35"/>
                  </a:lnTo>
                  <a:lnTo>
                    <a:pt x="157" y="32"/>
                  </a:lnTo>
                  <a:lnTo>
                    <a:pt x="157" y="30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7" y="21"/>
                  </a:lnTo>
                  <a:lnTo>
                    <a:pt x="157" y="19"/>
                  </a:lnTo>
                  <a:lnTo>
                    <a:pt x="157" y="16"/>
                  </a:lnTo>
                  <a:lnTo>
                    <a:pt x="157" y="11"/>
                  </a:lnTo>
                  <a:lnTo>
                    <a:pt x="157" y="10"/>
                  </a:lnTo>
                  <a:lnTo>
                    <a:pt x="157" y="8"/>
                  </a:lnTo>
                  <a:lnTo>
                    <a:pt x="157" y="5"/>
                  </a:lnTo>
                  <a:lnTo>
                    <a:pt x="157" y="4"/>
                  </a:lnTo>
                  <a:lnTo>
                    <a:pt x="159" y="4"/>
                  </a:lnTo>
                  <a:lnTo>
                    <a:pt x="159" y="2"/>
                  </a:lnTo>
                  <a:lnTo>
                    <a:pt x="160" y="2"/>
                  </a:lnTo>
                  <a:lnTo>
                    <a:pt x="160" y="1"/>
                  </a:lnTo>
                  <a:lnTo>
                    <a:pt x="162" y="1"/>
                  </a:lnTo>
                  <a:lnTo>
                    <a:pt x="162" y="0"/>
                  </a:lnTo>
                  <a:lnTo>
                    <a:pt x="164" y="0"/>
                  </a:lnTo>
                  <a:lnTo>
                    <a:pt x="166" y="0"/>
                  </a:lnTo>
                  <a:lnTo>
                    <a:pt x="168" y="0"/>
                  </a:lnTo>
                  <a:lnTo>
                    <a:pt x="170" y="0"/>
                  </a:lnTo>
                  <a:lnTo>
                    <a:pt x="173" y="0"/>
                  </a:lnTo>
                  <a:lnTo>
                    <a:pt x="174" y="0"/>
                  </a:lnTo>
                  <a:lnTo>
                    <a:pt x="176" y="0"/>
                  </a:lnTo>
                  <a:lnTo>
                    <a:pt x="177" y="0"/>
                  </a:lnTo>
                  <a:lnTo>
                    <a:pt x="178" y="0"/>
                  </a:lnTo>
                  <a:lnTo>
                    <a:pt x="180" y="0"/>
                  </a:lnTo>
                  <a:lnTo>
                    <a:pt x="181" y="0"/>
                  </a:lnTo>
                  <a:lnTo>
                    <a:pt x="182" y="0"/>
                  </a:lnTo>
                  <a:lnTo>
                    <a:pt x="184" y="0"/>
                  </a:lnTo>
                  <a:lnTo>
                    <a:pt x="185" y="0"/>
                  </a:lnTo>
                  <a:lnTo>
                    <a:pt x="186" y="0"/>
                  </a:lnTo>
                  <a:lnTo>
                    <a:pt x="188" y="0"/>
                  </a:lnTo>
                  <a:lnTo>
                    <a:pt x="189" y="0"/>
                  </a:lnTo>
                  <a:lnTo>
                    <a:pt x="189" y="1"/>
                  </a:lnTo>
                  <a:lnTo>
                    <a:pt x="190" y="1"/>
                  </a:lnTo>
                  <a:lnTo>
                    <a:pt x="190" y="2"/>
                  </a:lnTo>
                  <a:lnTo>
                    <a:pt x="192" y="4"/>
                  </a:lnTo>
                  <a:lnTo>
                    <a:pt x="193" y="5"/>
                  </a:lnTo>
                  <a:lnTo>
                    <a:pt x="197" y="8"/>
                  </a:lnTo>
                  <a:lnTo>
                    <a:pt x="200" y="10"/>
                  </a:lnTo>
                  <a:lnTo>
                    <a:pt x="202" y="14"/>
                  </a:lnTo>
                  <a:lnTo>
                    <a:pt x="205" y="16"/>
                  </a:lnTo>
                  <a:lnTo>
                    <a:pt x="208" y="19"/>
                  </a:lnTo>
                  <a:lnTo>
                    <a:pt x="210" y="21"/>
                  </a:lnTo>
                  <a:lnTo>
                    <a:pt x="214" y="24"/>
                  </a:lnTo>
                  <a:lnTo>
                    <a:pt x="217" y="27"/>
                  </a:lnTo>
                  <a:lnTo>
                    <a:pt x="219" y="30"/>
                  </a:lnTo>
                  <a:lnTo>
                    <a:pt x="222" y="33"/>
                  </a:lnTo>
                  <a:lnTo>
                    <a:pt x="225" y="36"/>
                  </a:lnTo>
                  <a:lnTo>
                    <a:pt x="227" y="39"/>
                  </a:lnTo>
                  <a:lnTo>
                    <a:pt x="231" y="42"/>
                  </a:lnTo>
                  <a:lnTo>
                    <a:pt x="234" y="45"/>
                  </a:lnTo>
                  <a:lnTo>
                    <a:pt x="238" y="48"/>
                  </a:lnTo>
                  <a:lnTo>
                    <a:pt x="239" y="48"/>
                  </a:lnTo>
                  <a:lnTo>
                    <a:pt x="242" y="45"/>
                  </a:lnTo>
                  <a:lnTo>
                    <a:pt x="245" y="42"/>
                  </a:lnTo>
                  <a:lnTo>
                    <a:pt x="247" y="39"/>
                  </a:lnTo>
                  <a:lnTo>
                    <a:pt x="250" y="36"/>
                  </a:lnTo>
                  <a:lnTo>
                    <a:pt x="253" y="33"/>
                  </a:lnTo>
                  <a:lnTo>
                    <a:pt x="255" y="30"/>
                  </a:lnTo>
                  <a:lnTo>
                    <a:pt x="258" y="27"/>
                  </a:lnTo>
                  <a:lnTo>
                    <a:pt x="261" y="26"/>
                  </a:lnTo>
                  <a:lnTo>
                    <a:pt x="263" y="23"/>
                  </a:lnTo>
                  <a:lnTo>
                    <a:pt x="266" y="20"/>
                  </a:lnTo>
                  <a:lnTo>
                    <a:pt x="268" y="17"/>
                  </a:lnTo>
                  <a:lnTo>
                    <a:pt x="271" y="14"/>
                  </a:lnTo>
                  <a:lnTo>
                    <a:pt x="274" y="11"/>
                  </a:lnTo>
                  <a:lnTo>
                    <a:pt x="276" y="8"/>
                  </a:lnTo>
                  <a:lnTo>
                    <a:pt x="280" y="4"/>
                  </a:lnTo>
                  <a:lnTo>
                    <a:pt x="280" y="2"/>
                  </a:lnTo>
                  <a:lnTo>
                    <a:pt x="282" y="2"/>
                  </a:lnTo>
                  <a:lnTo>
                    <a:pt x="282" y="1"/>
                  </a:lnTo>
                  <a:lnTo>
                    <a:pt x="283" y="1"/>
                  </a:lnTo>
                  <a:lnTo>
                    <a:pt x="283" y="0"/>
                  </a:lnTo>
                  <a:lnTo>
                    <a:pt x="284" y="0"/>
                  </a:lnTo>
                  <a:lnTo>
                    <a:pt x="286" y="0"/>
                  </a:lnTo>
                  <a:lnTo>
                    <a:pt x="287" y="0"/>
                  </a:lnTo>
                  <a:lnTo>
                    <a:pt x="288" y="0"/>
                  </a:lnTo>
                  <a:lnTo>
                    <a:pt x="290" y="0"/>
                  </a:lnTo>
                  <a:lnTo>
                    <a:pt x="291" y="0"/>
                  </a:lnTo>
                  <a:lnTo>
                    <a:pt x="294" y="0"/>
                  </a:lnTo>
                  <a:lnTo>
                    <a:pt x="295" y="0"/>
                  </a:lnTo>
                  <a:lnTo>
                    <a:pt x="296" y="0"/>
                  </a:lnTo>
                  <a:lnTo>
                    <a:pt x="298" y="0"/>
                  </a:lnTo>
                  <a:lnTo>
                    <a:pt x="299" y="0"/>
                  </a:lnTo>
                  <a:lnTo>
                    <a:pt x="300" y="0"/>
                  </a:lnTo>
                  <a:lnTo>
                    <a:pt x="302" y="0"/>
                  </a:lnTo>
                  <a:lnTo>
                    <a:pt x="303" y="0"/>
                  </a:lnTo>
                  <a:lnTo>
                    <a:pt x="306" y="0"/>
                  </a:lnTo>
                  <a:lnTo>
                    <a:pt x="308" y="0"/>
                  </a:lnTo>
                  <a:lnTo>
                    <a:pt x="310" y="0"/>
                  </a:lnTo>
                  <a:lnTo>
                    <a:pt x="311" y="1"/>
                  </a:lnTo>
                  <a:lnTo>
                    <a:pt x="312" y="1"/>
                  </a:lnTo>
                  <a:lnTo>
                    <a:pt x="314" y="1"/>
                  </a:lnTo>
                  <a:lnTo>
                    <a:pt x="314" y="2"/>
                  </a:lnTo>
                  <a:lnTo>
                    <a:pt x="315" y="2"/>
                  </a:lnTo>
                  <a:lnTo>
                    <a:pt x="316" y="4"/>
                  </a:lnTo>
                  <a:lnTo>
                    <a:pt x="316" y="5"/>
                  </a:lnTo>
                  <a:lnTo>
                    <a:pt x="316" y="7"/>
                  </a:lnTo>
                  <a:lnTo>
                    <a:pt x="318" y="8"/>
                  </a:lnTo>
                  <a:lnTo>
                    <a:pt x="318" y="11"/>
                  </a:lnTo>
                  <a:lnTo>
                    <a:pt x="318" y="16"/>
                  </a:lnTo>
                  <a:lnTo>
                    <a:pt x="318" y="20"/>
                  </a:lnTo>
                  <a:lnTo>
                    <a:pt x="318" y="24"/>
                  </a:lnTo>
                  <a:lnTo>
                    <a:pt x="318" y="29"/>
                  </a:lnTo>
                  <a:lnTo>
                    <a:pt x="318" y="33"/>
                  </a:lnTo>
                  <a:lnTo>
                    <a:pt x="318" y="38"/>
                  </a:lnTo>
                  <a:lnTo>
                    <a:pt x="318" y="42"/>
                  </a:lnTo>
                  <a:lnTo>
                    <a:pt x="318" y="45"/>
                  </a:lnTo>
                  <a:lnTo>
                    <a:pt x="318" y="49"/>
                  </a:lnTo>
                  <a:lnTo>
                    <a:pt x="318" y="54"/>
                  </a:lnTo>
                  <a:lnTo>
                    <a:pt x="318" y="58"/>
                  </a:lnTo>
                  <a:lnTo>
                    <a:pt x="318" y="62"/>
                  </a:lnTo>
                  <a:lnTo>
                    <a:pt x="318" y="67"/>
                  </a:lnTo>
                  <a:lnTo>
                    <a:pt x="318" y="71"/>
                  </a:lnTo>
                  <a:lnTo>
                    <a:pt x="318" y="79"/>
                  </a:lnTo>
                  <a:lnTo>
                    <a:pt x="316" y="79"/>
                  </a:lnTo>
                  <a:lnTo>
                    <a:pt x="314" y="79"/>
                  </a:lnTo>
                  <a:lnTo>
                    <a:pt x="312" y="79"/>
                  </a:lnTo>
                  <a:lnTo>
                    <a:pt x="310" y="79"/>
                  </a:lnTo>
                  <a:lnTo>
                    <a:pt x="308" y="79"/>
                  </a:lnTo>
                  <a:lnTo>
                    <a:pt x="306" y="79"/>
                  </a:lnTo>
                  <a:lnTo>
                    <a:pt x="304" y="77"/>
                  </a:lnTo>
                  <a:lnTo>
                    <a:pt x="302" y="77"/>
                  </a:lnTo>
                  <a:lnTo>
                    <a:pt x="300" y="77"/>
                  </a:lnTo>
                  <a:lnTo>
                    <a:pt x="298" y="77"/>
                  </a:lnTo>
                  <a:lnTo>
                    <a:pt x="296" y="77"/>
                  </a:lnTo>
                  <a:lnTo>
                    <a:pt x="294" y="77"/>
                  </a:lnTo>
                  <a:lnTo>
                    <a:pt x="292" y="77"/>
                  </a:lnTo>
                  <a:lnTo>
                    <a:pt x="290" y="77"/>
                  </a:lnTo>
                  <a:lnTo>
                    <a:pt x="288" y="77"/>
                  </a:lnTo>
                  <a:lnTo>
                    <a:pt x="286" y="77"/>
                  </a:lnTo>
                  <a:lnTo>
                    <a:pt x="286" y="76"/>
                  </a:lnTo>
                  <a:lnTo>
                    <a:pt x="286" y="74"/>
                  </a:lnTo>
                  <a:lnTo>
                    <a:pt x="286" y="73"/>
                  </a:lnTo>
                  <a:lnTo>
                    <a:pt x="286" y="70"/>
                  </a:lnTo>
                  <a:lnTo>
                    <a:pt x="286" y="68"/>
                  </a:lnTo>
                  <a:lnTo>
                    <a:pt x="286" y="65"/>
                  </a:lnTo>
                  <a:lnTo>
                    <a:pt x="286" y="64"/>
                  </a:lnTo>
                  <a:lnTo>
                    <a:pt x="286" y="61"/>
                  </a:lnTo>
                  <a:lnTo>
                    <a:pt x="286" y="58"/>
                  </a:lnTo>
                  <a:lnTo>
                    <a:pt x="286" y="57"/>
                  </a:lnTo>
                  <a:lnTo>
                    <a:pt x="286" y="54"/>
                  </a:lnTo>
                  <a:lnTo>
                    <a:pt x="286" y="52"/>
                  </a:lnTo>
                  <a:lnTo>
                    <a:pt x="286" y="51"/>
                  </a:lnTo>
                  <a:lnTo>
                    <a:pt x="286" y="48"/>
                  </a:lnTo>
                  <a:lnTo>
                    <a:pt x="286" y="45"/>
                  </a:lnTo>
                  <a:lnTo>
                    <a:pt x="286" y="42"/>
                  </a:lnTo>
                  <a:lnTo>
                    <a:pt x="283" y="43"/>
                  </a:lnTo>
                  <a:lnTo>
                    <a:pt x="282" y="45"/>
                  </a:lnTo>
                  <a:lnTo>
                    <a:pt x="280" y="48"/>
                  </a:lnTo>
                  <a:lnTo>
                    <a:pt x="278" y="51"/>
                  </a:lnTo>
                  <a:lnTo>
                    <a:pt x="275" y="52"/>
                  </a:lnTo>
                  <a:lnTo>
                    <a:pt x="274" y="55"/>
                  </a:lnTo>
                  <a:lnTo>
                    <a:pt x="271" y="57"/>
                  </a:lnTo>
                  <a:lnTo>
                    <a:pt x="270" y="59"/>
                  </a:lnTo>
                  <a:lnTo>
                    <a:pt x="267" y="61"/>
                  </a:lnTo>
                  <a:lnTo>
                    <a:pt x="266" y="64"/>
                  </a:lnTo>
                  <a:lnTo>
                    <a:pt x="263" y="65"/>
                  </a:lnTo>
                  <a:lnTo>
                    <a:pt x="262" y="68"/>
                  </a:lnTo>
                  <a:lnTo>
                    <a:pt x="259" y="70"/>
                  </a:lnTo>
                  <a:lnTo>
                    <a:pt x="257" y="73"/>
                  </a:lnTo>
                  <a:lnTo>
                    <a:pt x="255" y="76"/>
                  </a:lnTo>
                  <a:lnTo>
                    <a:pt x="251" y="79"/>
                  </a:lnTo>
                  <a:lnTo>
                    <a:pt x="249" y="79"/>
                  </a:lnTo>
                  <a:lnTo>
                    <a:pt x="247" y="79"/>
                  </a:lnTo>
                  <a:lnTo>
                    <a:pt x="246" y="79"/>
                  </a:lnTo>
                  <a:lnTo>
                    <a:pt x="243" y="79"/>
                  </a:lnTo>
                  <a:lnTo>
                    <a:pt x="242" y="79"/>
                  </a:lnTo>
                  <a:lnTo>
                    <a:pt x="239" y="79"/>
                  </a:lnTo>
                  <a:lnTo>
                    <a:pt x="238" y="79"/>
                  </a:lnTo>
                  <a:lnTo>
                    <a:pt x="237" y="79"/>
                  </a:lnTo>
                  <a:lnTo>
                    <a:pt x="234" y="79"/>
                  </a:lnTo>
                  <a:lnTo>
                    <a:pt x="233" y="79"/>
                  </a:lnTo>
                  <a:lnTo>
                    <a:pt x="231" y="79"/>
                  </a:lnTo>
                  <a:lnTo>
                    <a:pt x="229" y="79"/>
                  </a:lnTo>
                  <a:lnTo>
                    <a:pt x="227" y="79"/>
                  </a:lnTo>
                  <a:lnTo>
                    <a:pt x="225" y="79"/>
                  </a:lnTo>
                  <a:lnTo>
                    <a:pt x="223" y="79"/>
                  </a:lnTo>
                  <a:lnTo>
                    <a:pt x="222" y="77"/>
                  </a:lnTo>
                  <a:lnTo>
                    <a:pt x="219" y="74"/>
                  </a:lnTo>
                  <a:lnTo>
                    <a:pt x="217" y="73"/>
                  </a:lnTo>
                  <a:lnTo>
                    <a:pt x="214" y="70"/>
                  </a:lnTo>
                  <a:lnTo>
                    <a:pt x="212" y="67"/>
                  </a:lnTo>
                  <a:lnTo>
                    <a:pt x="210" y="65"/>
                  </a:lnTo>
                  <a:lnTo>
                    <a:pt x="208" y="62"/>
                  </a:lnTo>
                  <a:lnTo>
                    <a:pt x="205" y="59"/>
                  </a:lnTo>
                  <a:lnTo>
                    <a:pt x="204" y="58"/>
                  </a:lnTo>
                  <a:lnTo>
                    <a:pt x="201" y="55"/>
                  </a:lnTo>
                  <a:lnTo>
                    <a:pt x="198" y="54"/>
                  </a:lnTo>
                  <a:lnTo>
                    <a:pt x="197" y="51"/>
                  </a:lnTo>
                  <a:lnTo>
                    <a:pt x="194" y="48"/>
                  </a:lnTo>
                  <a:lnTo>
                    <a:pt x="192" y="46"/>
                  </a:lnTo>
                  <a:lnTo>
                    <a:pt x="190" y="43"/>
                  </a:lnTo>
                  <a:lnTo>
                    <a:pt x="186" y="40"/>
                  </a:lnTo>
                  <a:lnTo>
                    <a:pt x="186" y="42"/>
                  </a:lnTo>
                  <a:lnTo>
                    <a:pt x="186" y="43"/>
                  </a:lnTo>
                  <a:lnTo>
                    <a:pt x="186" y="45"/>
                  </a:lnTo>
                  <a:lnTo>
                    <a:pt x="186" y="48"/>
                  </a:lnTo>
                  <a:lnTo>
                    <a:pt x="186" y="49"/>
                  </a:lnTo>
                  <a:lnTo>
                    <a:pt x="186" y="51"/>
                  </a:lnTo>
                  <a:lnTo>
                    <a:pt x="186" y="54"/>
                  </a:lnTo>
                  <a:lnTo>
                    <a:pt x="186" y="55"/>
                  </a:lnTo>
                  <a:lnTo>
                    <a:pt x="186" y="57"/>
                  </a:lnTo>
                  <a:lnTo>
                    <a:pt x="186" y="58"/>
                  </a:lnTo>
                  <a:lnTo>
                    <a:pt x="186" y="61"/>
                  </a:lnTo>
                  <a:lnTo>
                    <a:pt x="186" y="62"/>
                  </a:lnTo>
                  <a:lnTo>
                    <a:pt x="186" y="64"/>
                  </a:lnTo>
                  <a:lnTo>
                    <a:pt x="186" y="65"/>
                  </a:lnTo>
                  <a:lnTo>
                    <a:pt x="186" y="67"/>
                  </a:lnTo>
                  <a:lnTo>
                    <a:pt x="186" y="68"/>
                  </a:lnTo>
                  <a:lnTo>
                    <a:pt x="186" y="70"/>
                  </a:lnTo>
                  <a:lnTo>
                    <a:pt x="185" y="70"/>
                  </a:lnTo>
                  <a:lnTo>
                    <a:pt x="185" y="71"/>
                  </a:lnTo>
                  <a:lnTo>
                    <a:pt x="184" y="73"/>
                  </a:lnTo>
                  <a:lnTo>
                    <a:pt x="182" y="74"/>
                  </a:lnTo>
                  <a:lnTo>
                    <a:pt x="181" y="74"/>
                  </a:lnTo>
                  <a:lnTo>
                    <a:pt x="180" y="76"/>
                  </a:lnTo>
                  <a:lnTo>
                    <a:pt x="178" y="76"/>
                  </a:lnTo>
                  <a:lnTo>
                    <a:pt x="177" y="76"/>
                  </a:lnTo>
                  <a:lnTo>
                    <a:pt x="176" y="77"/>
                  </a:lnTo>
                  <a:lnTo>
                    <a:pt x="174" y="77"/>
                  </a:lnTo>
                  <a:lnTo>
                    <a:pt x="173" y="77"/>
                  </a:lnTo>
                  <a:lnTo>
                    <a:pt x="170" y="79"/>
                  </a:lnTo>
                  <a:lnTo>
                    <a:pt x="168" y="79"/>
                  </a:lnTo>
                  <a:lnTo>
                    <a:pt x="162" y="79"/>
                  </a:lnTo>
                  <a:lnTo>
                    <a:pt x="155" y="79"/>
                  </a:lnTo>
                  <a:lnTo>
                    <a:pt x="145" y="79"/>
                  </a:lnTo>
                  <a:lnTo>
                    <a:pt x="136" y="79"/>
                  </a:lnTo>
                  <a:lnTo>
                    <a:pt x="127" y="79"/>
                  </a:lnTo>
                  <a:lnTo>
                    <a:pt x="117" y="79"/>
                  </a:lnTo>
                  <a:lnTo>
                    <a:pt x="108" y="79"/>
                  </a:lnTo>
                  <a:lnTo>
                    <a:pt x="99" y="79"/>
                  </a:lnTo>
                  <a:lnTo>
                    <a:pt x="90" y="79"/>
                  </a:lnTo>
                  <a:lnTo>
                    <a:pt x="80" y="79"/>
                  </a:lnTo>
                  <a:lnTo>
                    <a:pt x="71" y="79"/>
                  </a:lnTo>
                  <a:lnTo>
                    <a:pt x="62" y="79"/>
                  </a:lnTo>
                  <a:lnTo>
                    <a:pt x="53" y="79"/>
                  </a:lnTo>
                  <a:lnTo>
                    <a:pt x="43" y="79"/>
                  </a:lnTo>
                  <a:lnTo>
                    <a:pt x="34" y="79"/>
                  </a:lnTo>
                  <a:lnTo>
                    <a:pt x="19" y="79"/>
                  </a:lnTo>
                  <a:lnTo>
                    <a:pt x="18" y="79"/>
                  </a:lnTo>
                  <a:lnTo>
                    <a:pt x="17" y="79"/>
                  </a:lnTo>
                  <a:lnTo>
                    <a:pt x="14" y="79"/>
                  </a:lnTo>
                  <a:lnTo>
                    <a:pt x="11" y="77"/>
                  </a:lnTo>
                  <a:lnTo>
                    <a:pt x="10" y="77"/>
                  </a:lnTo>
                  <a:lnTo>
                    <a:pt x="9" y="77"/>
                  </a:lnTo>
                  <a:lnTo>
                    <a:pt x="7" y="76"/>
                  </a:lnTo>
                  <a:lnTo>
                    <a:pt x="5" y="76"/>
                  </a:lnTo>
                  <a:lnTo>
                    <a:pt x="5" y="74"/>
                  </a:lnTo>
                  <a:lnTo>
                    <a:pt x="3" y="74"/>
                  </a:lnTo>
                  <a:lnTo>
                    <a:pt x="2" y="73"/>
                  </a:lnTo>
                  <a:lnTo>
                    <a:pt x="1" y="71"/>
                  </a:lnTo>
                  <a:lnTo>
                    <a:pt x="1" y="70"/>
                  </a:lnTo>
                  <a:lnTo>
                    <a:pt x="0" y="68"/>
                  </a:lnTo>
                  <a:lnTo>
                    <a:pt x="0" y="67"/>
                  </a:lnTo>
                  <a:lnTo>
                    <a:pt x="0" y="64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0" y="8"/>
                  </a:lnTo>
                  <a:lnTo>
                    <a:pt x="1" y="7"/>
                  </a:lnTo>
                  <a:lnTo>
                    <a:pt x="1" y="5"/>
                  </a:lnTo>
                  <a:lnTo>
                    <a:pt x="2" y="4"/>
                  </a:lnTo>
                  <a:lnTo>
                    <a:pt x="3" y="4"/>
                  </a:lnTo>
                  <a:lnTo>
                    <a:pt x="5" y="2"/>
                  </a:lnTo>
                  <a:lnTo>
                    <a:pt x="6" y="2"/>
                  </a:lnTo>
                  <a:lnTo>
                    <a:pt x="7" y="1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2" y="0"/>
                  </a:lnTo>
                </a:path>
              </a:pathLst>
            </a:custGeom>
            <a:solidFill>
              <a:srgbClr val="FFCC00"/>
            </a:solidFill>
            <a:ln w="254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>
              <a:outerShdw dist="35921" dir="2700000" algn="ctr" rotWithShape="0">
                <a:schemeClr val="accent2"/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42875" y="6350000"/>
            <a:ext cx="2133600" cy="365125"/>
          </a:xfrm>
        </p:spPr>
        <p:txBody>
          <a:bodyPr/>
          <a:lstStyle/>
          <a:p>
            <a:pPr algn="l">
              <a:defRPr/>
            </a:pPr>
            <a:fld id="{4F8C2B6B-E869-4945-9F8D-3AAD48050D96}" type="slidenum">
              <a:rPr lang="en-US"/>
              <a:pPr algn="l">
                <a:defRPr/>
              </a:pPr>
              <a:t>13</a:t>
            </a:fld>
            <a:r>
              <a:rPr lang="en-US" dirty="0"/>
              <a:t>		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38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Culture Transformation Framework:</a:t>
            </a:r>
            <a:br>
              <a:rPr lang="en-US" b="1" dirty="0" smtClean="0"/>
            </a:br>
            <a:r>
              <a:rPr lang="en-US" sz="3100" b="1" dirty="0" smtClean="0"/>
              <a:t>Pillar #4: Leading Practice 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285750" y="1357313"/>
            <a:ext cx="8643938" cy="5500687"/>
          </a:xfrm>
        </p:spPr>
        <p:txBody>
          <a:bodyPr/>
          <a:lstStyle/>
          <a:p>
            <a:pPr eaLnBrk="1" hangingPunct="1"/>
            <a:r>
              <a:rPr lang="en-US" sz="2200" smtClean="0"/>
              <a:t>Minimum Standards:</a:t>
            </a:r>
          </a:p>
          <a:p>
            <a:pPr lvl="1" eaLnBrk="1" hangingPunct="1"/>
            <a:r>
              <a:rPr lang="en-US" sz="2200" smtClean="0"/>
              <a:t>Support sector level initiatives on adoption</a:t>
            </a:r>
          </a:p>
          <a:p>
            <a:pPr lvl="1" eaLnBrk="1" hangingPunct="1">
              <a:buFont typeface="Arial" charset="0"/>
              <a:buNone/>
            </a:pPr>
            <a:endParaRPr lang="en-US" sz="2200" smtClean="0"/>
          </a:p>
          <a:p>
            <a:pPr lvl="1" eaLnBrk="1" hangingPunct="1"/>
            <a:r>
              <a:rPr lang="en-US" sz="2200" smtClean="0"/>
              <a:t>Objective investigation </a:t>
            </a:r>
          </a:p>
          <a:p>
            <a:pPr lvl="1" eaLnBrk="1" hangingPunct="1">
              <a:buFont typeface="Arial" charset="0"/>
              <a:buNone/>
            </a:pPr>
            <a:endParaRPr lang="en-US" sz="2200" smtClean="0"/>
          </a:p>
          <a:p>
            <a:pPr lvl="1" eaLnBrk="1" hangingPunct="1"/>
            <a:r>
              <a:rPr lang="en-US" sz="2200" smtClean="0"/>
              <a:t>Leadership support at all levels (HR)</a:t>
            </a:r>
          </a:p>
          <a:p>
            <a:pPr lvl="1" eaLnBrk="1" hangingPunct="1"/>
            <a:endParaRPr lang="en-US" sz="2200" smtClean="0"/>
          </a:p>
          <a:p>
            <a:pPr lvl="1" eaLnBrk="1" hangingPunct="1"/>
            <a:r>
              <a:rPr lang="en-US" sz="2200" smtClean="0"/>
              <a:t>Involvement of those affected by adoption including knowledge, beliefs and values (HR)</a:t>
            </a:r>
          </a:p>
          <a:p>
            <a:pPr lvl="1" eaLnBrk="1" hangingPunct="1"/>
            <a:endParaRPr lang="en-US" sz="2200" smtClean="0"/>
          </a:p>
          <a:p>
            <a:pPr lvl="1" eaLnBrk="1" hangingPunct="1"/>
            <a:r>
              <a:rPr lang="en-US" sz="2200" smtClean="0"/>
              <a:t>Adequate training, technical support and resources</a:t>
            </a:r>
          </a:p>
          <a:p>
            <a:pPr lvl="1" eaLnBrk="1" hangingPunct="1"/>
            <a:endParaRPr lang="en-US" sz="2200" smtClean="0"/>
          </a:p>
          <a:p>
            <a:pPr lvl="1" eaLnBrk="1" hangingPunct="1"/>
            <a:r>
              <a:rPr lang="en-US" sz="2200" smtClean="0"/>
              <a:t>Monitoring of progress</a:t>
            </a:r>
          </a:p>
          <a:p>
            <a:pPr eaLnBrk="1" hangingPunct="1"/>
            <a:endParaRPr lang="en-US" sz="2800" smtClean="0"/>
          </a:p>
          <a:p>
            <a:pPr lvl="1" eaLnBrk="1" hangingPunct="1">
              <a:buFont typeface="Arial" charset="0"/>
              <a:buNone/>
            </a:pPr>
            <a:endParaRPr lang="en-US" smtClean="0"/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  <p:sp>
        <p:nvSpPr>
          <p:cNvPr id="15364" name="Line 11"/>
          <p:cNvSpPr>
            <a:spLocks noChangeShapeType="1"/>
          </p:cNvSpPr>
          <p:nvPr/>
        </p:nvSpPr>
        <p:spPr bwMode="auto">
          <a:xfrm>
            <a:off x="363538" y="1268413"/>
            <a:ext cx="83518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5365" name="Group 9"/>
          <p:cNvGrpSpPr>
            <a:grpSpLocks/>
          </p:cNvGrpSpPr>
          <p:nvPr/>
        </p:nvGrpSpPr>
        <p:grpSpPr bwMode="auto">
          <a:xfrm>
            <a:off x="8316913" y="6438900"/>
            <a:ext cx="641350" cy="347663"/>
            <a:chOff x="2526" y="1894"/>
            <a:chExt cx="403" cy="219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2526" y="1894"/>
              <a:ext cx="403" cy="219"/>
            </a:xfrm>
            <a:custGeom>
              <a:avLst/>
              <a:gdLst/>
              <a:ahLst/>
              <a:cxnLst>
                <a:cxn ang="0">
                  <a:pos x="315" y="0"/>
                </a:cxn>
                <a:cxn ang="0">
                  <a:pos x="329" y="1"/>
                </a:cxn>
                <a:cxn ang="0">
                  <a:pos x="345" y="3"/>
                </a:cxn>
                <a:cxn ang="0">
                  <a:pos x="361" y="8"/>
                </a:cxn>
                <a:cxn ang="0">
                  <a:pos x="373" y="14"/>
                </a:cxn>
                <a:cxn ang="0">
                  <a:pos x="384" y="22"/>
                </a:cxn>
                <a:cxn ang="0">
                  <a:pos x="393" y="31"/>
                </a:cxn>
                <a:cxn ang="0">
                  <a:pos x="399" y="42"/>
                </a:cxn>
                <a:cxn ang="0">
                  <a:pos x="402" y="55"/>
                </a:cxn>
                <a:cxn ang="0">
                  <a:pos x="402" y="163"/>
                </a:cxn>
                <a:cxn ang="0">
                  <a:pos x="399" y="175"/>
                </a:cxn>
                <a:cxn ang="0">
                  <a:pos x="393" y="186"/>
                </a:cxn>
                <a:cxn ang="0">
                  <a:pos x="384" y="195"/>
                </a:cxn>
                <a:cxn ang="0">
                  <a:pos x="373" y="203"/>
                </a:cxn>
                <a:cxn ang="0">
                  <a:pos x="361" y="209"/>
                </a:cxn>
                <a:cxn ang="0">
                  <a:pos x="345" y="214"/>
                </a:cxn>
                <a:cxn ang="0">
                  <a:pos x="329" y="216"/>
                </a:cxn>
                <a:cxn ang="0">
                  <a:pos x="86" y="218"/>
                </a:cxn>
                <a:cxn ang="0">
                  <a:pos x="72" y="216"/>
                </a:cxn>
                <a:cxn ang="0">
                  <a:pos x="56" y="214"/>
                </a:cxn>
                <a:cxn ang="0">
                  <a:pos x="40" y="209"/>
                </a:cxn>
                <a:cxn ang="0">
                  <a:pos x="28" y="203"/>
                </a:cxn>
                <a:cxn ang="0">
                  <a:pos x="17" y="195"/>
                </a:cxn>
                <a:cxn ang="0">
                  <a:pos x="8" y="186"/>
                </a:cxn>
                <a:cxn ang="0">
                  <a:pos x="2" y="175"/>
                </a:cxn>
                <a:cxn ang="0">
                  <a:pos x="0" y="160"/>
                </a:cxn>
                <a:cxn ang="0">
                  <a:pos x="0" y="54"/>
                </a:cxn>
                <a:cxn ang="0">
                  <a:pos x="2" y="42"/>
                </a:cxn>
                <a:cxn ang="0">
                  <a:pos x="8" y="31"/>
                </a:cxn>
                <a:cxn ang="0">
                  <a:pos x="17" y="22"/>
                </a:cxn>
                <a:cxn ang="0">
                  <a:pos x="28" y="14"/>
                </a:cxn>
                <a:cxn ang="0">
                  <a:pos x="40" y="8"/>
                </a:cxn>
                <a:cxn ang="0">
                  <a:pos x="56" y="3"/>
                </a:cxn>
                <a:cxn ang="0">
                  <a:pos x="72" y="1"/>
                </a:cxn>
              </a:cxnLst>
              <a:rect l="0" t="0" r="r" b="b"/>
              <a:pathLst>
                <a:path w="403" h="219">
                  <a:moveTo>
                    <a:pt x="86" y="0"/>
                  </a:moveTo>
                  <a:lnTo>
                    <a:pt x="315" y="0"/>
                  </a:lnTo>
                  <a:lnTo>
                    <a:pt x="321" y="0"/>
                  </a:lnTo>
                  <a:lnTo>
                    <a:pt x="329" y="1"/>
                  </a:lnTo>
                  <a:lnTo>
                    <a:pt x="337" y="1"/>
                  </a:lnTo>
                  <a:lnTo>
                    <a:pt x="345" y="3"/>
                  </a:lnTo>
                  <a:lnTo>
                    <a:pt x="353" y="6"/>
                  </a:lnTo>
                  <a:lnTo>
                    <a:pt x="361" y="8"/>
                  </a:lnTo>
                  <a:lnTo>
                    <a:pt x="367" y="11"/>
                  </a:lnTo>
                  <a:lnTo>
                    <a:pt x="373" y="14"/>
                  </a:lnTo>
                  <a:lnTo>
                    <a:pt x="379" y="19"/>
                  </a:lnTo>
                  <a:lnTo>
                    <a:pt x="384" y="22"/>
                  </a:lnTo>
                  <a:lnTo>
                    <a:pt x="388" y="27"/>
                  </a:lnTo>
                  <a:lnTo>
                    <a:pt x="393" y="31"/>
                  </a:lnTo>
                  <a:lnTo>
                    <a:pt x="396" y="36"/>
                  </a:lnTo>
                  <a:lnTo>
                    <a:pt x="399" y="42"/>
                  </a:lnTo>
                  <a:lnTo>
                    <a:pt x="400" y="47"/>
                  </a:lnTo>
                  <a:lnTo>
                    <a:pt x="402" y="55"/>
                  </a:lnTo>
                  <a:lnTo>
                    <a:pt x="402" y="160"/>
                  </a:lnTo>
                  <a:lnTo>
                    <a:pt x="402" y="163"/>
                  </a:lnTo>
                  <a:lnTo>
                    <a:pt x="400" y="170"/>
                  </a:lnTo>
                  <a:lnTo>
                    <a:pt x="399" y="175"/>
                  </a:lnTo>
                  <a:lnTo>
                    <a:pt x="396" y="181"/>
                  </a:lnTo>
                  <a:lnTo>
                    <a:pt x="393" y="186"/>
                  </a:lnTo>
                  <a:lnTo>
                    <a:pt x="388" y="190"/>
                  </a:lnTo>
                  <a:lnTo>
                    <a:pt x="384" y="195"/>
                  </a:lnTo>
                  <a:lnTo>
                    <a:pt x="379" y="198"/>
                  </a:lnTo>
                  <a:lnTo>
                    <a:pt x="373" y="203"/>
                  </a:lnTo>
                  <a:lnTo>
                    <a:pt x="367" y="206"/>
                  </a:lnTo>
                  <a:lnTo>
                    <a:pt x="361" y="209"/>
                  </a:lnTo>
                  <a:lnTo>
                    <a:pt x="353" y="211"/>
                  </a:lnTo>
                  <a:lnTo>
                    <a:pt x="345" y="214"/>
                  </a:lnTo>
                  <a:lnTo>
                    <a:pt x="337" y="214"/>
                  </a:lnTo>
                  <a:lnTo>
                    <a:pt x="329" y="216"/>
                  </a:lnTo>
                  <a:lnTo>
                    <a:pt x="315" y="218"/>
                  </a:lnTo>
                  <a:lnTo>
                    <a:pt x="86" y="218"/>
                  </a:lnTo>
                  <a:lnTo>
                    <a:pt x="80" y="218"/>
                  </a:lnTo>
                  <a:lnTo>
                    <a:pt x="72" y="216"/>
                  </a:lnTo>
                  <a:lnTo>
                    <a:pt x="64" y="214"/>
                  </a:lnTo>
                  <a:lnTo>
                    <a:pt x="56" y="214"/>
                  </a:lnTo>
                  <a:lnTo>
                    <a:pt x="48" y="211"/>
                  </a:lnTo>
                  <a:lnTo>
                    <a:pt x="40" y="209"/>
                  </a:lnTo>
                  <a:lnTo>
                    <a:pt x="34" y="206"/>
                  </a:lnTo>
                  <a:lnTo>
                    <a:pt x="28" y="203"/>
                  </a:lnTo>
                  <a:lnTo>
                    <a:pt x="21" y="198"/>
                  </a:lnTo>
                  <a:lnTo>
                    <a:pt x="17" y="195"/>
                  </a:lnTo>
                  <a:lnTo>
                    <a:pt x="12" y="190"/>
                  </a:lnTo>
                  <a:lnTo>
                    <a:pt x="8" y="186"/>
                  </a:lnTo>
                  <a:lnTo>
                    <a:pt x="5" y="181"/>
                  </a:lnTo>
                  <a:lnTo>
                    <a:pt x="2" y="175"/>
                  </a:lnTo>
                  <a:lnTo>
                    <a:pt x="1" y="170"/>
                  </a:lnTo>
                  <a:lnTo>
                    <a:pt x="0" y="160"/>
                  </a:lnTo>
                  <a:lnTo>
                    <a:pt x="0" y="55"/>
                  </a:lnTo>
                  <a:lnTo>
                    <a:pt x="0" y="54"/>
                  </a:lnTo>
                  <a:lnTo>
                    <a:pt x="1" y="47"/>
                  </a:lnTo>
                  <a:lnTo>
                    <a:pt x="2" y="42"/>
                  </a:lnTo>
                  <a:lnTo>
                    <a:pt x="5" y="36"/>
                  </a:lnTo>
                  <a:lnTo>
                    <a:pt x="8" y="31"/>
                  </a:lnTo>
                  <a:lnTo>
                    <a:pt x="12" y="27"/>
                  </a:lnTo>
                  <a:lnTo>
                    <a:pt x="17" y="22"/>
                  </a:lnTo>
                  <a:lnTo>
                    <a:pt x="21" y="19"/>
                  </a:lnTo>
                  <a:lnTo>
                    <a:pt x="28" y="14"/>
                  </a:lnTo>
                  <a:lnTo>
                    <a:pt x="34" y="11"/>
                  </a:lnTo>
                  <a:lnTo>
                    <a:pt x="40" y="8"/>
                  </a:lnTo>
                  <a:lnTo>
                    <a:pt x="48" y="6"/>
                  </a:lnTo>
                  <a:lnTo>
                    <a:pt x="56" y="3"/>
                  </a:lnTo>
                  <a:lnTo>
                    <a:pt x="64" y="1"/>
                  </a:lnTo>
                  <a:lnTo>
                    <a:pt x="72" y="1"/>
                  </a:lnTo>
                  <a:lnTo>
                    <a:pt x="86" y="0"/>
                  </a:lnTo>
                </a:path>
              </a:pathLst>
            </a:custGeom>
            <a:solidFill>
              <a:srgbClr val="FFCC00"/>
            </a:solidFill>
            <a:ln w="254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2564" y="1959"/>
              <a:ext cx="319" cy="80"/>
            </a:xfrm>
            <a:custGeom>
              <a:avLst/>
              <a:gdLst/>
              <a:ahLst/>
              <a:cxnLst>
                <a:cxn ang="0">
                  <a:pos x="119" y="0"/>
                </a:cxn>
                <a:cxn ang="0">
                  <a:pos x="128" y="7"/>
                </a:cxn>
                <a:cxn ang="0">
                  <a:pos x="128" y="19"/>
                </a:cxn>
                <a:cxn ang="0">
                  <a:pos x="128" y="29"/>
                </a:cxn>
                <a:cxn ang="0">
                  <a:pos x="128" y="39"/>
                </a:cxn>
                <a:cxn ang="0">
                  <a:pos x="120" y="40"/>
                </a:cxn>
                <a:cxn ang="0">
                  <a:pos x="109" y="40"/>
                </a:cxn>
                <a:cxn ang="0">
                  <a:pos x="104" y="36"/>
                </a:cxn>
                <a:cxn ang="0">
                  <a:pos x="102" y="29"/>
                </a:cxn>
                <a:cxn ang="0">
                  <a:pos x="88" y="27"/>
                </a:cxn>
                <a:cxn ang="0">
                  <a:pos x="64" y="27"/>
                </a:cxn>
                <a:cxn ang="0">
                  <a:pos x="38" y="27"/>
                </a:cxn>
                <a:cxn ang="0">
                  <a:pos x="30" y="30"/>
                </a:cxn>
                <a:cxn ang="0">
                  <a:pos x="30" y="40"/>
                </a:cxn>
                <a:cxn ang="0">
                  <a:pos x="30" y="51"/>
                </a:cxn>
                <a:cxn ang="0">
                  <a:pos x="37" y="55"/>
                </a:cxn>
                <a:cxn ang="0">
                  <a:pos x="79" y="55"/>
                </a:cxn>
                <a:cxn ang="0">
                  <a:pos x="131" y="55"/>
                </a:cxn>
                <a:cxn ang="0">
                  <a:pos x="157" y="45"/>
                </a:cxn>
                <a:cxn ang="0">
                  <a:pos x="157" y="27"/>
                </a:cxn>
                <a:cxn ang="0">
                  <a:pos x="157" y="8"/>
                </a:cxn>
                <a:cxn ang="0">
                  <a:pos x="162" y="1"/>
                </a:cxn>
                <a:cxn ang="0">
                  <a:pos x="174" y="0"/>
                </a:cxn>
                <a:cxn ang="0">
                  <a:pos x="184" y="0"/>
                </a:cxn>
                <a:cxn ang="0">
                  <a:pos x="190" y="2"/>
                </a:cxn>
                <a:cxn ang="0">
                  <a:pos x="208" y="19"/>
                </a:cxn>
                <a:cxn ang="0">
                  <a:pos x="227" y="39"/>
                </a:cxn>
                <a:cxn ang="0">
                  <a:pos x="247" y="39"/>
                </a:cxn>
                <a:cxn ang="0">
                  <a:pos x="266" y="20"/>
                </a:cxn>
                <a:cxn ang="0">
                  <a:pos x="282" y="2"/>
                </a:cxn>
                <a:cxn ang="0">
                  <a:pos x="288" y="0"/>
                </a:cxn>
                <a:cxn ang="0">
                  <a:pos x="299" y="0"/>
                </a:cxn>
                <a:cxn ang="0">
                  <a:pos x="311" y="1"/>
                </a:cxn>
                <a:cxn ang="0">
                  <a:pos x="316" y="7"/>
                </a:cxn>
                <a:cxn ang="0">
                  <a:pos x="318" y="33"/>
                </a:cxn>
                <a:cxn ang="0">
                  <a:pos x="318" y="62"/>
                </a:cxn>
                <a:cxn ang="0">
                  <a:pos x="310" y="79"/>
                </a:cxn>
                <a:cxn ang="0">
                  <a:pos x="296" y="77"/>
                </a:cxn>
                <a:cxn ang="0">
                  <a:pos x="286" y="74"/>
                </a:cxn>
                <a:cxn ang="0">
                  <a:pos x="286" y="58"/>
                </a:cxn>
                <a:cxn ang="0">
                  <a:pos x="286" y="42"/>
                </a:cxn>
                <a:cxn ang="0">
                  <a:pos x="271" y="57"/>
                </a:cxn>
                <a:cxn ang="0">
                  <a:pos x="257" y="73"/>
                </a:cxn>
                <a:cxn ang="0">
                  <a:pos x="242" y="79"/>
                </a:cxn>
                <a:cxn ang="0">
                  <a:pos x="229" y="79"/>
                </a:cxn>
                <a:cxn ang="0">
                  <a:pos x="214" y="70"/>
                </a:cxn>
                <a:cxn ang="0">
                  <a:pos x="198" y="54"/>
                </a:cxn>
                <a:cxn ang="0">
                  <a:pos x="186" y="43"/>
                </a:cxn>
                <a:cxn ang="0">
                  <a:pos x="186" y="57"/>
                </a:cxn>
                <a:cxn ang="0">
                  <a:pos x="186" y="68"/>
                </a:cxn>
                <a:cxn ang="0">
                  <a:pos x="180" y="76"/>
                </a:cxn>
                <a:cxn ang="0">
                  <a:pos x="168" y="79"/>
                </a:cxn>
                <a:cxn ang="0">
                  <a:pos x="108" y="79"/>
                </a:cxn>
                <a:cxn ang="0">
                  <a:pos x="43" y="79"/>
                </a:cxn>
                <a:cxn ang="0">
                  <a:pos x="10" y="77"/>
                </a:cxn>
                <a:cxn ang="0">
                  <a:pos x="1" y="71"/>
                </a:cxn>
                <a:cxn ang="0">
                  <a:pos x="0" y="8"/>
                </a:cxn>
                <a:cxn ang="0">
                  <a:pos x="7" y="1"/>
                </a:cxn>
              </a:cxnLst>
              <a:rect l="0" t="0" r="r" b="b"/>
              <a:pathLst>
                <a:path w="319" h="80">
                  <a:moveTo>
                    <a:pt x="22" y="0"/>
                  </a:moveTo>
                  <a:lnTo>
                    <a:pt x="108" y="0"/>
                  </a:lnTo>
                  <a:lnTo>
                    <a:pt x="109" y="0"/>
                  </a:lnTo>
                  <a:lnTo>
                    <a:pt x="112" y="0"/>
                  </a:lnTo>
                  <a:lnTo>
                    <a:pt x="115" y="0"/>
                  </a:lnTo>
                  <a:lnTo>
                    <a:pt x="117" y="0"/>
                  </a:lnTo>
                  <a:lnTo>
                    <a:pt x="119" y="0"/>
                  </a:lnTo>
                  <a:lnTo>
                    <a:pt x="121" y="1"/>
                  </a:lnTo>
                  <a:lnTo>
                    <a:pt x="123" y="1"/>
                  </a:lnTo>
                  <a:lnTo>
                    <a:pt x="124" y="2"/>
                  </a:lnTo>
                  <a:lnTo>
                    <a:pt x="125" y="4"/>
                  </a:lnTo>
                  <a:lnTo>
                    <a:pt x="127" y="4"/>
                  </a:lnTo>
                  <a:lnTo>
                    <a:pt x="127" y="5"/>
                  </a:lnTo>
                  <a:lnTo>
                    <a:pt x="128" y="7"/>
                  </a:lnTo>
                  <a:lnTo>
                    <a:pt x="128" y="8"/>
                  </a:lnTo>
                  <a:lnTo>
                    <a:pt x="128" y="10"/>
                  </a:lnTo>
                  <a:lnTo>
                    <a:pt x="128" y="11"/>
                  </a:lnTo>
                  <a:lnTo>
                    <a:pt x="128" y="14"/>
                  </a:lnTo>
                  <a:lnTo>
                    <a:pt x="128" y="16"/>
                  </a:lnTo>
                  <a:lnTo>
                    <a:pt x="128" y="17"/>
                  </a:lnTo>
                  <a:lnTo>
                    <a:pt x="128" y="19"/>
                  </a:lnTo>
                  <a:lnTo>
                    <a:pt x="128" y="20"/>
                  </a:lnTo>
                  <a:lnTo>
                    <a:pt x="128" y="21"/>
                  </a:lnTo>
                  <a:lnTo>
                    <a:pt x="128" y="23"/>
                  </a:lnTo>
                  <a:lnTo>
                    <a:pt x="128" y="24"/>
                  </a:lnTo>
                  <a:lnTo>
                    <a:pt x="128" y="26"/>
                  </a:lnTo>
                  <a:lnTo>
                    <a:pt x="128" y="27"/>
                  </a:lnTo>
                  <a:lnTo>
                    <a:pt x="128" y="29"/>
                  </a:lnTo>
                  <a:lnTo>
                    <a:pt x="128" y="30"/>
                  </a:lnTo>
                  <a:lnTo>
                    <a:pt x="128" y="32"/>
                  </a:lnTo>
                  <a:lnTo>
                    <a:pt x="128" y="33"/>
                  </a:lnTo>
                  <a:lnTo>
                    <a:pt x="128" y="35"/>
                  </a:lnTo>
                  <a:lnTo>
                    <a:pt x="128" y="36"/>
                  </a:lnTo>
                  <a:lnTo>
                    <a:pt x="128" y="38"/>
                  </a:lnTo>
                  <a:lnTo>
                    <a:pt x="128" y="39"/>
                  </a:lnTo>
                  <a:lnTo>
                    <a:pt x="128" y="40"/>
                  </a:lnTo>
                  <a:lnTo>
                    <a:pt x="127" y="40"/>
                  </a:lnTo>
                  <a:lnTo>
                    <a:pt x="125" y="40"/>
                  </a:lnTo>
                  <a:lnTo>
                    <a:pt x="124" y="40"/>
                  </a:lnTo>
                  <a:lnTo>
                    <a:pt x="123" y="40"/>
                  </a:lnTo>
                  <a:lnTo>
                    <a:pt x="121" y="40"/>
                  </a:lnTo>
                  <a:lnTo>
                    <a:pt x="120" y="40"/>
                  </a:lnTo>
                  <a:lnTo>
                    <a:pt x="119" y="40"/>
                  </a:lnTo>
                  <a:lnTo>
                    <a:pt x="116" y="40"/>
                  </a:lnTo>
                  <a:lnTo>
                    <a:pt x="115" y="40"/>
                  </a:lnTo>
                  <a:lnTo>
                    <a:pt x="113" y="40"/>
                  </a:lnTo>
                  <a:lnTo>
                    <a:pt x="112" y="40"/>
                  </a:lnTo>
                  <a:lnTo>
                    <a:pt x="111" y="40"/>
                  </a:lnTo>
                  <a:lnTo>
                    <a:pt x="109" y="40"/>
                  </a:lnTo>
                  <a:lnTo>
                    <a:pt x="108" y="40"/>
                  </a:lnTo>
                  <a:lnTo>
                    <a:pt x="107" y="40"/>
                  </a:lnTo>
                  <a:lnTo>
                    <a:pt x="106" y="40"/>
                  </a:lnTo>
                  <a:lnTo>
                    <a:pt x="104" y="40"/>
                  </a:lnTo>
                  <a:lnTo>
                    <a:pt x="104" y="39"/>
                  </a:lnTo>
                  <a:lnTo>
                    <a:pt x="104" y="38"/>
                  </a:lnTo>
                  <a:lnTo>
                    <a:pt x="104" y="36"/>
                  </a:lnTo>
                  <a:lnTo>
                    <a:pt x="104" y="35"/>
                  </a:lnTo>
                  <a:lnTo>
                    <a:pt x="104" y="33"/>
                  </a:lnTo>
                  <a:lnTo>
                    <a:pt x="104" y="32"/>
                  </a:lnTo>
                  <a:lnTo>
                    <a:pt x="104" y="30"/>
                  </a:lnTo>
                  <a:lnTo>
                    <a:pt x="103" y="30"/>
                  </a:lnTo>
                  <a:lnTo>
                    <a:pt x="103" y="29"/>
                  </a:lnTo>
                  <a:lnTo>
                    <a:pt x="102" y="29"/>
                  </a:lnTo>
                  <a:lnTo>
                    <a:pt x="100" y="27"/>
                  </a:lnTo>
                  <a:lnTo>
                    <a:pt x="99" y="27"/>
                  </a:lnTo>
                  <a:lnTo>
                    <a:pt x="98" y="27"/>
                  </a:lnTo>
                  <a:lnTo>
                    <a:pt x="96" y="27"/>
                  </a:lnTo>
                  <a:lnTo>
                    <a:pt x="95" y="27"/>
                  </a:lnTo>
                  <a:lnTo>
                    <a:pt x="92" y="27"/>
                  </a:lnTo>
                  <a:lnTo>
                    <a:pt x="88" y="27"/>
                  </a:lnTo>
                  <a:lnTo>
                    <a:pt x="86" y="27"/>
                  </a:lnTo>
                  <a:lnTo>
                    <a:pt x="82" y="27"/>
                  </a:lnTo>
                  <a:lnTo>
                    <a:pt x="79" y="27"/>
                  </a:lnTo>
                  <a:lnTo>
                    <a:pt x="75" y="27"/>
                  </a:lnTo>
                  <a:lnTo>
                    <a:pt x="71" y="27"/>
                  </a:lnTo>
                  <a:lnTo>
                    <a:pt x="68" y="27"/>
                  </a:lnTo>
                  <a:lnTo>
                    <a:pt x="64" y="27"/>
                  </a:lnTo>
                  <a:lnTo>
                    <a:pt x="62" y="27"/>
                  </a:lnTo>
                  <a:lnTo>
                    <a:pt x="58" y="27"/>
                  </a:lnTo>
                  <a:lnTo>
                    <a:pt x="54" y="27"/>
                  </a:lnTo>
                  <a:lnTo>
                    <a:pt x="50" y="27"/>
                  </a:lnTo>
                  <a:lnTo>
                    <a:pt x="47" y="27"/>
                  </a:lnTo>
                  <a:lnTo>
                    <a:pt x="43" y="27"/>
                  </a:lnTo>
                  <a:lnTo>
                    <a:pt x="38" y="27"/>
                  </a:lnTo>
                  <a:lnTo>
                    <a:pt x="37" y="27"/>
                  </a:lnTo>
                  <a:lnTo>
                    <a:pt x="35" y="27"/>
                  </a:lnTo>
                  <a:lnTo>
                    <a:pt x="34" y="27"/>
                  </a:lnTo>
                  <a:lnTo>
                    <a:pt x="33" y="29"/>
                  </a:lnTo>
                  <a:lnTo>
                    <a:pt x="31" y="29"/>
                  </a:lnTo>
                  <a:lnTo>
                    <a:pt x="31" y="30"/>
                  </a:lnTo>
                  <a:lnTo>
                    <a:pt x="30" y="30"/>
                  </a:lnTo>
                  <a:lnTo>
                    <a:pt x="30" y="32"/>
                  </a:lnTo>
                  <a:lnTo>
                    <a:pt x="30" y="33"/>
                  </a:lnTo>
                  <a:lnTo>
                    <a:pt x="30" y="35"/>
                  </a:lnTo>
                  <a:lnTo>
                    <a:pt x="30" y="36"/>
                  </a:lnTo>
                  <a:lnTo>
                    <a:pt x="30" y="38"/>
                  </a:lnTo>
                  <a:lnTo>
                    <a:pt x="30" y="39"/>
                  </a:lnTo>
                  <a:lnTo>
                    <a:pt x="30" y="40"/>
                  </a:lnTo>
                  <a:lnTo>
                    <a:pt x="30" y="42"/>
                  </a:lnTo>
                  <a:lnTo>
                    <a:pt x="30" y="43"/>
                  </a:lnTo>
                  <a:lnTo>
                    <a:pt x="30" y="45"/>
                  </a:lnTo>
                  <a:lnTo>
                    <a:pt x="30" y="46"/>
                  </a:lnTo>
                  <a:lnTo>
                    <a:pt x="30" y="48"/>
                  </a:lnTo>
                  <a:lnTo>
                    <a:pt x="30" y="49"/>
                  </a:lnTo>
                  <a:lnTo>
                    <a:pt x="30" y="51"/>
                  </a:lnTo>
                  <a:lnTo>
                    <a:pt x="30" y="52"/>
                  </a:lnTo>
                  <a:lnTo>
                    <a:pt x="31" y="52"/>
                  </a:lnTo>
                  <a:lnTo>
                    <a:pt x="31" y="54"/>
                  </a:lnTo>
                  <a:lnTo>
                    <a:pt x="33" y="54"/>
                  </a:lnTo>
                  <a:lnTo>
                    <a:pt x="34" y="54"/>
                  </a:lnTo>
                  <a:lnTo>
                    <a:pt x="35" y="55"/>
                  </a:lnTo>
                  <a:lnTo>
                    <a:pt x="37" y="55"/>
                  </a:lnTo>
                  <a:lnTo>
                    <a:pt x="39" y="55"/>
                  </a:lnTo>
                  <a:lnTo>
                    <a:pt x="42" y="55"/>
                  </a:lnTo>
                  <a:lnTo>
                    <a:pt x="50" y="55"/>
                  </a:lnTo>
                  <a:lnTo>
                    <a:pt x="56" y="55"/>
                  </a:lnTo>
                  <a:lnTo>
                    <a:pt x="64" y="55"/>
                  </a:lnTo>
                  <a:lnTo>
                    <a:pt x="71" y="55"/>
                  </a:lnTo>
                  <a:lnTo>
                    <a:pt x="79" y="55"/>
                  </a:lnTo>
                  <a:lnTo>
                    <a:pt x="87" y="55"/>
                  </a:lnTo>
                  <a:lnTo>
                    <a:pt x="94" y="55"/>
                  </a:lnTo>
                  <a:lnTo>
                    <a:pt x="102" y="55"/>
                  </a:lnTo>
                  <a:lnTo>
                    <a:pt x="108" y="55"/>
                  </a:lnTo>
                  <a:lnTo>
                    <a:pt x="116" y="55"/>
                  </a:lnTo>
                  <a:lnTo>
                    <a:pt x="124" y="55"/>
                  </a:lnTo>
                  <a:lnTo>
                    <a:pt x="131" y="55"/>
                  </a:lnTo>
                  <a:lnTo>
                    <a:pt x="139" y="55"/>
                  </a:lnTo>
                  <a:lnTo>
                    <a:pt x="145" y="55"/>
                  </a:lnTo>
                  <a:lnTo>
                    <a:pt x="157" y="55"/>
                  </a:lnTo>
                  <a:lnTo>
                    <a:pt x="157" y="54"/>
                  </a:lnTo>
                  <a:lnTo>
                    <a:pt x="157" y="51"/>
                  </a:lnTo>
                  <a:lnTo>
                    <a:pt x="157" y="48"/>
                  </a:lnTo>
                  <a:lnTo>
                    <a:pt x="157" y="45"/>
                  </a:lnTo>
                  <a:lnTo>
                    <a:pt x="157" y="42"/>
                  </a:lnTo>
                  <a:lnTo>
                    <a:pt x="157" y="40"/>
                  </a:lnTo>
                  <a:lnTo>
                    <a:pt x="157" y="38"/>
                  </a:lnTo>
                  <a:lnTo>
                    <a:pt x="157" y="35"/>
                  </a:lnTo>
                  <a:lnTo>
                    <a:pt x="157" y="32"/>
                  </a:lnTo>
                  <a:lnTo>
                    <a:pt x="157" y="30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7" y="21"/>
                  </a:lnTo>
                  <a:lnTo>
                    <a:pt x="157" y="19"/>
                  </a:lnTo>
                  <a:lnTo>
                    <a:pt x="157" y="16"/>
                  </a:lnTo>
                  <a:lnTo>
                    <a:pt x="157" y="11"/>
                  </a:lnTo>
                  <a:lnTo>
                    <a:pt x="157" y="10"/>
                  </a:lnTo>
                  <a:lnTo>
                    <a:pt x="157" y="8"/>
                  </a:lnTo>
                  <a:lnTo>
                    <a:pt x="157" y="5"/>
                  </a:lnTo>
                  <a:lnTo>
                    <a:pt x="157" y="4"/>
                  </a:lnTo>
                  <a:lnTo>
                    <a:pt x="159" y="4"/>
                  </a:lnTo>
                  <a:lnTo>
                    <a:pt x="159" y="2"/>
                  </a:lnTo>
                  <a:lnTo>
                    <a:pt x="160" y="2"/>
                  </a:lnTo>
                  <a:lnTo>
                    <a:pt x="160" y="1"/>
                  </a:lnTo>
                  <a:lnTo>
                    <a:pt x="162" y="1"/>
                  </a:lnTo>
                  <a:lnTo>
                    <a:pt x="162" y="0"/>
                  </a:lnTo>
                  <a:lnTo>
                    <a:pt x="164" y="0"/>
                  </a:lnTo>
                  <a:lnTo>
                    <a:pt x="166" y="0"/>
                  </a:lnTo>
                  <a:lnTo>
                    <a:pt x="168" y="0"/>
                  </a:lnTo>
                  <a:lnTo>
                    <a:pt x="170" y="0"/>
                  </a:lnTo>
                  <a:lnTo>
                    <a:pt x="173" y="0"/>
                  </a:lnTo>
                  <a:lnTo>
                    <a:pt x="174" y="0"/>
                  </a:lnTo>
                  <a:lnTo>
                    <a:pt x="176" y="0"/>
                  </a:lnTo>
                  <a:lnTo>
                    <a:pt x="177" y="0"/>
                  </a:lnTo>
                  <a:lnTo>
                    <a:pt x="178" y="0"/>
                  </a:lnTo>
                  <a:lnTo>
                    <a:pt x="180" y="0"/>
                  </a:lnTo>
                  <a:lnTo>
                    <a:pt x="181" y="0"/>
                  </a:lnTo>
                  <a:lnTo>
                    <a:pt x="182" y="0"/>
                  </a:lnTo>
                  <a:lnTo>
                    <a:pt x="184" y="0"/>
                  </a:lnTo>
                  <a:lnTo>
                    <a:pt x="185" y="0"/>
                  </a:lnTo>
                  <a:lnTo>
                    <a:pt x="186" y="0"/>
                  </a:lnTo>
                  <a:lnTo>
                    <a:pt x="188" y="0"/>
                  </a:lnTo>
                  <a:lnTo>
                    <a:pt x="189" y="0"/>
                  </a:lnTo>
                  <a:lnTo>
                    <a:pt x="189" y="1"/>
                  </a:lnTo>
                  <a:lnTo>
                    <a:pt x="190" y="1"/>
                  </a:lnTo>
                  <a:lnTo>
                    <a:pt x="190" y="2"/>
                  </a:lnTo>
                  <a:lnTo>
                    <a:pt x="192" y="4"/>
                  </a:lnTo>
                  <a:lnTo>
                    <a:pt x="193" y="5"/>
                  </a:lnTo>
                  <a:lnTo>
                    <a:pt x="197" y="8"/>
                  </a:lnTo>
                  <a:lnTo>
                    <a:pt x="200" y="10"/>
                  </a:lnTo>
                  <a:lnTo>
                    <a:pt x="202" y="14"/>
                  </a:lnTo>
                  <a:lnTo>
                    <a:pt x="205" y="16"/>
                  </a:lnTo>
                  <a:lnTo>
                    <a:pt x="208" y="19"/>
                  </a:lnTo>
                  <a:lnTo>
                    <a:pt x="210" y="21"/>
                  </a:lnTo>
                  <a:lnTo>
                    <a:pt x="214" y="24"/>
                  </a:lnTo>
                  <a:lnTo>
                    <a:pt x="217" y="27"/>
                  </a:lnTo>
                  <a:lnTo>
                    <a:pt x="219" y="30"/>
                  </a:lnTo>
                  <a:lnTo>
                    <a:pt x="222" y="33"/>
                  </a:lnTo>
                  <a:lnTo>
                    <a:pt x="225" y="36"/>
                  </a:lnTo>
                  <a:lnTo>
                    <a:pt x="227" y="39"/>
                  </a:lnTo>
                  <a:lnTo>
                    <a:pt x="231" y="42"/>
                  </a:lnTo>
                  <a:lnTo>
                    <a:pt x="234" y="45"/>
                  </a:lnTo>
                  <a:lnTo>
                    <a:pt x="238" y="48"/>
                  </a:lnTo>
                  <a:lnTo>
                    <a:pt x="239" y="48"/>
                  </a:lnTo>
                  <a:lnTo>
                    <a:pt x="242" y="45"/>
                  </a:lnTo>
                  <a:lnTo>
                    <a:pt x="245" y="42"/>
                  </a:lnTo>
                  <a:lnTo>
                    <a:pt x="247" y="39"/>
                  </a:lnTo>
                  <a:lnTo>
                    <a:pt x="250" y="36"/>
                  </a:lnTo>
                  <a:lnTo>
                    <a:pt x="253" y="33"/>
                  </a:lnTo>
                  <a:lnTo>
                    <a:pt x="255" y="30"/>
                  </a:lnTo>
                  <a:lnTo>
                    <a:pt x="258" y="27"/>
                  </a:lnTo>
                  <a:lnTo>
                    <a:pt x="261" y="26"/>
                  </a:lnTo>
                  <a:lnTo>
                    <a:pt x="263" y="23"/>
                  </a:lnTo>
                  <a:lnTo>
                    <a:pt x="266" y="20"/>
                  </a:lnTo>
                  <a:lnTo>
                    <a:pt x="268" y="17"/>
                  </a:lnTo>
                  <a:lnTo>
                    <a:pt x="271" y="14"/>
                  </a:lnTo>
                  <a:lnTo>
                    <a:pt x="274" y="11"/>
                  </a:lnTo>
                  <a:lnTo>
                    <a:pt x="276" y="8"/>
                  </a:lnTo>
                  <a:lnTo>
                    <a:pt x="280" y="4"/>
                  </a:lnTo>
                  <a:lnTo>
                    <a:pt x="280" y="2"/>
                  </a:lnTo>
                  <a:lnTo>
                    <a:pt x="282" y="2"/>
                  </a:lnTo>
                  <a:lnTo>
                    <a:pt x="282" y="1"/>
                  </a:lnTo>
                  <a:lnTo>
                    <a:pt x="283" y="1"/>
                  </a:lnTo>
                  <a:lnTo>
                    <a:pt x="283" y="0"/>
                  </a:lnTo>
                  <a:lnTo>
                    <a:pt x="284" y="0"/>
                  </a:lnTo>
                  <a:lnTo>
                    <a:pt x="286" y="0"/>
                  </a:lnTo>
                  <a:lnTo>
                    <a:pt x="287" y="0"/>
                  </a:lnTo>
                  <a:lnTo>
                    <a:pt x="288" y="0"/>
                  </a:lnTo>
                  <a:lnTo>
                    <a:pt x="290" y="0"/>
                  </a:lnTo>
                  <a:lnTo>
                    <a:pt x="291" y="0"/>
                  </a:lnTo>
                  <a:lnTo>
                    <a:pt x="294" y="0"/>
                  </a:lnTo>
                  <a:lnTo>
                    <a:pt x="295" y="0"/>
                  </a:lnTo>
                  <a:lnTo>
                    <a:pt x="296" y="0"/>
                  </a:lnTo>
                  <a:lnTo>
                    <a:pt x="298" y="0"/>
                  </a:lnTo>
                  <a:lnTo>
                    <a:pt x="299" y="0"/>
                  </a:lnTo>
                  <a:lnTo>
                    <a:pt x="300" y="0"/>
                  </a:lnTo>
                  <a:lnTo>
                    <a:pt x="302" y="0"/>
                  </a:lnTo>
                  <a:lnTo>
                    <a:pt x="303" y="0"/>
                  </a:lnTo>
                  <a:lnTo>
                    <a:pt x="306" y="0"/>
                  </a:lnTo>
                  <a:lnTo>
                    <a:pt x="308" y="0"/>
                  </a:lnTo>
                  <a:lnTo>
                    <a:pt x="310" y="0"/>
                  </a:lnTo>
                  <a:lnTo>
                    <a:pt x="311" y="1"/>
                  </a:lnTo>
                  <a:lnTo>
                    <a:pt x="312" y="1"/>
                  </a:lnTo>
                  <a:lnTo>
                    <a:pt x="314" y="1"/>
                  </a:lnTo>
                  <a:lnTo>
                    <a:pt x="314" y="2"/>
                  </a:lnTo>
                  <a:lnTo>
                    <a:pt x="315" y="2"/>
                  </a:lnTo>
                  <a:lnTo>
                    <a:pt x="316" y="4"/>
                  </a:lnTo>
                  <a:lnTo>
                    <a:pt x="316" y="5"/>
                  </a:lnTo>
                  <a:lnTo>
                    <a:pt x="316" y="7"/>
                  </a:lnTo>
                  <a:lnTo>
                    <a:pt x="318" y="8"/>
                  </a:lnTo>
                  <a:lnTo>
                    <a:pt x="318" y="11"/>
                  </a:lnTo>
                  <a:lnTo>
                    <a:pt x="318" y="16"/>
                  </a:lnTo>
                  <a:lnTo>
                    <a:pt x="318" y="20"/>
                  </a:lnTo>
                  <a:lnTo>
                    <a:pt x="318" y="24"/>
                  </a:lnTo>
                  <a:lnTo>
                    <a:pt x="318" y="29"/>
                  </a:lnTo>
                  <a:lnTo>
                    <a:pt x="318" y="33"/>
                  </a:lnTo>
                  <a:lnTo>
                    <a:pt x="318" y="38"/>
                  </a:lnTo>
                  <a:lnTo>
                    <a:pt x="318" y="42"/>
                  </a:lnTo>
                  <a:lnTo>
                    <a:pt x="318" y="45"/>
                  </a:lnTo>
                  <a:lnTo>
                    <a:pt x="318" y="49"/>
                  </a:lnTo>
                  <a:lnTo>
                    <a:pt x="318" y="54"/>
                  </a:lnTo>
                  <a:lnTo>
                    <a:pt x="318" y="58"/>
                  </a:lnTo>
                  <a:lnTo>
                    <a:pt x="318" y="62"/>
                  </a:lnTo>
                  <a:lnTo>
                    <a:pt x="318" y="67"/>
                  </a:lnTo>
                  <a:lnTo>
                    <a:pt x="318" y="71"/>
                  </a:lnTo>
                  <a:lnTo>
                    <a:pt x="318" y="79"/>
                  </a:lnTo>
                  <a:lnTo>
                    <a:pt x="316" y="79"/>
                  </a:lnTo>
                  <a:lnTo>
                    <a:pt x="314" y="79"/>
                  </a:lnTo>
                  <a:lnTo>
                    <a:pt x="312" y="79"/>
                  </a:lnTo>
                  <a:lnTo>
                    <a:pt x="310" y="79"/>
                  </a:lnTo>
                  <a:lnTo>
                    <a:pt x="308" y="79"/>
                  </a:lnTo>
                  <a:lnTo>
                    <a:pt x="306" y="79"/>
                  </a:lnTo>
                  <a:lnTo>
                    <a:pt x="304" y="77"/>
                  </a:lnTo>
                  <a:lnTo>
                    <a:pt x="302" y="77"/>
                  </a:lnTo>
                  <a:lnTo>
                    <a:pt x="300" y="77"/>
                  </a:lnTo>
                  <a:lnTo>
                    <a:pt x="298" y="77"/>
                  </a:lnTo>
                  <a:lnTo>
                    <a:pt x="296" y="77"/>
                  </a:lnTo>
                  <a:lnTo>
                    <a:pt x="294" y="77"/>
                  </a:lnTo>
                  <a:lnTo>
                    <a:pt x="292" y="77"/>
                  </a:lnTo>
                  <a:lnTo>
                    <a:pt x="290" y="77"/>
                  </a:lnTo>
                  <a:lnTo>
                    <a:pt x="288" y="77"/>
                  </a:lnTo>
                  <a:lnTo>
                    <a:pt x="286" y="77"/>
                  </a:lnTo>
                  <a:lnTo>
                    <a:pt x="286" y="76"/>
                  </a:lnTo>
                  <a:lnTo>
                    <a:pt x="286" y="74"/>
                  </a:lnTo>
                  <a:lnTo>
                    <a:pt x="286" y="73"/>
                  </a:lnTo>
                  <a:lnTo>
                    <a:pt x="286" y="70"/>
                  </a:lnTo>
                  <a:lnTo>
                    <a:pt x="286" y="68"/>
                  </a:lnTo>
                  <a:lnTo>
                    <a:pt x="286" y="65"/>
                  </a:lnTo>
                  <a:lnTo>
                    <a:pt x="286" y="64"/>
                  </a:lnTo>
                  <a:lnTo>
                    <a:pt x="286" y="61"/>
                  </a:lnTo>
                  <a:lnTo>
                    <a:pt x="286" y="58"/>
                  </a:lnTo>
                  <a:lnTo>
                    <a:pt x="286" y="57"/>
                  </a:lnTo>
                  <a:lnTo>
                    <a:pt x="286" y="54"/>
                  </a:lnTo>
                  <a:lnTo>
                    <a:pt x="286" y="52"/>
                  </a:lnTo>
                  <a:lnTo>
                    <a:pt x="286" y="51"/>
                  </a:lnTo>
                  <a:lnTo>
                    <a:pt x="286" y="48"/>
                  </a:lnTo>
                  <a:lnTo>
                    <a:pt x="286" y="45"/>
                  </a:lnTo>
                  <a:lnTo>
                    <a:pt x="286" y="42"/>
                  </a:lnTo>
                  <a:lnTo>
                    <a:pt x="283" y="43"/>
                  </a:lnTo>
                  <a:lnTo>
                    <a:pt x="282" y="45"/>
                  </a:lnTo>
                  <a:lnTo>
                    <a:pt x="280" y="48"/>
                  </a:lnTo>
                  <a:lnTo>
                    <a:pt x="278" y="51"/>
                  </a:lnTo>
                  <a:lnTo>
                    <a:pt x="275" y="52"/>
                  </a:lnTo>
                  <a:lnTo>
                    <a:pt x="274" y="55"/>
                  </a:lnTo>
                  <a:lnTo>
                    <a:pt x="271" y="57"/>
                  </a:lnTo>
                  <a:lnTo>
                    <a:pt x="270" y="59"/>
                  </a:lnTo>
                  <a:lnTo>
                    <a:pt x="267" y="61"/>
                  </a:lnTo>
                  <a:lnTo>
                    <a:pt x="266" y="64"/>
                  </a:lnTo>
                  <a:lnTo>
                    <a:pt x="263" y="65"/>
                  </a:lnTo>
                  <a:lnTo>
                    <a:pt x="262" y="68"/>
                  </a:lnTo>
                  <a:lnTo>
                    <a:pt x="259" y="70"/>
                  </a:lnTo>
                  <a:lnTo>
                    <a:pt x="257" y="73"/>
                  </a:lnTo>
                  <a:lnTo>
                    <a:pt x="255" y="76"/>
                  </a:lnTo>
                  <a:lnTo>
                    <a:pt x="251" y="79"/>
                  </a:lnTo>
                  <a:lnTo>
                    <a:pt x="249" y="79"/>
                  </a:lnTo>
                  <a:lnTo>
                    <a:pt x="247" y="79"/>
                  </a:lnTo>
                  <a:lnTo>
                    <a:pt x="246" y="79"/>
                  </a:lnTo>
                  <a:lnTo>
                    <a:pt x="243" y="79"/>
                  </a:lnTo>
                  <a:lnTo>
                    <a:pt x="242" y="79"/>
                  </a:lnTo>
                  <a:lnTo>
                    <a:pt x="239" y="79"/>
                  </a:lnTo>
                  <a:lnTo>
                    <a:pt x="238" y="79"/>
                  </a:lnTo>
                  <a:lnTo>
                    <a:pt x="237" y="79"/>
                  </a:lnTo>
                  <a:lnTo>
                    <a:pt x="234" y="79"/>
                  </a:lnTo>
                  <a:lnTo>
                    <a:pt x="233" y="79"/>
                  </a:lnTo>
                  <a:lnTo>
                    <a:pt x="231" y="79"/>
                  </a:lnTo>
                  <a:lnTo>
                    <a:pt x="229" y="79"/>
                  </a:lnTo>
                  <a:lnTo>
                    <a:pt x="227" y="79"/>
                  </a:lnTo>
                  <a:lnTo>
                    <a:pt x="225" y="79"/>
                  </a:lnTo>
                  <a:lnTo>
                    <a:pt x="223" y="79"/>
                  </a:lnTo>
                  <a:lnTo>
                    <a:pt x="222" y="77"/>
                  </a:lnTo>
                  <a:lnTo>
                    <a:pt x="219" y="74"/>
                  </a:lnTo>
                  <a:lnTo>
                    <a:pt x="217" y="73"/>
                  </a:lnTo>
                  <a:lnTo>
                    <a:pt x="214" y="70"/>
                  </a:lnTo>
                  <a:lnTo>
                    <a:pt x="212" y="67"/>
                  </a:lnTo>
                  <a:lnTo>
                    <a:pt x="210" y="65"/>
                  </a:lnTo>
                  <a:lnTo>
                    <a:pt x="208" y="62"/>
                  </a:lnTo>
                  <a:lnTo>
                    <a:pt x="205" y="59"/>
                  </a:lnTo>
                  <a:lnTo>
                    <a:pt x="204" y="58"/>
                  </a:lnTo>
                  <a:lnTo>
                    <a:pt x="201" y="55"/>
                  </a:lnTo>
                  <a:lnTo>
                    <a:pt x="198" y="54"/>
                  </a:lnTo>
                  <a:lnTo>
                    <a:pt x="197" y="51"/>
                  </a:lnTo>
                  <a:lnTo>
                    <a:pt x="194" y="48"/>
                  </a:lnTo>
                  <a:lnTo>
                    <a:pt x="192" y="46"/>
                  </a:lnTo>
                  <a:lnTo>
                    <a:pt x="190" y="43"/>
                  </a:lnTo>
                  <a:lnTo>
                    <a:pt x="186" y="40"/>
                  </a:lnTo>
                  <a:lnTo>
                    <a:pt x="186" y="42"/>
                  </a:lnTo>
                  <a:lnTo>
                    <a:pt x="186" y="43"/>
                  </a:lnTo>
                  <a:lnTo>
                    <a:pt x="186" y="45"/>
                  </a:lnTo>
                  <a:lnTo>
                    <a:pt x="186" y="48"/>
                  </a:lnTo>
                  <a:lnTo>
                    <a:pt x="186" y="49"/>
                  </a:lnTo>
                  <a:lnTo>
                    <a:pt x="186" y="51"/>
                  </a:lnTo>
                  <a:lnTo>
                    <a:pt x="186" y="54"/>
                  </a:lnTo>
                  <a:lnTo>
                    <a:pt x="186" y="55"/>
                  </a:lnTo>
                  <a:lnTo>
                    <a:pt x="186" y="57"/>
                  </a:lnTo>
                  <a:lnTo>
                    <a:pt x="186" y="58"/>
                  </a:lnTo>
                  <a:lnTo>
                    <a:pt x="186" y="61"/>
                  </a:lnTo>
                  <a:lnTo>
                    <a:pt x="186" y="62"/>
                  </a:lnTo>
                  <a:lnTo>
                    <a:pt x="186" y="64"/>
                  </a:lnTo>
                  <a:lnTo>
                    <a:pt x="186" y="65"/>
                  </a:lnTo>
                  <a:lnTo>
                    <a:pt x="186" y="67"/>
                  </a:lnTo>
                  <a:lnTo>
                    <a:pt x="186" y="68"/>
                  </a:lnTo>
                  <a:lnTo>
                    <a:pt x="186" y="70"/>
                  </a:lnTo>
                  <a:lnTo>
                    <a:pt x="185" y="70"/>
                  </a:lnTo>
                  <a:lnTo>
                    <a:pt x="185" y="71"/>
                  </a:lnTo>
                  <a:lnTo>
                    <a:pt x="184" y="73"/>
                  </a:lnTo>
                  <a:lnTo>
                    <a:pt x="182" y="74"/>
                  </a:lnTo>
                  <a:lnTo>
                    <a:pt x="181" y="74"/>
                  </a:lnTo>
                  <a:lnTo>
                    <a:pt x="180" y="76"/>
                  </a:lnTo>
                  <a:lnTo>
                    <a:pt x="178" y="76"/>
                  </a:lnTo>
                  <a:lnTo>
                    <a:pt x="177" y="76"/>
                  </a:lnTo>
                  <a:lnTo>
                    <a:pt x="176" y="77"/>
                  </a:lnTo>
                  <a:lnTo>
                    <a:pt x="174" y="77"/>
                  </a:lnTo>
                  <a:lnTo>
                    <a:pt x="173" y="77"/>
                  </a:lnTo>
                  <a:lnTo>
                    <a:pt x="170" y="79"/>
                  </a:lnTo>
                  <a:lnTo>
                    <a:pt x="168" y="79"/>
                  </a:lnTo>
                  <a:lnTo>
                    <a:pt x="162" y="79"/>
                  </a:lnTo>
                  <a:lnTo>
                    <a:pt x="155" y="79"/>
                  </a:lnTo>
                  <a:lnTo>
                    <a:pt x="145" y="79"/>
                  </a:lnTo>
                  <a:lnTo>
                    <a:pt x="136" y="79"/>
                  </a:lnTo>
                  <a:lnTo>
                    <a:pt x="127" y="79"/>
                  </a:lnTo>
                  <a:lnTo>
                    <a:pt x="117" y="79"/>
                  </a:lnTo>
                  <a:lnTo>
                    <a:pt x="108" y="79"/>
                  </a:lnTo>
                  <a:lnTo>
                    <a:pt x="99" y="79"/>
                  </a:lnTo>
                  <a:lnTo>
                    <a:pt x="90" y="79"/>
                  </a:lnTo>
                  <a:lnTo>
                    <a:pt x="80" y="79"/>
                  </a:lnTo>
                  <a:lnTo>
                    <a:pt x="71" y="79"/>
                  </a:lnTo>
                  <a:lnTo>
                    <a:pt x="62" y="79"/>
                  </a:lnTo>
                  <a:lnTo>
                    <a:pt x="53" y="79"/>
                  </a:lnTo>
                  <a:lnTo>
                    <a:pt x="43" y="79"/>
                  </a:lnTo>
                  <a:lnTo>
                    <a:pt x="34" y="79"/>
                  </a:lnTo>
                  <a:lnTo>
                    <a:pt x="19" y="79"/>
                  </a:lnTo>
                  <a:lnTo>
                    <a:pt x="18" y="79"/>
                  </a:lnTo>
                  <a:lnTo>
                    <a:pt x="17" y="79"/>
                  </a:lnTo>
                  <a:lnTo>
                    <a:pt x="14" y="79"/>
                  </a:lnTo>
                  <a:lnTo>
                    <a:pt x="11" y="77"/>
                  </a:lnTo>
                  <a:lnTo>
                    <a:pt x="10" y="77"/>
                  </a:lnTo>
                  <a:lnTo>
                    <a:pt x="9" y="77"/>
                  </a:lnTo>
                  <a:lnTo>
                    <a:pt x="7" y="76"/>
                  </a:lnTo>
                  <a:lnTo>
                    <a:pt x="5" y="76"/>
                  </a:lnTo>
                  <a:lnTo>
                    <a:pt x="5" y="74"/>
                  </a:lnTo>
                  <a:lnTo>
                    <a:pt x="3" y="74"/>
                  </a:lnTo>
                  <a:lnTo>
                    <a:pt x="2" y="73"/>
                  </a:lnTo>
                  <a:lnTo>
                    <a:pt x="1" y="71"/>
                  </a:lnTo>
                  <a:lnTo>
                    <a:pt x="1" y="70"/>
                  </a:lnTo>
                  <a:lnTo>
                    <a:pt x="0" y="68"/>
                  </a:lnTo>
                  <a:lnTo>
                    <a:pt x="0" y="67"/>
                  </a:lnTo>
                  <a:lnTo>
                    <a:pt x="0" y="64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0" y="8"/>
                  </a:lnTo>
                  <a:lnTo>
                    <a:pt x="1" y="7"/>
                  </a:lnTo>
                  <a:lnTo>
                    <a:pt x="1" y="5"/>
                  </a:lnTo>
                  <a:lnTo>
                    <a:pt x="2" y="4"/>
                  </a:lnTo>
                  <a:lnTo>
                    <a:pt x="3" y="4"/>
                  </a:lnTo>
                  <a:lnTo>
                    <a:pt x="5" y="2"/>
                  </a:lnTo>
                  <a:lnTo>
                    <a:pt x="6" y="2"/>
                  </a:lnTo>
                  <a:lnTo>
                    <a:pt x="7" y="1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2" y="0"/>
                  </a:lnTo>
                </a:path>
              </a:pathLst>
            </a:custGeom>
            <a:solidFill>
              <a:srgbClr val="FFCC00"/>
            </a:solidFill>
            <a:ln w="254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>
              <a:outerShdw dist="35921" dir="2700000" algn="ctr" rotWithShape="0">
                <a:schemeClr val="accent2"/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42875" y="6350000"/>
            <a:ext cx="2133600" cy="365125"/>
          </a:xfrm>
        </p:spPr>
        <p:txBody>
          <a:bodyPr/>
          <a:lstStyle/>
          <a:p>
            <a:pPr algn="l">
              <a:defRPr/>
            </a:pPr>
            <a:fld id="{58C4258F-6735-42F1-8707-116F67F1ED4D}" type="slidenum">
              <a:rPr lang="en-US"/>
              <a:pPr algn="l">
                <a:defRPr/>
              </a:pPr>
              <a:t>14</a:t>
            </a:fld>
            <a:r>
              <a:rPr lang="en-US" dirty="0"/>
              <a:t>		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38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Culture Transformation Framework</a:t>
            </a:r>
            <a:br>
              <a:rPr lang="en-US" b="1" dirty="0" smtClean="0"/>
            </a:br>
            <a:r>
              <a:rPr lang="en-US" sz="3100" b="1" dirty="0" smtClean="0"/>
              <a:t>Pillar #5: Discrimination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0" y="1600200"/>
            <a:ext cx="8643938" cy="4525963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Minimum Standards: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Diversity management a competence requirement at all levels</a:t>
            </a:r>
          </a:p>
          <a:p>
            <a:pPr lvl="1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Focal point on diversity management</a:t>
            </a:r>
          </a:p>
          <a:p>
            <a:pPr lvl="1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Regular diversity audits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Culturally-sensitive way to deal with fatalities including opportunity for mourning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A culturally-sensitive health awareness process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An understanding that serious injuries have a serious impact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  <p:sp>
        <p:nvSpPr>
          <p:cNvPr id="16388" name="Line 11"/>
          <p:cNvSpPr>
            <a:spLocks noChangeShapeType="1"/>
          </p:cNvSpPr>
          <p:nvPr/>
        </p:nvSpPr>
        <p:spPr bwMode="auto">
          <a:xfrm>
            <a:off x="363538" y="1268413"/>
            <a:ext cx="83518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6389" name="Group 9"/>
          <p:cNvGrpSpPr>
            <a:grpSpLocks/>
          </p:cNvGrpSpPr>
          <p:nvPr/>
        </p:nvGrpSpPr>
        <p:grpSpPr bwMode="auto">
          <a:xfrm>
            <a:off x="8316913" y="6438900"/>
            <a:ext cx="641350" cy="347663"/>
            <a:chOff x="2526" y="1894"/>
            <a:chExt cx="403" cy="219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2526" y="1894"/>
              <a:ext cx="403" cy="219"/>
            </a:xfrm>
            <a:custGeom>
              <a:avLst/>
              <a:gdLst/>
              <a:ahLst/>
              <a:cxnLst>
                <a:cxn ang="0">
                  <a:pos x="315" y="0"/>
                </a:cxn>
                <a:cxn ang="0">
                  <a:pos x="329" y="1"/>
                </a:cxn>
                <a:cxn ang="0">
                  <a:pos x="345" y="3"/>
                </a:cxn>
                <a:cxn ang="0">
                  <a:pos x="361" y="8"/>
                </a:cxn>
                <a:cxn ang="0">
                  <a:pos x="373" y="14"/>
                </a:cxn>
                <a:cxn ang="0">
                  <a:pos x="384" y="22"/>
                </a:cxn>
                <a:cxn ang="0">
                  <a:pos x="393" y="31"/>
                </a:cxn>
                <a:cxn ang="0">
                  <a:pos x="399" y="42"/>
                </a:cxn>
                <a:cxn ang="0">
                  <a:pos x="402" y="55"/>
                </a:cxn>
                <a:cxn ang="0">
                  <a:pos x="402" y="163"/>
                </a:cxn>
                <a:cxn ang="0">
                  <a:pos x="399" y="175"/>
                </a:cxn>
                <a:cxn ang="0">
                  <a:pos x="393" y="186"/>
                </a:cxn>
                <a:cxn ang="0">
                  <a:pos x="384" y="195"/>
                </a:cxn>
                <a:cxn ang="0">
                  <a:pos x="373" y="203"/>
                </a:cxn>
                <a:cxn ang="0">
                  <a:pos x="361" y="209"/>
                </a:cxn>
                <a:cxn ang="0">
                  <a:pos x="345" y="214"/>
                </a:cxn>
                <a:cxn ang="0">
                  <a:pos x="329" y="216"/>
                </a:cxn>
                <a:cxn ang="0">
                  <a:pos x="86" y="218"/>
                </a:cxn>
                <a:cxn ang="0">
                  <a:pos x="72" y="216"/>
                </a:cxn>
                <a:cxn ang="0">
                  <a:pos x="56" y="214"/>
                </a:cxn>
                <a:cxn ang="0">
                  <a:pos x="40" y="209"/>
                </a:cxn>
                <a:cxn ang="0">
                  <a:pos x="28" y="203"/>
                </a:cxn>
                <a:cxn ang="0">
                  <a:pos x="17" y="195"/>
                </a:cxn>
                <a:cxn ang="0">
                  <a:pos x="8" y="186"/>
                </a:cxn>
                <a:cxn ang="0">
                  <a:pos x="2" y="175"/>
                </a:cxn>
                <a:cxn ang="0">
                  <a:pos x="0" y="160"/>
                </a:cxn>
                <a:cxn ang="0">
                  <a:pos x="0" y="54"/>
                </a:cxn>
                <a:cxn ang="0">
                  <a:pos x="2" y="42"/>
                </a:cxn>
                <a:cxn ang="0">
                  <a:pos x="8" y="31"/>
                </a:cxn>
                <a:cxn ang="0">
                  <a:pos x="17" y="22"/>
                </a:cxn>
                <a:cxn ang="0">
                  <a:pos x="28" y="14"/>
                </a:cxn>
                <a:cxn ang="0">
                  <a:pos x="40" y="8"/>
                </a:cxn>
                <a:cxn ang="0">
                  <a:pos x="56" y="3"/>
                </a:cxn>
                <a:cxn ang="0">
                  <a:pos x="72" y="1"/>
                </a:cxn>
              </a:cxnLst>
              <a:rect l="0" t="0" r="r" b="b"/>
              <a:pathLst>
                <a:path w="403" h="219">
                  <a:moveTo>
                    <a:pt x="86" y="0"/>
                  </a:moveTo>
                  <a:lnTo>
                    <a:pt x="315" y="0"/>
                  </a:lnTo>
                  <a:lnTo>
                    <a:pt x="321" y="0"/>
                  </a:lnTo>
                  <a:lnTo>
                    <a:pt x="329" y="1"/>
                  </a:lnTo>
                  <a:lnTo>
                    <a:pt x="337" y="1"/>
                  </a:lnTo>
                  <a:lnTo>
                    <a:pt x="345" y="3"/>
                  </a:lnTo>
                  <a:lnTo>
                    <a:pt x="353" y="6"/>
                  </a:lnTo>
                  <a:lnTo>
                    <a:pt x="361" y="8"/>
                  </a:lnTo>
                  <a:lnTo>
                    <a:pt x="367" y="11"/>
                  </a:lnTo>
                  <a:lnTo>
                    <a:pt x="373" y="14"/>
                  </a:lnTo>
                  <a:lnTo>
                    <a:pt x="379" y="19"/>
                  </a:lnTo>
                  <a:lnTo>
                    <a:pt x="384" y="22"/>
                  </a:lnTo>
                  <a:lnTo>
                    <a:pt x="388" y="27"/>
                  </a:lnTo>
                  <a:lnTo>
                    <a:pt x="393" y="31"/>
                  </a:lnTo>
                  <a:lnTo>
                    <a:pt x="396" y="36"/>
                  </a:lnTo>
                  <a:lnTo>
                    <a:pt x="399" y="42"/>
                  </a:lnTo>
                  <a:lnTo>
                    <a:pt x="400" y="47"/>
                  </a:lnTo>
                  <a:lnTo>
                    <a:pt x="402" y="55"/>
                  </a:lnTo>
                  <a:lnTo>
                    <a:pt x="402" y="160"/>
                  </a:lnTo>
                  <a:lnTo>
                    <a:pt x="402" y="163"/>
                  </a:lnTo>
                  <a:lnTo>
                    <a:pt x="400" y="170"/>
                  </a:lnTo>
                  <a:lnTo>
                    <a:pt x="399" y="175"/>
                  </a:lnTo>
                  <a:lnTo>
                    <a:pt x="396" y="181"/>
                  </a:lnTo>
                  <a:lnTo>
                    <a:pt x="393" y="186"/>
                  </a:lnTo>
                  <a:lnTo>
                    <a:pt x="388" y="190"/>
                  </a:lnTo>
                  <a:lnTo>
                    <a:pt x="384" y="195"/>
                  </a:lnTo>
                  <a:lnTo>
                    <a:pt x="379" y="198"/>
                  </a:lnTo>
                  <a:lnTo>
                    <a:pt x="373" y="203"/>
                  </a:lnTo>
                  <a:lnTo>
                    <a:pt x="367" y="206"/>
                  </a:lnTo>
                  <a:lnTo>
                    <a:pt x="361" y="209"/>
                  </a:lnTo>
                  <a:lnTo>
                    <a:pt x="353" y="211"/>
                  </a:lnTo>
                  <a:lnTo>
                    <a:pt x="345" y="214"/>
                  </a:lnTo>
                  <a:lnTo>
                    <a:pt x="337" y="214"/>
                  </a:lnTo>
                  <a:lnTo>
                    <a:pt x="329" y="216"/>
                  </a:lnTo>
                  <a:lnTo>
                    <a:pt x="315" y="218"/>
                  </a:lnTo>
                  <a:lnTo>
                    <a:pt x="86" y="218"/>
                  </a:lnTo>
                  <a:lnTo>
                    <a:pt x="80" y="218"/>
                  </a:lnTo>
                  <a:lnTo>
                    <a:pt x="72" y="216"/>
                  </a:lnTo>
                  <a:lnTo>
                    <a:pt x="64" y="214"/>
                  </a:lnTo>
                  <a:lnTo>
                    <a:pt x="56" y="214"/>
                  </a:lnTo>
                  <a:lnTo>
                    <a:pt x="48" y="211"/>
                  </a:lnTo>
                  <a:lnTo>
                    <a:pt x="40" y="209"/>
                  </a:lnTo>
                  <a:lnTo>
                    <a:pt x="34" y="206"/>
                  </a:lnTo>
                  <a:lnTo>
                    <a:pt x="28" y="203"/>
                  </a:lnTo>
                  <a:lnTo>
                    <a:pt x="21" y="198"/>
                  </a:lnTo>
                  <a:lnTo>
                    <a:pt x="17" y="195"/>
                  </a:lnTo>
                  <a:lnTo>
                    <a:pt x="12" y="190"/>
                  </a:lnTo>
                  <a:lnTo>
                    <a:pt x="8" y="186"/>
                  </a:lnTo>
                  <a:lnTo>
                    <a:pt x="5" y="181"/>
                  </a:lnTo>
                  <a:lnTo>
                    <a:pt x="2" y="175"/>
                  </a:lnTo>
                  <a:lnTo>
                    <a:pt x="1" y="170"/>
                  </a:lnTo>
                  <a:lnTo>
                    <a:pt x="0" y="160"/>
                  </a:lnTo>
                  <a:lnTo>
                    <a:pt x="0" y="55"/>
                  </a:lnTo>
                  <a:lnTo>
                    <a:pt x="0" y="54"/>
                  </a:lnTo>
                  <a:lnTo>
                    <a:pt x="1" y="47"/>
                  </a:lnTo>
                  <a:lnTo>
                    <a:pt x="2" y="42"/>
                  </a:lnTo>
                  <a:lnTo>
                    <a:pt x="5" y="36"/>
                  </a:lnTo>
                  <a:lnTo>
                    <a:pt x="8" y="31"/>
                  </a:lnTo>
                  <a:lnTo>
                    <a:pt x="12" y="27"/>
                  </a:lnTo>
                  <a:lnTo>
                    <a:pt x="17" y="22"/>
                  </a:lnTo>
                  <a:lnTo>
                    <a:pt x="21" y="19"/>
                  </a:lnTo>
                  <a:lnTo>
                    <a:pt x="28" y="14"/>
                  </a:lnTo>
                  <a:lnTo>
                    <a:pt x="34" y="11"/>
                  </a:lnTo>
                  <a:lnTo>
                    <a:pt x="40" y="8"/>
                  </a:lnTo>
                  <a:lnTo>
                    <a:pt x="48" y="6"/>
                  </a:lnTo>
                  <a:lnTo>
                    <a:pt x="56" y="3"/>
                  </a:lnTo>
                  <a:lnTo>
                    <a:pt x="64" y="1"/>
                  </a:lnTo>
                  <a:lnTo>
                    <a:pt x="72" y="1"/>
                  </a:lnTo>
                  <a:lnTo>
                    <a:pt x="86" y="0"/>
                  </a:lnTo>
                </a:path>
              </a:pathLst>
            </a:custGeom>
            <a:solidFill>
              <a:srgbClr val="FFCC00"/>
            </a:solidFill>
            <a:ln w="254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2564" y="1959"/>
              <a:ext cx="319" cy="80"/>
            </a:xfrm>
            <a:custGeom>
              <a:avLst/>
              <a:gdLst/>
              <a:ahLst/>
              <a:cxnLst>
                <a:cxn ang="0">
                  <a:pos x="119" y="0"/>
                </a:cxn>
                <a:cxn ang="0">
                  <a:pos x="128" y="7"/>
                </a:cxn>
                <a:cxn ang="0">
                  <a:pos x="128" y="19"/>
                </a:cxn>
                <a:cxn ang="0">
                  <a:pos x="128" y="29"/>
                </a:cxn>
                <a:cxn ang="0">
                  <a:pos x="128" y="39"/>
                </a:cxn>
                <a:cxn ang="0">
                  <a:pos x="120" y="40"/>
                </a:cxn>
                <a:cxn ang="0">
                  <a:pos x="109" y="40"/>
                </a:cxn>
                <a:cxn ang="0">
                  <a:pos x="104" y="36"/>
                </a:cxn>
                <a:cxn ang="0">
                  <a:pos x="102" y="29"/>
                </a:cxn>
                <a:cxn ang="0">
                  <a:pos x="88" y="27"/>
                </a:cxn>
                <a:cxn ang="0">
                  <a:pos x="64" y="27"/>
                </a:cxn>
                <a:cxn ang="0">
                  <a:pos x="38" y="27"/>
                </a:cxn>
                <a:cxn ang="0">
                  <a:pos x="30" y="30"/>
                </a:cxn>
                <a:cxn ang="0">
                  <a:pos x="30" y="40"/>
                </a:cxn>
                <a:cxn ang="0">
                  <a:pos x="30" y="51"/>
                </a:cxn>
                <a:cxn ang="0">
                  <a:pos x="37" y="55"/>
                </a:cxn>
                <a:cxn ang="0">
                  <a:pos x="79" y="55"/>
                </a:cxn>
                <a:cxn ang="0">
                  <a:pos x="131" y="55"/>
                </a:cxn>
                <a:cxn ang="0">
                  <a:pos x="157" y="45"/>
                </a:cxn>
                <a:cxn ang="0">
                  <a:pos x="157" y="27"/>
                </a:cxn>
                <a:cxn ang="0">
                  <a:pos x="157" y="8"/>
                </a:cxn>
                <a:cxn ang="0">
                  <a:pos x="162" y="1"/>
                </a:cxn>
                <a:cxn ang="0">
                  <a:pos x="174" y="0"/>
                </a:cxn>
                <a:cxn ang="0">
                  <a:pos x="184" y="0"/>
                </a:cxn>
                <a:cxn ang="0">
                  <a:pos x="190" y="2"/>
                </a:cxn>
                <a:cxn ang="0">
                  <a:pos x="208" y="19"/>
                </a:cxn>
                <a:cxn ang="0">
                  <a:pos x="227" y="39"/>
                </a:cxn>
                <a:cxn ang="0">
                  <a:pos x="247" y="39"/>
                </a:cxn>
                <a:cxn ang="0">
                  <a:pos x="266" y="20"/>
                </a:cxn>
                <a:cxn ang="0">
                  <a:pos x="282" y="2"/>
                </a:cxn>
                <a:cxn ang="0">
                  <a:pos x="288" y="0"/>
                </a:cxn>
                <a:cxn ang="0">
                  <a:pos x="299" y="0"/>
                </a:cxn>
                <a:cxn ang="0">
                  <a:pos x="311" y="1"/>
                </a:cxn>
                <a:cxn ang="0">
                  <a:pos x="316" y="7"/>
                </a:cxn>
                <a:cxn ang="0">
                  <a:pos x="318" y="33"/>
                </a:cxn>
                <a:cxn ang="0">
                  <a:pos x="318" y="62"/>
                </a:cxn>
                <a:cxn ang="0">
                  <a:pos x="310" y="79"/>
                </a:cxn>
                <a:cxn ang="0">
                  <a:pos x="296" y="77"/>
                </a:cxn>
                <a:cxn ang="0">
                  <a:pos x="286" y="74"/>
                </a:cxn>
                <a:cxn ang="0">
                  <a:pos x="286" y="58"/>
                </a:cxn>
                <a:cxn ang="0">
                  <a:pos x="286" y="42"/>
                </a:cxn>
                <a:cxn ang="0">
                  <a:pos x="271" y="57"/>
                </a:cxn>
                <a:cxn ang="0">
                  <a:pos x="257" y="73"/>
                </a:cxn>
                <a:cxn ang="0">
                  <a:pos x="242" y="79"/>
                </a:cxn>
                <a:cxn ang="0">
                  <a:pos x="229" y="79"/>
                </a:cxn>
                <a:cxn ang="0">
                  <a:pos x="214" y="70"/>
                </a:cxn>
                <a:cxn ang="0">
                  <a:pos x="198" y="54"/>
                </a:cxn>
                <a:cxn ang="0">
                  <a:pos x="186" y="43"/>
                </a:cxn>
                <a:cxn ang="0">
                  <a:pos x="186" y="57"/>
                </a:cxn>
                <a:cxn ang="0">
                  <a:pos x="186" y="68"/>
                </a:cxn>
                <a:cxn ang="0">
                  <a:pos x="180" y="76"/>
                </a:cxn>
                <a:cxn ang="0">
                  <a:pos x="168" y="79"/>
                </a:cxn>
                <a:cxn ang="0">
                  <a:pos x="108" y="79"/>
                </a:cxn>
                <a:cxn ang="0">
                  <a:pos x="43" y="79"/>
                </a:cxn>
                <a:cxn ang="0">
                  <a:pos x="10" y="77"/>
                </a:cxn>
                <a:cxn ang="0">
                  <a:pos x="1" y="71"/>
                </a:cxn>
                <a:cxn ang="0">
                  <a:pos x="0" y="8"/>
                </a:cxn>
                <a:cxn ang="0">
                  <a:pos x="7" y="1"/>
                </a:cxn>
              </a:cxnLst>
              <a:rect l="0" t="0" r="r" b="b"/>
              <a:pathLst>
                <a:path w="319" h="80">
                  <a:moveTo>
                    <a:pt x="22" y="0"/>
                  </a:moveTo>
                  <a:lnTo>
                    <a:pt x="108" y="0"/>
                  </a:lnTo>
                  <a:lnTo>
                    <a:pt x="109" y="0"/>
                  </a:lnTo>
                  <a:lnTo>
                    <a:pt x="112" y="0"/>
                  </a:lnTo>
                  <a:lnTo>
                    <a:pt x="115" y="0"/>
                  </a:lnTo>
                  <a:lnTo>
                    <a:pt x="117" y="0"/>
                  </a:lnTo>
                  <a:lnTo>
                    <a:pt x="119" y="0"/>
                  </a:lnTo>
                  <a:lnTo>
                    <a:pt x="121" y="1"/>
                  </a:lnTo>
                  <a:lnTo>
                    <a:pt x="123" y="1"/>
                  </a:lnTo>
                  <a:lnTo>
                    <a:pt x="124" y="2"/>
                  </a:lnTo>
                  <a:lnTo>
                    <a:pt x="125" y="4"/>
                  </a:lnTo>
                  <a:lnTo>
                    <a:pt x="127" y="4"/>
                  </a:lnTo>
                  <a:lnTo>
                    <a:pt x="127" y="5"/>
                  </a:lnTo>
                  <a:lnTo>
                    <a:pt x="128" y="7"/>
                  </a:lnTo>
                  <a:lnTo>
                    <a:pt x="128" y="8"/>
                  </a:lnTo>
                  <a:lnTo>
                    <a:pt x="128" y="10"/>
                  </a:lnTo>
                  <a:lnTo>
                    <a:pt x="128" y="11"/>
                  </a:lnTo>
                  <a:lnTo>
                    <a:pt x="128" y="14"/>
                  </a:lnTo>
                  <a:lnTo>
                    <a:pt x="128" y="16"/>
                  </a:lnTo>
                  <a:lnTo>
                    <a:pt x="128" y="17"/>
                  </a:lnTo>
                  <a:lnTo>
                    <a:pt x="128" y="19"/>
                  </a:lnTo>
                  <a:lnTo>
                    <a:pt x="128" y="20"/>
                  </a:lnTo>
                  <a:lnTo>
                    <a:pt x="128" y="21"/>
                  </a:lnTo>
                  <a:lnTo>
                    <a:pt x="128" y="23"/>
                  </a:lnTo>
                  <a:lnTo>
                    <a:pt x="128" y="24"/>
                  </a:lnTo>
                  <a:lnTo>
                    <a:pt x="128" y="26"/>
                  </a:lnTo>
                  <a:lnTo>
                    <a:pt x="128" y="27"/>
                  </a:lnTo>
                  <a:lnTo>
                    <a:pt x="128" y="29"/>
                  </a:lnTo>
                  <a:lnTo>
                    <a:pt x="128" y="30"/>
                  </a:lnTo>
                  <a:lnTo>
                    <a:pt x="128" y="32"/>
                  </a:lnTo>
                  <a:lnTo>
                    <a:pt x="128" y="33"/>
                  </a:lnTo>
                  <a:lnTo>
                    <a:pt x="128" y="35"/>
                  </a:lnTo>
                  <a:lnTo>
                    <a:pt x="128" y="36"/>
                  </a:lnTo>
                  <a:lnTo>
                    <a:pt x="128" y="38"/>
                  </a:lnTo>
                  <a:lnTo>
                    <a:pt x="128" y="39"/>
                  </a:lnTo>
                  <a:lnTo>
                    <a:pt x="128" y="40"/>
                  </a:lnTo>
                  <a:lnTo>
                    <a:pt x="127" y="40"/>
                  </a:lnTo>
                  <a:lnTo>
                    <a:pt x="125" y="40"/>
                  </a:lnTo>
                  <a:lnTo>
                    <a:pt x="124" y="40"/>
                  </a:lnTo>
                  <a:lnTo>
                    <a:pt x="123" y="40"/>
                  </a:lnTo>
                  <a:lnTo>
                    <a:pt x="121" y="40"/>
                  </a:lnTo>
                  <a:lnTo>
                    <a:pt x="120" y="40"/>
                  </a:lnTo>
                  <a:lnTo>
                    <a:pt x="119" y="40"/>
                  </a:lnTo>
                  <a:lnTo>
                    <a:pt x="116" y="40"/>
                  </a:lnTo>
                  <a:lnTo>
                    <a:pt x="115" y="40"/>
                  </a:lnTo>
                  <a:lnTo>
                    <a:pt x="113" y="40"/>
                  </a:lnTo>
                  <a:lnTo>
                    <a:pt x="112" y="40"/>
                  </a:lnTo>
                  <a:lnTo>
                    <a:pt x="111" y="40"/>
                  </a:lnTo>
                  <a:lnTo>
                    <a:pt x="109" y="40"/>
                  </a:lnTo>
                  <a:lnTo>
                    <a:pt x="108" y="40"/>
                  </a:lnTo>
                  <a:lnTo>
                    <a:pt x="107" y="40"/>
                  </a:lnTo>
                  <a:lnTo>
                    <a:pt x="106" y="40"/>
                  </a:lnTo>
                  <a:lnTo>
                    <a:pt x="104" y="40"/>
                  </a:lnTo>
                  <a:lnTo>
                    <a:pt x="104" y="39"/>
                  </a:lnTo>
                  <a:lnTo>
                    <a:pt x="104" y="38"/>
                  </a:lnTo>
                  <a:lnTo>
                    <a:pt x="104" y="36"/>
                  </a:lnTo>
                  <a:lnTo>
                    <a:pt x="104" y="35"/>
                  </a:lnTo>
                  <a:lnTo>
                    <a:pt x="104" y="33"/>
                  </a:lnTo>
                  <a:lnTo>
                    <a:pt x="104" y="32"/>
                  </a:lnTo>
                  <a:lnTo>
                    <a:pt x="104" y="30"/>
                  </a:lnTo>
                  <a:lnTo>
                    <a:pt x="103" y="30"/>
                  </a:lnTo>
                  <a:lnTo>
                    <a:pt x="103" y="29"/>
                  </a:lnTo>
                  <a:lnTo>
                    <a:pt x="102" y="29"/>
                  </a:lnTo>
                  <a:lnTo>
                    <a:pt x="100" y="27"/>
                  </a:lnTo>
                  <a:lnTo>
                    <a:pt x="99" y="27"/>
                  </a:lnTo>
                  <a:lnTo>
                    <a:pt x="98" y="27"/>
                  </a:lnTo>
                  <a:lnTo>
                    <a:pt x="96" y="27"/>
                  </a:lnTo>
                  <a:lnTo>
                    <a:pt x="95" y="27"/>
                  </a:lnTo>
                  <a:lnTo>
                    <a:pt x="92" y="27"/>
                  </a:lnTo>
                  <a:lnTo>
                    <a:pt x="88" y="27"/>
                  </a:lnTo>
                  <a:lnTo>
                    <a:pt x="86" y="27"/>
                  </a:lnTo>
                  <a:lnTo>
                    <a:pt x="82" y="27"/>
                  </a:lnTo>
                  <a:lnTo>
                    <a:pt x="79" y="27"/>
                  </a:lnTo>
                  <a:lnTo>
                    <a:pt x="75" y="27"/>
                  </a:lnTo>
                  <a:lnTo>
                    <a:pt x="71" y="27"/>
                  </a:lnTo>
                  <a:lnTo>
                    <a:pt x="68" y="27"/>
                  </a:lnTo>
                  <a:lnTo>
                    <a:pt x="64" y="27"/>
                  </a:lnTo>
                  <a:lnTo>
                    <a:pt x="62" y="27"/>
                  </a:lnTo>
                  <a:lnTo>
                    <a:pt x="58" y="27"/>
                  </a:lnTo>
                  <a:lnTo>
                    <a:pt x="54" y="27"/>
                  </a:lnTo>
                  <a:lnTo>
                    <a:pt x="50" y="27"/>
                  </a:lnTo>
                  <a:lnTo>
                    <a:pt x="47" y="27"/>
                  </a:lnTo>
                  <a:lnTo>
                    <a:pt x="43" y="27"/>
                  </a:lnTo>
                  <a:lnTo>
                    <a:pt x="38" y="27"/>
                  </a:lnTo>
                  <a:lnTo>
                    <a:pt x="37" y="27"/>
                  </a:lnTo>
                  <a:lnTo>
                    <a:pt x="35" y="27"/>
                  </a:lnTo>
                  <a:lnTo>
                    <a:pt x="34" y="27"/>
                  </a:lnTo>
                  <a:lnTo>
                    <a:pt x="33" y="29"/>
                  </a:lnTo>
                  <a:lnTo>
                    <a:pt x="31" y="29"/>
                  </a:lnTo>
                  <a:lnTo>
                    <a:pt x="31" y="30"/>
                  </a:lnTo>
                  <a:lnTo>
                    <a:pt x="30" y="30"/>
                  </a:lnTo>
                  <a:lnTo>
                    <a:pt x="30" y="32"/>
                  </a:lnTo>
                  <a:lnTo>
                    <a:pt x="30" y="33"/>
                  </a:lnTo>
                  <a:lnTo>
                    <a:pt x="30" y="35"/>
                  </a:lnTo>
                  <a:lnTo>
                    <a:pt x="30" y="36"/>
                  </a:lnTo>
                  <a:lnTo>
                    <a:pt x="30" y="38"/>
                  </a:lnTo>
                  <a:lnTo>
                    <a:pt x="30" y="39"/>
                  </a:lnTo>
                  <a:lnTo>
                    <a:pt x="30" y="40"/>
                  </a:lnTo>
                  <a:lnTo>
                    <a:pt x="30" y="42"/>
                  </a:lnTo>
                  <a:lnTo>
                    <a:pt x="30" y="43"/>
                  </a:lnTo>
                  <a:lnTo>
                    <a:pt x="30" y="45"/>
                  </a:lnTo>
                  <a:lnTo>
                    <a:pt x="30" y="46"/>
                  </a:lnTo>
                  <a:lnTo>
                    <a:pt x="30" y="48"/>
                  </a:lnTo>
                  <a:lnTo>
                    <a:pt x="30" y="49"/>
                  </a:lnTo>
                  <a:lnTo>
                    <a:pt x="30" y="51"/>
                  </a:lnTo>
                  <a:lnTo>
                    <a:pt x="30" y="52"/>
                  </a:lnTo>
                  <a:lnTo>
                    <a:pt x="31" y="52"/>
                  </a:lnTo>
                  <a:lnTo>
                    <a:pt x="31" y="54"/>
                  </a:lnTo>
                  <a:lnTo>
                    <a:pt x="33" y="54"/>
                  </a:lnTo>
                  <a:lnTo>
                    <a:pt x="34" y="54"/>
                  </a:lnTo>
                  <a:lnTo>
                    <a:pt x="35" y="55"/>
                  </a:lnTo>
                  <a:lnTo>
                    <a:pt x="37" y="55"/>
                  </a:lnTo>
                  <a:lnTo>
                    <a:pt x="39" y="55"/>
                  </a:lnTo>
                  <a:lnTo>
                    <a:pt x="42" y="55"/>
                  </a:lnTo>
                  <a:lnTo>
                    <a:pt x="50" y="55"/>
                  </a:lnTo>
                  <a:lnTo>
                    <a:pt x="56" y="55"/>
                  </a:lnTo>
                  <a:lnTo>
                    <a:pt x="64" y="55"/>
                  </a:lnTo>
                  <a:lnTo>
                    <a:pt x="71" y="55"/>
                  </a:lnTo>
                  <a:lnTo>
                    <a:pt x="79" y="55"/>
                  </a:lnTo>
                  <a:lnTo>
                    <a:pt x="87" y="55"/>
                  </a:lnTo>
                  <a:lnTo>
                    <a:pt x="94" y="55"/>
                  </a:lnTo>
                  <a:lnTo>
                    <a:pt x="102" y="55"/>
                  </a:lnTo>
                  <a:lnTo>
                    <a:pt x="108" y="55"/>
                  </a:lnTo>
                  <a:lnTo>
                    <a:pt x="116" y="55"/>
                  </a:lnTo>
                  <a:lnTo>
                    <a:pt x="124" y="55"/>
                  </a:lnTo>
                  <a:lnTo>
                    <a:pt x="131" y="55"/>
                  </a:lnTo>
                  <a:lnTo>
                    <a:pt x="139" y="55"/>
                  </a:lnTo>
                  <a:lnTo>
                    <a:pt x="145" y="55"/>
                  </a:lnTo>
                  <a:lnTo>
                    <a:pt x="157" y="55"/>
                  </a:lnTo>
                  <a:lnTo>
                    <a:pt x="157" y="54"/>
                  </a:lnTo>
                  <a:lnTo>
                    <a:pt x="157" y="51"/>
                  </a:lnTo>
                  <a:lnTo>
                    <a:pt x="157" y="48"/>
                  </a:lnTo>
                  <a:lnTo>
                    <a:pt x="157" y="45"/>
                  </a:lnTo>
                  <a:lnTo>
                    <a:pt x="157" y="42"/>
                  </a:lnTo>
                  <a:lnTo>
                    <a:pt x="157" y="40"/>
                  </a:lnTo>
                  <a:lnTo>
                    <a:pt x="157" y="38"/>
                  </a:lnTo>
                  <a:lnTo>
                    <a:pt x="157" y="35"/>
                  </a:lnTo>
                  <a:lnTo>
                    <a:pt x="157" y="32"/>
                  </a:lnTo>
                  <a:lnTo>
                    <a:pt x="157" y="30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7" y="21"/>
                  </a:lnTo>
                  <a:lnTo>
                    <a:pt x="157" y="19"/>
                  </a:lnTo>
                  <a:lnTo>
                    <a:pt x="157" y="16"/>
                  </a:lnTo>
                  <a:lnTo>
                    <a:pt x="157" y="11"/>
                  </a:lnTo>
                  <a:lnTo>
                    <a:pt x="157" y="10"/>
                  </a:lnTo>
                  <a:lnTo>
                    <a:pt x="157" y="8"/>
                  </a:lnTo>
                  <a:lnTo>
                    <a:pt x="157" y="5"/>
                  </a:lnTo>
                  <a:lnTo>
                    <a:pt x="157" y="4"/>
                  </a:lnTo>
                  <a:lnTo>
                    <a:pt x="159" y="4"/>
                  </a:lnTo>
                  <a:lnTo>
                    <a:pt x="159" y="2"/>
                  </a:lnTo>
                  <a:lnTo>
                    <a:pt x="160" y="2"/>
                  </a:lnTo>
                  <a:lnTo>
                    <a:pt x="160" y="1"/>
                  </a:lnTo>
                  <a:lnTo>
                    <a:pt x="162" y="1"/>
                  </a:lnTo>
                  <a:lnTo>
                    <a:pt x="162" y="0"/>
                  </a:lnTo>
                  <a:lnTo>
                    <a:pt x="164" y="0"/>
                  </a:lnTo>
                  <a:lnTo>
                    <a:pt x="166" y="0"/>
                  </a:lnTo>
                  <a:lnTo>
                    <a:pt x="168" y="0"/>
                  </a:lnTo>
                  <a:lnTo>
                    <a:pt x="170" y="0"/>
                  </a:lnTo>
                  <a:lnTo>
                    <a:pt x="173" y="0"/>
                  </a:lnTo>
                  <a:lnTo>
                    <a:pt x="174" y="0"/>
                  </a:lnTo>
                  <a:lnTo>
                    <a:pt x="176" y="0"/>
                  </a:lnTo>
                  <a:lnTo>
                    <a:pt x="177" y="0"/>
                  </a:lnTo>
                  <a:lnTo>
                    <a:pt x="178" y="0"/>
                  </a:lnTo>
                  <a:lnTo>
                    <a:pt x="180" y="0"/>
                  </a:lnTo>
                  <a:lnTo>
                    <a:pt x="181" y="0"/>
                  </a:lnTo>
                  <a:lnTo>
                    <a:pt x="182" y="0"/>
                  </a:lnTo>
                  <a:lnTo>
                    <a:pt x="184" y="0"/>
                  </a:lnTo>
                  <a:lnTo>
                    <a:pt x="185" y="0"/>
                  </a:lnTo>
                  <a:lnTo>
                    <a:pt x="186" y="0"/>
                  </a:lnTo>
                  <a:lnTo>
                    <a:pt x="188" y="0"/>
                  </a:lnTo>
                  <a:lnTo>
                    <a:pt x="189" y="0"/>
                  </a:lnTo>
                  <a:lnTo>
                    <a:pt x="189" y="1"/>
                  </a:lnTo>
                  <a:lnTo>
                    <a:pt x="190" y="1"/>
                  </a:lnTo>
                  <a:lnTo>
                    <a:pt x="190" y="2"/>
                  </a:lnTo>
                  <a:lnTo>
                    <a:pt x="192" y="4"/>
                  </a:lnTo>
                  <a:lnTo>
                    <a:pt x="193" y="5"/>
                  </a:lnTo>
                  <a:lnTo>
                    <a:pt x="197" y="8"/>
                  </a:lnTo>
                  <a:lnTo>
                    <a:pt x="200" y="10"/>
                  </a:lnTo>
                  <a:lnTo>
                    <a:pt x="202" y="14"/>
                  </a:lnTo>
                  <a:lnTo>
                    <a:pt x="205" y="16"/>
                  </a:lnTo>
                  <a:lnTo>
                    <a:pt x="208" y="19"/>
                  </a:lnTo>
                  <a:lnTo>
                    <a:pt x="210" y="21"/>
                  </a:lnTo>
                  <a:lnTo>
                    <a:pt x="214" y="24"/>
                  </a:lnTo>
                  <a:lnTo>
                    <a:pt x="217" y="27"/>
                  </a:lnTo>
                  <a:lnTo>
                    <a:pt x="219" y="30"/>
                  </a:lnTo>
                  <a:lnTo>
                    <a:pt x="222" y="33"/>
                  </a:lnTo>
                  <a:lnTo>
                    <a:pt x="225" y="36"/>
                  </a:lnTo>
                  <a:lnTo>
                    <a:pt x="227" y="39"/>
                  </a:lnTo>
                  <a:lnTo>
                    <a:pt x="231" y="42"/>
                  </a:lnTo>
                  <a:lnTo>
                    <a:pt x="234" y="45"/>
                  </a:lnTo>
                  <a:lnTo>
                    <a:pt x="238" y="48"/>
                  </a:lnTo>
                  <a:lnTo>
                    <a:pt x="239" y="48"/>
                  </a:lnTo>
                  <a:lnTo>
                    <a:pt x="242" y="45"/>
                  </a:lnTo>
                  <a:lnTo>
                    <a:pt x="245" y="42"/>
                  </a:lnTo>
                  <a:lnTo>
                    <a:pt x="247" y="39"/>
                  </a:lnTo>
                  <a:lnTo>
                    <a:pt x="250" y="36"/>
                  </a:lnTo>
                  <a:lnTo>
                    <a:pt x="253" y="33"/>
                  </a:lnTo>
                  <a:lnTo>
                    <a:pt x="255" y="30"/>
                  </a:lnTo>
                  <a:lnTo>
                    <a:pt x="258" y="27"/>
                  </a:lnTo>
                  <a:lnTo>
                    <a:pt x="261" y="26"/>
                  </a:lnTo>
                  <a:lnTo>
                    <a:pt x="263" y="23"/>
                  </a:lnTo>
                  <a:lnTo>
                    <a:pt x="266" y="20"/>
                  </a:lnTo>
                  <a:lnTo>
                    <a:pt x="268" y="17"/>
                  </a:lnTo>
                  <a:lnTo>
                    <a:pt x="271" y="14"/>
                  </a:lnTo>
                  <a:lnTo>
                    <a:pt x="274" y="11"/>
                  </a:lnTo>
                  <a:lnTo>
                    <a:pt x="276" y="8"/>
                  </a:lnTo>
                  <a:lnTo>
                    <a:pt x="280" y="4"/>
                  </a:lnTo>
                  <a:lnTo>
                    <a:pt x="280" y="2"/>
                  </a:lnTo>
                  <a:lnTo>
                    <a:pt x="282" y="2"/>
                  </a:lnTo>
                  <a:lnTo>
                    <a:pt x="282" y="1"/>
                  </a:lnTo>
                  <a:lnTo>
                    <a:pt x="283" y="1"/>
                  </a:lnTo>
                  <a:lnTo>
                    <a:pt x="283" y="0"/>
                  </a:lnTo>
                  <a:lnTo>
                    <a:pt x="284" y="0"/>
                  </a:lnTo>
                  <a:lnTo>
                    <a:pt x="286" y="0"/>
                  </a:lnTo>
                  <a:lnTo>
                    <a:pt x="287" y="0"/>
                  </a:lnTo>
                  <a:lnTo>
                    <a:pt x="288" y="0"/>
                  </a:lnTo>
                  <a:lnTo>
                    <a:pt x="290" y="0"/>
                  </a:lnTo>
                  <a:lnTo>
                    <a:pt x="291" y="0"/>
                  </a:lnTo>
                  <a:lnTo>
                    <a:pt x="294" y="0"/>
                  </a:lnTo>
                  <a:lnTo>
                    <a:pt x="295" y="0"/>
                  </a:lnTo>
                  <a:lnTo>
                    <a:pt x="296" y="0"/>
                  </a:lnTo>
                  <a:lnTo>
                    <a:pt x="298" y="0"/>
                  </a:lnTo>
                  <a:lnTo>
                    <a:pt x="299" y="0"/>
                  </a:lnTo>
                  <a:lnTo>
                    <a:pt x="300" y="0"/>
                  </a:lnTo>
                  <a:lnTo>
                    <a:pt x="302" y="0"/>
                  </a:lnTo>
                  <a:lnTo>
                    <a:pt x="303" y="0"/>
                  </a:lnTo>
                  <a:lnTo>
                    <a:pt x="306" y="0"/>
                  </a:lnTo>
                  <a:lnTo>
                    <a:pt x="308" y="0"/>
                  </a:lnTo>
                  <a:lnTo>
                    <a:pt x="310" y="0"/>
                  </a:lnTo>
                  <a:lnTo>
                    <a:pt x="311" y="1"/>
                  </a:lnTo>
                  <a:lnTo>
                    <a:pt x="312" y="1"/>
                  </a:lnTo>
                  <a:lnTo>
                    <a:pt x="314" y="1"/>
                  </a:lnTo>
                  <a:lnTo>
                    <a:pt x="314" y="2"/>
                  </a:lnTo>
                  <a:lnTo>
                    <a:pt x="315" y="2"/>
                  </a:lnTo>
                  <a:lnTo>
                    <a:pt x="316" y="4"/>
                  </a:lnTo>
                  <a:lnTo>
                    <a:pt x="316" y="5"/>
                  </a:lnTo>
                  <a:lnTo>
                    <a:pt x="316" y="7"/>
                  </a:lnTo>
                  <a:lnTo>
                    <a:pt x="318" y="8"/>
                  </a:lnTo>
                  <a:lnTo>
                    <a:pt x="318" y="11"/>
                  </a:lnTo>
                  <a:lnTo>
                    <a:pt x="318" y="16"/>
                  </a:lnTo>
                  <a:lnTo>
                    <a:pt x="318" y="20"/>
                  </a:lnTo>
                  <a:lnTo>
                    <a:pt x="318" y="24"/>
                  </a:lnTo>
                  <a:lnTo>
                    <a:pt x="318" y="29"/>
                  </a:lnTo>
                  <a:lnTo>
                    <a:pt x="318" y="33"/>
                  </a:lnTo>
                  <a:lnTo>
                    <a:pt x="318" y="38"/>
                  </a:lnTo>
                  <a:lnTo>
                    <a:pt x="318" y="42"/>
                  </a:lnTo>
                  <a:lnTo>
                    <a:pt x="318" y="45"/>
                  </a:lnTo>
                  <a:lnTo>
                    <a:pt x="318" y="49"/>
                  </a:lnTo>
                  <a:lnTo>
                    <a:pt x="318" y="54"/>
                  </a:lnTo>
                  <a:lnTo>
                    <a:pt x="318" y="58"/>
                  </a:lnTo>
                  <a:lnTo>
                    <a:pt x="318" y="62"/>
                  </a:lnTo>
                  <a:lnTo>
                    <a:pt x="318" y="67"/>
                  </a:lnTo>
                  <a:lnTo>
                    <a:pt x="318" y="71"/>
                  </a:lnTo>
                  <a:lnTo>
                    <a:pt x="318" y="79"/>
                  </a:lnTo>
                  <a:lnTo>
                    <a:pt x="316" y="79"/>
                  </a:lnTo>
                  <a:lnTo>
                    <a:pt x="314" y="79"/>
                  </a:lnTo>
                  <a:lnTo>
                    <a:pt x="312" y="79"/>
                  </a:lnTo>
                  <a:lnTo>
                    <a:pt x="310" y="79"/>
                  </a:lnTo>
                  <a:lnTo>
                    <a:pt x="308" y="79"/>
                  </a:lnTo>
                  <a:lnTo>
                    <a:pt x="306" y="79"/>
                  </a:lnTo>
                  <a:lnTo>
                    <a:pt x="304" y="77"/>
                  </a:lnTo>
                  <a:lnTo>
                    <a:pt x="302" y="77"/>
                  </a:lnTo>
                  <a:lnTo>
                    <a:pt x="300" y="77"/>
                  </a:lnTo>
                  <a:lnTo>
                    <a:pt x="298" y="77"/>
                  </a:lnTo>
                  <a:lnTo>
                    <a:pt x="296" y="77"/>
                  </a:lnTo>
                  <a:lnTo>
                    <a:pt x="294" y="77"/>
                  </a:lnTo>
                  <a:lnTo>
                    <a:pt x="292" y="77"/>
                  </a:lnTo>
                  <a:lnTo>
                    <a:pt x="290" y="77"/>
                  </a:lnTo>
                  <a:lnTo>
                    <a:pt x="288" y="77"/>
                  </a:lnTo>
                  <a:lnTo>
                    <a:pt x="286" y="77"/>
                  </a:lnTo>
                  <a:lnTo>
                    <a:pt x="286" y="76"/>
                  </a:lnTo>
                  <a:lnTo>
                    <a:pt x="286" y="74"/>
                  </a:lnTo>
                  <a:lnTo>
                    <a:pt x="286" y="73"/>
                  </a:lnTo>
                  <a:lnTo>
                    <a:pt x="286" y="70"/>
                  </a:lnTo>
                  <a:lnTo>
                    <a:pt x="286" y="68"/>
                  </a:lnTo>
                  <a:lnTo>
                    <a:pt x="286" y="65"/>
                  </a:lnTo>
                  <a:lnTo>
                    <a:pt x="286" y="64"/>
                  </a:lnTo>
                  <a:lnTo>
                    <a:pt x="286" y="61"/>
                  </a:lnTo>
                  <a:lnTo>
                    <a:pt x="286" y="58"/>
                  </a:lnTo>
                  <a:lnTo>
                    <a:pt x="286" y="57"/>
                  </a:lnTo>
                  <a:lnTo>
                    <a:pt x="286" y="54"/>
                  </a:lnTo>
                  <a:lnTo>
                    <a:pt x="286" y="52"/>
                  </a:lnTo>
                  <a:lnTo>
                    <a:pt x="286" y="51"/>
                  </a:lnTo>
                  <a:lnTo>
                    <a:pt x="286" y="48"/>
                  </a:lnTo>
                  <a:lnTo>
                    <a:pt x="286" y="45"/>
                  </a:lnTo>
                  <a:lnTo>
                    <a:pt x="286" y="42"/>
                  </a:lnTo>
                  <a:lnTo>
                    <a:pt x="283" y="43"/>
                  </a:lnTo>
                  <a:lnTo>
                    <a:pt x="282" y="45"/>
                  </a:lnTo>
                  <a:lnTo>
                    <a:pt x="280" y="48"/>
                  </a:lnTo>
                  <a:lnTo>
                    <a:pt x="278" y="51"/>
                  </a:lnTo>
                  <a:lnTo>
                    <a:pt x="275" y="52"/>
                  </a:lnTo>
                  <a:lnTo>
                    <a:pt x="274" y="55"/>
                  </a:lnTo>
                  <a:lnTo>
                    <a:pt x="271" y="57"/>
                  </a:lnTo>
                  <a:lnTo>
                    <a:pt x="270" y="59"/>
                  </a:lnTo>
                  <a:lnTo>
                    <a:pt x="267" y="61"/>
                  </a:lnTo>
                  <a:lnTo>
                    <a:pt x="266" y="64"/>
                  </a:lnTo>
                  <a:lnTo>
                    <a:pt x="263" y="65"/>
                  </a:lnTo>
                  <a:lnTo>
                    <a:pt x="262" y="68"/>
                  </a:lnTo>
                  <a:lnTo>
                    <a:pt x="259" y="70"/>
                  </a:lnTo>
                  <a:lnTo>
                    <a:pt x="257" y="73"/>
                  </a:lnTo>
                  <a:lnTo>
                    <a:pt x="255" y="76"/>
                  </a:lnTo>
                  <a:lnTo>
                    <a:pt x="251" y="79"/>
                  </a:lnTo>
                  <a:lnTo>
                    <a:pt x="249" y="79"/>
                  </a:lnTo>
                  <a:lnTo>
                    <a:pt x="247" y="79"/>
                  </a:lnTo>
                  <a:lnTo>
                    <a:pt x="246" y="79"/>
                  </a:lnTo>
                  <a:lnTo>
                    <a:pt x="243" y="79"/>
                  </a:lnTo>
                  <a:lnTo>
                    <a:pt x="242" y="79"/>
                  </a:lnTo>
                  <a:lnTo>
                    <a:pt x="239" y="79"/>
                  </a:lnTo>
                  <a:lnTo>
                    <a:pt x="238" y="79"/>
                  </a:lnTo>
                  <a:lnTo>
                    <a:pt x="237" y="79"/>
                  </a:lnTo>
                  <a:lnTo>
                    <a:pt x="234" y="79"/>
                  </a:lnTo>
                  <a:lnTo>
                    <a:pt x="233" y="79"/>
                  </a:lnTo>
                  <a:lnTo>
                    <a:pt x="231" y="79"/>
                  </a:lnTo>
                  <a:lnTo>
                    <a:pt x="229" y="79"/>
                  </a:lnTo>
                  <a:lnTo>
                    <a:pt x="227" y="79"/>
                  </a:lnTo>
                  <a:lnTo>
                    <a:pt x="225" y="79"/>
                  </a:lnTo>
                  <a:lnTo>
                    <a:pt x="223" y="79"/>
                  </a:lnTo>
                  <a:lnTo>
                    <a:pt x="222" y="77"/>
                  </a:lnTo>
                  <a:lnTo>
                    <a:pt x="219" y="74"/>
                  </a:lnTo>
                  <a:lnTo>
                    <a:pt x="217" y="73"/>
                  </a:lnTo>
                  <a:lnTo>
                    <a:pt x="214" y="70"/>
                  </a:lnTo>
                  <a:lnTo>
                    <a:pt x="212" y="67"/>
                  </a:lnTo>
                  <a:lnTo>
                    <a:pt x="210" y="65"/>
                  </a:lnTo>
                  <a:lnTo>
                    <a:pt x="208" y="62"/>
                  </a:lnTo>
                  <a:lnTo>
                    <a:pt x="205" y="59"/>
                  </a:lnTo>
                  <a:lnTo>
                    <a:pt x="204" y="58"/>
                  </a:lnTo>
                  <a:lnTo>
                    <a:pt x="201" y="55"/>
                  </a:lnTo>
                  <a:lnTo>
                    <a:pt x="198" y="54"/>
                  </a:lnTo>
                  <a:lnTo>
                    <a:pt x="197" y="51"/>
                  </a:lnTo>
                  <a:lnTo>
                    <a:pt x="194" y="48"/>
                  </a:lnTo>
                  <a:lnTo>
                    <a:pt x="192" y="46"/>
                  </a:lnTo>
                  <a:lnTo>
                    <a:pt x="190" y="43"/>
                  </a:lnTo>
                  <a:lnTo>
                    <a:pt x="186" y="40"/>
                  </a:lnTo>
                  <a:lnTo>
                    <a:pt x="186" y="42"/>
                  </a:lnTo>
                  <a:lnTo>
                    <a:pt x="186" y="43"/>
                  </a:lnTo>
                  <a:lnTo>
                    <a:pt x="186" y="45"/>
                  </a:lnTo>
                  <a:lnTo>
                    <a:pt x="186" y="48"/>
                  </a:lnTo>
                  <a:lnTo>
                    <a:pt x="186" y="49"/>
                  </a:lnTo>
                  <a:lnTo>
                    <a:pt x="186" y="51"/>
                  </a:lnTo>
                  <a:lnTo>
                    <a:pt x="186" y="54"/>
                  </a:lnTo>
                  <a:lnTo>
                    <a:pt x="186" y="55"/>
                  </a:lnTo>
                  <a:lnTo>
                    <a:pt x="186" y="57"/>
                  </a:lnTo>
                  <a:lnTo>
                    <a:pt x="186" y="58"/>
                  </a:lnTo>
                  <a:lnTo>
                    <a:pt x="186" y="61"/>
                  </a:lnTo>
                  <a:lnTo>
                    <a:pt x="186" y="62"/>
                  </a:lnTo>
                  <a:lnTo>
                    <a:pt x="186" y="64"/>
                  </a:lnTo>
                  <a:lnTo>
                    <a:pt x="186" y="65"/>
                  </a:lnTo>
                  <a:lnTo>
                    <a:pt x="186" y="67"/>
                  </a:lnTo>
                  <a:lnTo>
                    <a:pt x="186" y="68"/>
                  </a:lnTo>
                  <a:lnTo>
                    <a:pt x="186" y="70"/>
                  </a:lnTo>
                  <a:lnTo>
                    <a:pt x="185" y="70"/>
                  </a:lnTo>
                  <a:lnTo>
                    <a:pt x="185" y="71"/>
                  </a:lnTo>
                  <a:lnTo>
                    <a:pt x="184" y="73"/>
                  </a:lnTo>
                  <a:lnTo>
                    <a:pt x="182" y="74"/>
                  </a:lnTo>
                  <a:lnTo>
                    <a:pt x="181" y="74"/>
                  </a:lnTo>
                  <a:lnTo>
                    <a:pt x="180" y="76"/>
                  </a:lnTo>
                  <a:lnTo>
                    <a:pt x="178" y="76"/>
                  </a:lnTo>
                  <a:lnTo>
                    <a:pt x="177" y="76"/>
                  </a:lnTo>
                  <a:lnTo>
                    <a:pt x="176" y="77"/>
                  </a:lnTo>
                  <a:lnTo>
                    <a:pt x="174" y="77"/>
                  </a:lnTo>
                  <a:lnTo>
                    <a:pt x="173" y="77"/>
                  </a:lnTo>
                  <a:lnTo>
                    <a:pt x="170" y="79"/>
                  </a:lnTo>
                  <a:lnTo>
                    <a:pt x="168" y="79"/>
                  </a:lnTo>
                  <a:lnTo>
                    <a:pt x="162" y="79"/>
                  </a:lnTo>
                  <a:lnTo>
                    <a:pt x="155" y="79"/>
                  </a:lnTo>
                  <a:lnTo>
                    <a:pt x="145" y="79"/>
                  </a:lnTo>
                  <a:lnTo>
                    <a:pt x="136" y="79"/>
                  </a:lnTo>
                  <a:lnTo>
                    <a:pt x="127" y="79"/>
                  </a:lnTo>
                  <a:lnTo>
                    <a:pt x="117" y="79"/>
                  </a:lnTo>
                  <a:lnTo>
                    <a:pt x="108" y="79"/>
                  </a:lnTo>
                  <a:lnTo>
                    <a:pt x="99" y="79"/>
                  </a:lnTo>
                  <a:lnTo>
                    <a:pt x="90" y="79"/>
                  </a:lnTo>
                  <a:lnTo>
                    <a:pt x="80" y="79"/>
                  </a:lnTo>
                  <a:lnTo>
                    <a:pt x="71" y="79"/>
                  </a:lnTo>
                  <a:lnTo>
                    <a:pt x="62" y="79"/>
                  </a:lnTo>
                  <a:lnTo>
                    <a:pt x="53" y="79"/>
                  </a:lnTo>
                  <a:lnTo>
                    <a:pt x="43" y="79"/>
                  </a:lnTo>
                  <a:lnTo>
                    <a:pt x="34" y="79"/>
                  </a:lnTo>
                  <a:lnTo>
                    <a:pt x="19" y="79"/>
                  </a:lnTo>
                  <a:lnTo>
                    <a:pt x="18" y="79"/>
                  </a:lnTo>
                  <a:lnTo>
                    <a:pt x="17" y="79"/>
                  </a:lnTo>
                  <a:lnTo>
                    <a:pt x="14" y="79"/>
                  </a:lnTo>
                  <a:lnTo>
                    <a:pt x="11" y="77"/>
                  </a:lnTo>
                  <a:lnTo>
                    <a:pt x="10" y="77"/>
                  </a:lnTo>
                  <a:lnTo>
                    <a:pt x="9" y="77"/>
                  </a:lnTo>
                  <a:lnTo>
                    <a:pt x="7" y="76"/>
                  </a:lnTo>
                  <a:lnTo>
                    <a:pt x="5" y="76"/>
                  </a:lnTo>
                  <a:lnTo>
                    <a:pt x="5" y="74"/>
                  </a:lnTo>
                  <a:lnTo>
                    <a:pt x="3" y="74"/>
                  </a:lnTo>
                  <a:lnTo>
                    <a:pt x="2" y="73"/>
                  </a:lnTo>
                  <a:lnTo>
                    <a:pt x="1" y="71"/>
                  </a:lnTo>
                  <a:lnTo>
                    <a:pt x="1" y="70"/>
                  </a:lnTo>
                  <a:lnTo>
                    <a:pt x="0" y="68"/>
                  </a:lnTo>
                  <a:lnTo>
                    <a:pt x="0" y="67"/>
                  </a:lnTo>
                  <a:lnTo>
                    <a:pt x="0" y="64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0" y="8"/>
                  </a:lnTo>
                  <a:lnTo>
                    <a:pt x="1" y="7"/>
                  </a:lnTo>
                  <a:lnTo>
                    <a:pt x="1" y="5"/>
                  </a:lnTo>
                  <a:lnTo>
                    <a:pt x="2" y="4"/>
                  </a:lnTo>
                  <a:lnTo>
                    <a:pt x="3" y="4"/>
                  </a:lnTo>
                  <a:lnTo>
                    <a:pt x="5" y="2"/>
                  </a:lnTo>
                  <a:lnTo>
                    <a:pt x="6" y="2"/>
                  </a:lnTo>
                  <a:lnTo>
                    <a:pt x="7" y="1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2" y="0"/>
                  </a:lnTo>
                </a:path>
              </a:pathLst>
            </a:custGeom>
            <a:solidFill>
              <a:srgbClr val="FFCC00"/>
            </a:solidFill>
            <a:ln w="254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>
              <a:outerShdw dist="35921" dir="2700000" algn="ctr" rotWithShape="0">
                <a:schemeClr val="accent2"/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42875" y="6350000"/>
            <a:ext cx="2133600" cy="365125"/>
          </a:xfrm>
        </p:spPr>
        <p:txBody>
          <a:bodyPr/>
          <a:lstStyle/>
          <a:p>
            <a:pPr algn="l">
              <a:defRPr/>
            </a:pPr>
            <a:fld id="{EEE1EC76-F820-4C8A-A8F6-1805AA2DBAC1}" type="slidenum">
              <a:rPr lang="en-US"/>
              <a:pPr algn="l">
                <a:defRPr/>
              </a:pPr>
              <a:t>15</a:t>
            </a:fld>
            <a:r>
              <a:rPr lang="en-US" dirty="0"/>
              <a:t>		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38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Culture Transformation Framework</a:t>
            </a:r>
            <a:br>
              <a:rPr lang="en-US" b="1" dirty="0" smtClean="0"/>
            </a:br>
            <a:r>
              <a:rPr lang="en-US" sz="3100" b="1" dirty="0" smtClean="0"/>
              <a:t>Pillar #5: Discrimination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0" y="1600200"/>
            <a:ext cx="8643938" cy="4525963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Minimum Standards: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Diversity management a competence requirement at all levels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Focal point on diversity management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Regular diversity audits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Culturally-sensitive way to deal with fatalities including opportunity for mourning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A culturally-sensitive health awareness process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An understanding that serious injuries have a serious impact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  <p:sp>
        <p:nvSpPr>
          <p:cNvPr id="17412" name="Line 11"/>
          <p:cNvSpPr>
            <a:spLocks noChangeShapeType="1"/>
          </p:cNvSpPr>
          <p:nvPr/>
        </p:nvSpPr>
        <p:spPr bwMode="auto">
          <a:xfrm>
            <a:off x="363538" y="1268413"/>
            <a:ext cx="83518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7413" name="Group 9"/>
          <p:cNvGrpSpPr>
            <a:grpSpLocks/>
          </p:cNvGrpSpPr>
          <p:nvPr/>
        </p:nvGrpSpPr>
        <p:grpSpPr bwMode="auto">
          <a:xfrm>
            <a:off x="8316913" y="6438900"/>
            <a:ext cx="641350" cy="347663"/>
            <a:chOff x="2526" y="1894"/>
            <a:chExt cx="403" cy="219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2526" y="1894"/>
              <a:ext cx="403" cy="219"/>
            </a:xfrm>
            <a:custGeom>
              <a:avLst/>
              <a:gdLst/>
              <a:ahLst/>
              <a:cxnLst>
                <a:cxn ang="0">
                  <a:pos x="315" y="0"/>
                </a:cxn>
                <a:cxn ang="0">
                  <a:pos x="329" y="1"/>
                </a:cxn>
                <a:cxn ang="0">
                  <a:pos x="345" y="3"/>
                </a:cxn>
                <a:cxn ang="0">
                  <a:pos x="361" y="8"/>
                </a:cxn>
                <a:cxn ang="0">
                  <a:pos x="373" y="14"/>
                </a:cxn>
                <a:cxn ang="0">
                  <a:pos x="384" y="22"/>
                </a:cxn>
                <a:cxn ang="0">
                  <a:pos x="393" y="31"/>
                </a:cxn>
                <a:cxn ang="0">
                  <a:pos x="399" y="42"/>
                </a:cxn>
                <a:cxn ang="0">
                  <a:pos x="402" y="55"/>
                </a:cxn>
                <a:cxn ang="0">
                  <a:pos x="402" y="163"/>
                </a:cxn>
                <a:cxn ang="0">
                  <a:pos x="399" y="175"/>
                </a:cxn>
                <a:cxn ang="0">
                  <a:pos x="393" y="186"/>
                </a:cxn>
                <a:cxn ang="0">
                  <a:pos x="384" y="195"/>
                </a:cxn>
                <a:cxn ang="0">
                  <a:pos x="373" y="203"/>
                </a:cxn>
                <a:cxn ang="0">
                  <a:pos x="361" y="209"/>
                </a:cxn>
                <a:cxn ang="0">
                  <a:pos x="345" y="214"/>
                </a:cxn>
                <a:cxn ang="0">
                  <a:pos x="329" y="216"/>
                </a:cxn>
                <a:cxn ang="0">
                  <a:pos x="86" y="218"/>
                </a:cxn>
                <a:cxn ang="0">
                  <a:pos x="72" y="216"/>
                </a:cxn>
                <a:cxn ang="0">
                  <a:pos x="56" y="214"/>
                </a:cxn>
                <a:cxn ang="0">
                  <a:pos x="40" y="209"/>
                </a:cxn>
                <a:cxn ang="0">
                  <a:pos x="28" y="203"/>
                </a:cxn>
                <a:cxn ang="0">
                  <a:pos x="17" y="195"/>
                </a:cxn>
                <a:cxn ang="0">
                  <a:pos x="8" y="186"/>
                </a:cxn>
                <a:cxn ang="0">
                  <a:pos x="2" y="175"/>
                </a:cxn>
                <a:cxn ang="0">
                  <a:pos x="0" y="160"/>
                </a:cxn>
                <a:cxn ang="0">
                  <a:pos x="0" y="54"/>
                </a:cxn>
                <a:cxn ang="0">
                  <a:pos x="2" y="42"/>
                </a:cxn>
                <a:cxn ang="0">
                  <a:pos x="8" y="31"/>
                </a:cxn>
                <a:cxn ang="0">
                  <a:pos x="17" y="22"/>
                </a:cxn>
                <a:cxn ang="0">
                  <a:pos x="28" y="14"/>
                </a:cxn>
                <a:cxn ang="0">
                  <a:pos x="40" y="8"/>
                </a:cxn>
                <a:cxn ang="0">
                  <a:pos x="56" y="3"/>
                </a:cxn>
                <a:cxn ang="0">
                  <a:pos x="72" y="1"/>
                </a:cxn>
              </a:cxnLst>
              <a:rect l="0" t="0" r="r" b="b"/>
              <a:pathLst>
                <a:path w="403" h="219">
                  <a:moveTo>
                    <a:pt x="86" y="0"/>
                  </a:moveTo>
                  <a:lnTo>
                    <a:pt x="315" y="0"/>
                  </a:lnTo>
                  <a:lnTo>
                    <a:pt x="321" y="0"/>
                  </a:lnTo>
                  <a:lnTo>
                    <a:pt x="329" y="1"/>
                  </a:lnTo>
                  <a:lnTo>
                    <a:pt x="337" y="1"/>
                  </a:lnTo>
                  <a:lnTo>
                    <a:pt x="345" y="3"/>
                  </a:lnTo>
                  <a:lnTo>
                    <a:pt x="353" y="6"/>
                  </a:lnTo>
                  <a:lnTo>
                    <a:pt x="361" y="8"/>
                  </a:lnTo>
                  <a:lnTo>
                    <a:pt x="367" y="11"/>
                  </a:lnTo>
                  <a:lnTo>
                    <a:pt x="373" y="14"/>
                  </a:lnTo>
                  <a:lnTo>
                    <a:pt x="379" y="19"/>
                  </a:lnTo>
                  <a:lnTo>
                    <a:pt x="384" y="22"/>
                  </a:lnTo>
                  <a:lnTo>
                    <a:pt x="388" y="27"/>
                  </a:lnTo>
                  <a:lnTo>
                    <a:pt x="393" y="31"/>
                  </a:lnTo>
                  <a:lnTo>
                    <a:pt x="396" y="36"/>
                  </a:lnTo>
                  <a:lnTo>
                    <a:pt x="399" y="42"/>
                  </a:lnTo>
                  <a:lnTo>
                    <a:pt x="400" y="47"/>
                  </a:lnTo>
                  <a:lnTo>
                    <a:pt x="402" y="55"/>
                  </a:lnTo>
                  <a:lnTo>
                    <a:pt x="402" y="160"/>
                  </a:lnTo>
                  <a:lnTo>
                    <a:pt x="402" y="163"/>
                  </a:lnTo>
                  <a:lnTo>
                    <a:pt x="400" y="170"/>
                  </a:lnTo>
                  <a:lnTo>
                    <a:pt x="399" y="175"/>
                  </a:lnTo>
                  <a:lnTo>
                    <a:pt x="396" y="181"/>
                  </a:lnTo>
                  <a:lnTo>
                    <a:pt x="393" y="186"/>
                  </a:lnTo>
                  <a:lnTo>
                    <a:pt x="388" y="190"/>
                  </a:lnTo>
                  <a:lnTo>
                    <a:pt x="384" y="195"/>
                  </a:lnTo>
                  <a:lnTo>
                    <a:pt x="379" y="198"/>
                  </a:lnTo>
                  <a:lnTo>
                    <a:pt x="373" y="203"/>
                  </a:lnTo>
                  <a:lnTo>
                    <a:pt x="367" y="206"/>
                  </a:lnTo>
                  <a:lnTo>
                    <a:pt x="361" y="209"/>
                  </a:lnTo>
                  <a:lnTo>
                    <a:pt x="353" y="211"/>
                  </a:lnTo>
                  <a:lnTo>
                    <a:pt x="345" y="214"/>
                  </a:lnTo>
                  <a:lnTo>
                    <a:pt x="337" y="214"/>
                  </a:lnTo>
                  <a:lnTo>
                    <a:pt x="329" y="216"/>
                  </a:lnTo>
                  <a:lnTo>
                    <a:pt x="315" y="218"/>
                  </a:lnTo>
                  <a:lnTo>
                    <a:pt x="86" y="218"/>
                  </a:lnTo>
                  <a:lnTo>
                    <a:pt x="80" y="218"/>
                  </a:lnTo>
                  <a:lnTo>
                    <a:pt x="72" y="216"/>
                  </a:lnTo>
                  <a:lnTo>
                    <a:pt x="64" y="214"/>
                  </a:lnTo>
                  <a:lnTo>
                    <a:pt x="56" y="214"/>
                  </a:lnTo>
                  <a:lnTo>
                    <a:pt x="48" y="211"/>
                  </a:lnTo>
                  <a:lnTo>
                    <a:pt x="40" y="209"/>
                  </a:lnTo>
                  <a:lnTo>
                    <a:pt x="34" y="206"/>
                  </a:lnTo>
                  <a:lnTo>
                    <a:pt x="28" y="203"/>
                  </a:lnTo>
                  <a:lnTo>
                    <a:pt x="21" y="198"/>
                  </a:lnTo>
                  <a:lnTo>
                    <a:pt x="17" y="195"/>
                  </a:lnTo>
                  <a:lnTo>
                    <a:pt x="12" y="190"/>
                  </a:lnTo>
                  <a:lnTo>
                    <a:pt x="8" y="186"/>
                  </a:lnTo>
                  <a:lnTo>
                    <a:pt x="5" y="181"/>
                  </a:lnTo>
                  <a:lnTo>
                    <a:pt x="2" y="175"/>
                  </a:lnTo>
                  <a:lnTo>
                    <a:pt x="1" y="170"/>
                  </a:lnTo>
                  <a:lnTo>
                    <a:pt x="0" y="160"/>
                  </a:lnTo>
                  <a:lnTo>
                    <a:pt x="0" y="55"/>
                  </a:lnTo>
                  <a:lnTo>
                    <a:pt x="0" y="54"/>
                  </a:lnTo>
                  <a:lnTo>
                    <a:pt x="1" y="47"/>
                  </a:lnTo>
                  <a:lnTo>
                    <a:pt x="2" y="42"/>
                  </a:lnTo>
                  <a:lnTo>
                    <a:pt x="5" y="36"/>
                  </a:lnTo>
                  <a:lnTo>
                    <a:pt x="8" y="31"/>
                  </a:lnTo>
                  <a:lnTo>
                    <a:pt x="12" y="27"/>
                  </a:lnTo>
                  <a:lnTo>
                    <a:pt x="17" y="22"/>
                  </a:lnTo>
                  <a:lnTo>
                    <a:pt x="21" y="19"/>
                  </a:lnTo>
                  <a:lnTo>
                    <a:pt x="28" y="14"/>
                  </a:lnTo>
                  <a:lnTo>
                    <a:pt x="34" y="11"/>
                  </a:lnTo>
                  <a:lnTo>
                    <a:pt x="40" y="8"/>
                  </a:lnTo>
                  <a:lnTo>
                    <a:pt x="48" y="6"/>
                  </a:lnTo>
                  <a:lnTo>
                    <a:pt x="56" y="3"/>
                  </a:lnTo>
                  <a:lnTo>
                    <a:pt x="64" y="1"/>
                  </a:lnTo>
                  <a:lnTo>
                    <a:pt x="72" y="1"/>
                  </a:lnTo>
                  <a:lnTo>
                    <a:pt x="86" y="0"/>
                  </a:lnTo>
                </a:path>
              </a:pathLst>
            </a:custGeom>
            <a:solidFill>
              <a:srgbClr val="FFCC00"/>
            </a:solidFill>
            <a:ln w="254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2564" y="1959"/>
              <a:ext cx="319" cy="80"/>
            </a:xfrm>
            <a:custGeom>
              <a:avLst/>
              <a:gdLst/>
              <a:ahLst/>
              <a:cxnLst>
                <a:cxn ang="0">
                  <a:pos x="119" y="0"/>
                </a:cxn>
                <a:cxn ang="0">
                  <a:pos x="128" y="7"/>
                </a:cxn>
                <a:cxn ang="0">
                  <a:pos x="128" y="19"/>
                </a:cxn>
                <a:cxn ang="0">
                  <a:pos x="128" y="29"/>
                </a:cxn>
                <a:cxn ang="0">
                  <a:pos x="128" y="39"/>
                </a:cxn>
                <a:cxn ang="0">
                  <a:pos x="120" y="40"/>
                </a:cxn>
                <a:cxn ang="0">
                  <a:pos x="109" y="40"/>
                </a:cxn>
                <a:cxn ang="0">
                  <a:pos x="104" y="36"/>
                </a:cxn>
                <a:cxn ang="0">
                  <a:pos x="102" y="29"/>
                </a:cxn>
                <a:cxn ang="0">
                  <a:pos x="88" y="27"/>
                </a:cxn>
                <a:cxn ang="0">
                  <a:pos x="64" y="27"/>
                </a:cxn>
                <a:cxn ang="0">
                  <a:pos x="38" y="27"/>
                </a:cxn>
                <a:cxn ang="0">
                  <a:pos x="30" y="30"/>
                </a:cxn>
                <a:cxn ang="0">
                  <a:pos x="30" y="40"/>
                </a:cxn>
                <a:cxn ang="0">
                  <a:pos x="30" y="51"/>
                </a:cxn>
                <a:cxn ang="0">
                  <a:pos x="37" y="55"/>
                </a:cxn>
                <a:cxn ang="0">
                  <a:pos x="79" y="55"/>
                </a:cxn>
                <a:cxn ang="0">
                  <a:pos x="131" y="55"/>
                </a:cxn>
                <a:cxn ang="0">
                  <a:pos x="157" y="45"/>
                </a:cxn>
                <a:cxn ang="0">
                  <a:pos x="157" y="27"/>
                </a:cxn>
                <a:cxn ang="0">
                  <a:pos x="157" y="8"/>
                </a:cxn>
                <a:cxn ang="0">
                  <a:pos x="162" y="1"/>
                </a:cxn>
                <a:cxn ang="0">
                  <a:pos x="174" y="0"/>
                </a:cxn>
                <a:cxn ang="0">
                  <a:pos x="184" y="0"/>
                </a:cxn>
                <a:cxn ang="0">
                  <a:pos x="190" y="2"/>
                </a:cxn>
                <a:cxn ang="0">
                  <a:pos x="208" y="19"/>
                </a:cxn>
                <a:cxn ang="0">
                  <a:pos x="227" y="39"/>
                </a:cxn>
                <a:cxn ang="0">
                  <a:pos x="247" y="39"/>
                </a:cxn>
                <a:cxn ang="0">
                  <a:pos x="266" y="20"/>
                </a:cxn>
                <a:cxn ang="0">
                  <a:pos x="282" y="2"/>
                </a:cxn>
                <a:cxn ang="0">
                  <a:pos x="288" y="0"/>
                </a:cxn>
                <a:cxn ang="0">
                  <a:pos x="299" y="0"/>
                </a:cxn>
                <a:cxn ang="0">
                  <a:pos x="311" y="1"/>
                </a:cxn>
                <a:cxn ang="0">
                  <a:pos x="316" y="7"/>
                </a:cxn>
                <a:cxn ang="0">
                  <a:pos x="318" y="33"/>
                </a:cxn>
                <a:cxn ang="0">
                  <a:pos x="318" y="62"/>
                </a:cxn>
                <a:cxn ang="0">
                  <a:pos x="310" y="79"/>
                </a:cxn>
                <a:cxn ang="0">
                  <a:pos x="296" y="77"/>
                </a:cxn>
                <a:cxn ang="0">
                  <a:pos x="286" y="74"/>
                </a:cxn>
                <a:cxn ang="0">
                  <a:pos x="286" y="58"/>
                </a:cxn>
                <a:cxn ang="0">
                  <a:pos x="286" y="42"/>
                </a:cxn>
                <a:cxn ang="0">
                  <a:pos x="271" y="57"/>
                </a:cxn>
                <a:cxn ang="0">
                  <a:pos x="257" y="73"/>
                </a:cxn>
                <a:cxn ang="0">
                  <a:pos x="242" y="79"/>
                </a:cxn>
                <a:cxn ang="0">
                  <a:pos x="229" y="79"/>
                </a:cxn>
                <a:cxn ang="0">
                  <a:pos x="214" y="70"/>
                </a:cxn>
                <a:cxn ang="0">
                  <a:pos x="198" y="54"/>
                </a:cxn>
                <a:cxn ang="0">
                  <a:pos x="186" y="43"/>
                </a:cxn>
                <a:cxn ang="0">
                  <a:pos x="186" y="57"/>
                </a:cxn>
                <a:cxn ang="0">
                  <a:pos x="186" y="68"/>
                </a:cxn>
                <a:cxn ang="0">
                  <a:pos x="180" y="76"/>
                </a:cxn>
                <a:cxn ang="0">
                  <a:pos x="168" y="79"/>
                </a:cxn>
                <a:cxn ang="0">
                  <a:pos x="108" y="79"/>
                </a:cxn>
                <a:cxn ang="0">
                  <a:pos x="43" y="79"/>
                </a:cxn>
                <a:cxn ang="0">
                  <a:pos x="10" y="77"/>
                </a:cxn>
                <a:cxn ang="0">
                  <a:pos x="1" y="71"/>
                </a:cxn>
                <a:cxn ang="0">
                  <a:pos x="0" y="8"/>
                </a:cxn>
                <a:cxn ang="0">
                  <a:pos x="7" y="1"/>
                </a:cxn>
              </a:cxnLst>
              <a:rect l="0" t="0" r="r" b="b"/>
              <a:pathLst>
                <a:path w="319" h="80">
                  <a:moveTo>
                    <a:pt x="22" y="0"/>
                  </a:moveTo>
                  <a:lnTo>
                    <a:pt x="108" y="0"/>
                  </a:lnTo>
                  <a:lnTo>
                    <a:pt x="109" y="0"/>
                  </a:lnTo>
                  <a:lnTo>
                    <a:pt x="112" y="0"/>
                  </a:lnTo>
                  <a:lnTo>
                    <a:pt x="115" y="0"/>
                  </a:lnTo>
                  <a:lnTo>
                    <a:pt x="117" y="0"/>
                  </a:lnTo>
                  <a:lnTo>
                    <a:pt x="119" y="0"/>
                  </a:lnTo>
                  <a:lnTo>
                    <a:pt x="121" y="1"/>
                  </a:lnTo>
                  <a:lnTo>
                    <a:pt x="123" y="1"/>
                  </a:lnTo>
                  <a:lnTo>
                    <a:pt x="124" y="2"/>
                  </a:lnTo>
                  <a:lnTo>
                    <a:pt x="125" y="4"/>
                  </a:lnTo>
                  <a:lnTo>
                    <a:pt x="127" y="4"/>
                  </a:lnTo>
                  <a:lnTo>
                    <a:pt x="127" y="5"/>
                  </a:lnTo>
                  <a:lnTo>
                    <a:pt x="128" y="7"/>
                  </a:lnTo>
                  <a:lnTo>
                    <a:pt x="128" y="8"/>
                  </a:lnTo>
                  <a:lnTo>
                    <a:pt x="128" y="10"/>
                  </a:lnTo>
                  <a:lnTo>
                    <a:pt x="128" y="11"/>
                  </a:lnTo>
                  <a:lnTo>
                    <a:pt x="128" y="14"/>
                  </a:lnTo>
                  <a:lnTo>
                    <a:pt x="128" y="16"/>
                  </a:lnTo>
                  <a:lnTo>
                    <a:pt x="128" y="17"/>
                  </a:lnTo>
                  <a:lnTo>
                    <a:pt x="128" y="19"/>
                  </a:lnTo>
                  <a:lnTo>
                    <a:pt x="128" y="20"/>
                  </a:lnTo>
                  <a:lnTo>
                    <a:pt x="128" y="21"/>
                  </a:lnTo>
                  <a:lnTo>
                    <a:pt x="128" y="23"/>
                  </a:lnTo>
                  <a:lnTo>
                    <a:pt x="128" y="24"/>
                  </a:lnTo>
                  <a:lnTo>
                    <a:pt x="128" y="26"/>
                  </a:lnTo>
                  <a:lnTo>
                    <a:pt x="128" y="27"/>
                  </a:lnTo>
                  <a:lnTo>
                    <a:pt x="128" y="29"/>
                  </a:lnTo>
                  <a:lnTo>
                    <a:pt x="128" y="30"/>
                  </a:lnTo>
                  <a:lnTo>
                    <a:pt x="128" y="32"/>
                  </a:lnTo>
                  <a:lnTo>
                    <a:pt x="128" y="33"/>
                  </a:lnTo>
                  <a:lnTo>
                    <a:pt x="128" y="35"/>
                  </a:lnTo>
                  <a:lnTo>
                    <a:pt x="128" y="36"/>
                  </a:lnTo>
                  <a:lnTo>
                    <a:pt x="128" y="38"/>
                  </a:lnTo>
                  <a:lnTo>
                    <a:pt x="128" y="39"/>
                  </a:lnTo>
                  <a:lnTo>
                    <a:pt x="128" y="40"/>
                  </a:lnTo>
                  <a:lnTo>
                    <a:pt x="127" y="40"/>
                  </a:lnTo>
                  <a:lnTo>
                    <a:pt x="125" y="40"/>
                  </a:lnTo>
                  <a:lnTo>
                    <a:pt x="124" y="40"/>
                  </a:lnTo>
                  <a:lnTo>
                    <a:pt x="123" y="40"/>
                  </a:lnTo>
                  <a:lnTo>
                    <a:pt x="121" y="40"/>
                  </a:lnTo>
                  <a:lnTo>
                    <a:pt x="120" y="40"/>
                  </a:lnTo>
                  <a:lnTo>
                    <a:pt x="119" y="40"/>
                  </a:lnTo>
                  <a:lnTo>
                    <a:pt x="116" y="40"/>
                  </a:lnTo>
                  <a:lnTo>
                    <a:pt x="115" y="40"/>
                  </a:lnTo>
                  <a:lnTo>
                    <a:pt x="113" y="40"/>
                  </a:lnTo>
                  <a:lnTo>
                    <a:pt x="112" y="40"/>
                  </a:lnTo>
                  <a:lnTo>
                    <a:pt x="111" y="40"/>
                  </a:lnTo>
                  <a:lnTo>
                    <a:pt x="109" y="40"/>
                  </a:lnTo>
                  <a:lnTo>
                    <a:pt x="108" y="40"/>
                  </a:lnTo>
                  <a:lnTo>
                    <a:pt x="107" y="40"/>
                  </a:lnTo>
                  <a:lnTo>
                    <a:pt x="106" y="40"/>
                  </a:lnTo>
                  <a:lnTo>
                    <a:pt x="104" y="40"/>
                  </a:lnTo>
                  <a:lnTo>
                    <a:pt x="104" y="39"/>
                  </a:lnTo>
                  <a:lnTo>
                    <a:pt x="104" y="38"/>
                  </a:lnTo>
                  <a:lnTo>
                    <a:pt x="104" y="36"/>
                  </a:lnTo>
                  <a:lnTo>
                    <a:pt x="104" y="35"/>
                  </a:lnTo>
                  <a:lnTo>
                    <a:pt x="104" y="33"/>
                  </a:lnTo>
                  <a:lnTo>
                    <a:pt x="104" y="32"/>
                  </a:lnTo>
                  <a:lnTo>
                    <a:pt x="104" y="30"/>
                  </a:lnTo>
                  <a:lnTo>
                    <a:pt x="103" y="30"/>
                  </a:lnTo>
                  <a:lnTo>
                    <a:pt x="103" y="29"/>
                  </a:lnTo>
                  <a:lnTo>
                    <a:pt x="102" y="29"/>
                  </a:lnTo>
                  <a:lnTo>
                    <a:pt x="100" y="27"/>
                  </a:lnTo>
                  <a:lnTo>
                    <a:pt x="99" y="27"/>
                  </a:lnTo>
                  <a:lnTo>
                    <a:pt x="98" y="27"/>
                  </a:lnTo>
                  <a:lnTo>
                    <a:pt x="96" y="27"/>
                  </a:lnTo>
                  <a:lnTo>
                    <a:pt x="95" y="27"/>
                  </a:lnTo>
                  <a:lnTo>
                    <a:pt x="92" y="27"/>
                  </a:lnTo>
                  <a:lnTo>
                    <a:pt x="88" y="27"/>
                  </a:lnTo>
                  <a:lnTo>
                    <a:pt x="86" y="27"/>
                  </a:lnTo>
                  <a:lnTo>
                    <a:pt x="82" y="27"/>
                  </a:lnTo>
                  <a:lnTo>
                    <a:pt x="79" y="27"/>
                  </a:lnTo>
                  <a:lnTo>
                    <a:pt x="75" y="27"/>
                  </a:lnTo>
                  <a:lnTo>
                    <a:pt x="71" y="27"/>
                  </a:lnTo>
                  <a:lnTo>
                    <a:pt x="68" y="27"/>
                  </a:lnTo>
                  <a:lnTo>
                    <a:pt x="64" y="27"/>
                  </a:lnTo>
                  <a:lnTo>
                    <a:pt x="62" y="27"/>
                  </a:lnTo>
                  <a:lnTo>
                    <a:pt x="58" y="27"/>
                  </a:lnTo>
                  <a:lnTo>
                    <a:pt x="54" y="27"/>
                  </a:lnTo>
                  <a:lnTo>
                    <a:pt x="50" y="27"/>
                  </a:lnTo>
                  <a:lnTo>
                    <a:pt x="47" y="27"/>
                  </a:lnTo>
                  <a:lnTo>
                    <a:pt x="43" y="27"/>
                  </a:lnTo>
                  <a:lnTo>
                    <a:pt x="38" y="27"/>
                  </a:lnTo>
                  <a:lnTo>
                    <a:pt x="37" y="27"/>
                  </a:lnTo>
                  <a:lnTo>
                    <a:pt x="35" y="27"/>
                  </a:lnTo>
                  <a:lnTo>
                    <a:pt x="34" y="27"/>
                  </a:lnTo>
                  <a:lnTo>
                    <a:pt x="33" y="29"/>
                  </a:lnTo>
                  <a:lnTo>
                    <a:pt x="31" y="29"/>
                  </a:lnTo>
                  <a:lnTo>
                    <a:pt x="31" y="30"/>
                  </a:lnTo>
                  <a:lnTo>
                    <a:pt x="30" y="30"/>
                  </a:lnTo>
                  <a:lnTo>
                    <a:pt x="30" y="32"/>
                  </a:lnTo>
                  <a:lnTo>
                    <a:pt x="30" y="33"/>
                  </a:lnTo>
                  <a:lnTo>
                    <a:pt x="30" y="35"/>
                  </a:lnTo>
                  <a:lnTo>
                    <a:pt x="30" y="36"/>
                  </a:lnTo>
                  <a:lnTo>
                    <a:pt x="30" y="38"/>
                  </a:lnTo>
                  <a:lnTo>
                    <a:pt x="30" y="39"/>
                  </a:lnTo>
                  <a:lnTo>
                    <a:pt x="30" y="40"/>
                  </a:lnTo>
                  <a:lnTo>
                    <a:pt x="30" y="42"/>
                  </a:lnTo>
                  <a:lnTo>
                    <a:pt x="30" y="43"/>
                  </a:lnTo>
                  <a:lnTo>
                    <a:pt x="30" y="45"/>
                  </a:lnTo>
                  <a:lnTo>
                    <a:pt x="30" y="46"/>
                  </a:lnTo>
                  <a:lnTo>
                    <a:pt x="30" y="48"/>
                  </a:lnTo>
                  <a:lnTo>
                    <a:pt x="30" y="49"/>
                  </a:lnTo>
                  <a:lnTo>
                    <a:pt x="30" y="51"/>
                  </a:lnTo>
                  <a:lnTo>
                    <a:pt x="30" y="52"/>
                  </a:lnTo>
                  <a:lnTo>
                    <a:pt x="31" y="52"/>
                  </a:lnTo>
                  <a:lnTo>
                    <a:pt x="31" y="54"/>
                  </a:lnTo>
                  <a:lnTo>
                    <a:pt x="33" y="54"/>
                  </a:lnTo>
                  <a:lnTo>
                    <a:pt x="34" y="54"/>
                  </a:lnTo>
                  <a:lnTo>
                    <a:pt x="35" y="55"/>
                  </a:lnTo>
                  <a:lnTo>
                    <a:pt x="37" y="55"/>
                  </a:lnTo>
                  <a:lnTo>
                    <a:pt x="39" y="55"/>
                  </a:lnTo>
                  <a:lnTo>
                    <a:pt x="42" y="55"/>
                  </a:lnTo>
                  <a:lnTo>
                    <a:pt x="50" y="55"/>
                  </a:lnTo>
                  <a:lnTo>
                    <a:pt x="56" y="55"/>
                  </a:lnTo>
                  <a:lnTo>
                    <a:pt x="64" y="55"/>
                  </a:lnTo>
                  <a:lnTo>
                    <a:pt x="71" y="55"/>
                  </a:lnTo>
                  <a:lnTo>
                    <a:pt x="79" y="55"/>
                  </a:lnTo>
                  <a:lnTo>
                    <a:pt x="87" y="55"/>
                  </a:lnTo>
                  <a:lnTo>
                    <a:pt x="94" y="55"/>
                  </a:lnTo>
                  <a:lnTo>
                    <a:pt x="102" y="55"/>
                  </a:lnTo>
                  <a:lnTo>
                    <a:pt x="108" y="55"/>
                  </a:lnTo>
                  <a:lnTo>
                    <a:pt x="116" y="55"/>
                  </a:lnTo>
                  <a:lnTo>
                    <a:pt x="124" y="55"/>
                  </a:lnTo>
                  <a:lnTo>
                    <a:pt x="131" y="55"/>
                  </a:lnTo>
                  <a:lnTo>
                    <a:pt x="139" y="55"/>
                  </a:lnTo>
                  <a:lnTo>
                    <a:pt x="145" y="55"/>
                  </a:lnTo>
                  <a:lnTo>
                    <a:pt x="157" y="55"/>
                  </a:lnTo>
                  <a:lnTo>
                    <a:pt x="157" y="54"/>
                  </a:lnTo>
                  <a:lnTo>
                    <a:pt x="157" y="51"/>
                  </a:lnTo>
                  <a:lnTo>
                    <a:pt x="157" y="48"/>
                  </a:lnTo>
                  <a:lnTo>
                    <a:pt x="157" y="45"/>
                  </a:lnTo>
                  <a:lnTo>
                    <a:pt x="157" y="42"/>
                  </a:lnTo>
                  <a:lnTo>
                    <a:pt x="157" y="40"/>
                  </a:lnTo>
                  <a:lnTo>
                    <a:pt x="157" y="38"/>
                  </a:lnTo>
                  <a:lnTo>
                    <a:pt x="157" y="35"/>
                  </a:lnTo>
                  <a:lnTo>
                    <a:pt x="157" y="32"/>
                  </a:lnTo>
                  <a:lnTo>
                    <a:pt x="157" y="30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7" y="21"/>
                  </a:lnTo>
                  <a:lnTo>
                    <a:pt x="157" y="19"/>
                  </a:lnTo>
                  <a:lnTo>
                    <a:pt x="157" y="16"/>
                  </a:lnTo>
                  <a:lnTo>
                    <a:pt x="157" y="11"/>
                  </a:lnTo>
                  <a:lnTo>
                    <a:pt x="157" y="10"/>
                  </a:lnTo>
                  <a:lnTo>
                    <a:pt x="157" y="8"/>
                  </a:lnTo>
                  <a:lnTo>
                    <a:pt x="157" y="5"/>
                  </a:lnTo>
                  <a:lnTo>
                    <a:pt x="157" y="4"/>
                  </a:lnTo>
                  <a:lnTo>
                    <a:pt x="159" y="4"/>
                  </a:lnTo>
                  <a:lnTo>
                    <a:pt x="159" y="2"/>
                  </a:lnTo>
                  <a:lnTo>
                    <a:pt x="160" y="2"/>
                  </a:lnTo>
                  <a:lnTo>
                    <a:pt x="160" y="1"/>
                  </a:lnTo>
                  <a:lnTo>
                    <a:pt x="162" y="1"/>
                  </a:lnTo>
                  <a:lnTo>
                    <a:pt x="162" y="0"/>
                  </a:lnTo>
                  <a:lnTo>
                    <a:pt x="164" y="0"/>
                  </a:lnTo>
                  <a:lnTo>
                    <a:pt x="166" y="0"/>
                  </a:lnTo>
                  <a:lnTo>
                    <a:pt x="168" y="0"/>
                  </a:lnTo>
                  <a:lnTo>
                    <a:pt x="170" y="0"/>
                  </a:lnTo>
                  <a:lnTo>
                    <a:pt x="173" y="0"/>
                  </a:lnTo>
                  <a:lnTo>
                    <a:pt x="174" y="0"/>
                  </a:lnTo>
                  <a:lnTo>
                    <a:pt x="176" y="0"/>
                  </a:lnTo>
                  <a:lnTo>
                    <a:pt x="177" y="0"/>
                  </a:lnTo>
                  <a:lnTo>
                    <a:pt x="178" y="0"/>
                  </a:lnTo>
                  <a:lnTo>
                    <a:pt x="180" y="0"/>
                  </a:lnTo>
                  <a:lnTo>
                    <a:pt x="181" y="0"/>
                  </a:lnTo>
                  <a:lnTo>
                    <a:pt x="182" y="0"/>
                  </a:lnTo>
                  <a:lnTo>
                    <a:pt x="184" y="0"/>
                  </a:lnTo>
                  <a:lnTo>
                    <a:pt x="185" y="0"/>
                  </a:lnTo>
                  <a:lnTo>
                    <a:pt x="186" y="0"/>
                  </a:lnTo>
                  <a:lnTo>
                    <a:pt x="188" y="0"/>
                  </a:lnTo>
                  <a:lnTo>
                    <a:pt x="189" y="0"/>
                  </a:lnTo>
                  <a:lnTo>
                    <a:pt x="189" y="1"/>
                  </a:lnTo>
                  <a:lnTo>
                    <a:pt x="190" y="1"/>
                  </a:lnTo>
                  <a:lnTo>
                    <a:pt x="190" y="2"/>
                  </a:lnTo>
                  <a:lnTo>
                    <a:pt x="192" y="4"/>
                  </a:lnTo>
                  <a:lnTo>
                    <a:pt x="193" y="5"/>
                  </a:lnTo>
                  <a:lnTo>
                    <a:pt x="197" y="8"/>
                  </a:lnTo>
                  <a:lnTo>
                    <a:pt x="200" y="10"/>
                  </a:lnTo>
                  <a:lnTo>
                    <a:pt x="202" y="14"/>
                  </a:lnTo>
                  <a:lnTo>
                    <a:pt x="205" y="16"/>
                  </a:lnTo>
                  <a:lnTo>
                    <a:pt x="208" y="19"/>
                  </a:lnTo>
                  <a:lnTo>
                    <a:pt x="210" y="21"/>
                  </a:lnTo>
                  <a:lnTo>
                    <a:pt x="214" y="24"/>
                  </a:lnTo>
                  <a:lnTo>
                    <a:pt x="217" y="27"/>
                  </a:lnTo>
                  <a:lnTo>
                    <a:pt x="219" y="30"/>
                  </a:lnTo>
                  <a:lnTo>
                    <a:pt x="222" y="33"/>
                  </a:lnTo>
                  <a:lnTo>
                    <a:pt x="225" y="36"/>
                  </a:lnTo>
                  <a:lnTo>
                    <a:pt x="227" y="39"/>
                  </a:lnTo>
                  <a:lnTo>
                    <a:pt x="231" y="42"/>
                  </a:lnTo>
                  <a:lnTo>
                    <a:pt x="234" y="45"/>
                  </a:lnTo>
                  <a:lnTo>
                    <a:pt x="238" y="48"/>
                  </a:lnTo>
                  <a:lnTo>
                    <a:pt x="239" y="48"/>
                  </a:lnTo>
                  <a:lnTo>
                    <a:pt x="242" y="45"/>
                  </a:lnTo>
                  <a:lnTo>
                    <a:pt x="245" y="42"/>
                  </a:lnTo>
                  <a:lnTo>
                    <a:pt x="247" y="39"/>
                  </a:lnTo>
                  <a:lnTo>
                    <a:pt x="250" y="36"/>
                  </a:lnTo>
                  <a:lnTo>
                    <a:pt x="253" y="33"/>
                  </a:lnTo>
                  <a:lnTo>
                    <a:pt x="255" y="30"/>
                  </a:lnTo>
                  <a:lnTo>
                    <a:pt x="258" y="27"/>
                  </a:lnTo>
                  <a:lnTo>
                    <a:pt x="261" y="26"/>
                  </a:lnTo>
                  <a:lnTo>
                    <a:pt x="263" y="23"/>
                  </a:lnTo>
                  <a:lnTo>
                    <a:pt x="266" y="20"/>
                  </a:lnTo>
                  <a:lnTo>
                    <a:pt x="268" y="17"/>
                  </a:lnTo>
                  <a:lnTo>
                    <a:pt x="271" y="14"/>
                  </a:lnTo>
                  <a:lnTo>
                    <a:pt x="274" y="11"/>
                  </a:lnTo>
                  <a:lnTo>
                    <a:pt x="276" y="8"/>
                  </a:lnTo>
                  <a:lnTo>
                    <a:pt x="280" y="4"/>
                  </a:lnTo>
                  <a:lnTo>
                    <a:pt x="280" y="2"/>
                  </a:lnTo>
                  <a:lnTo>
                    <a:pt x="282" y="2"/>
                  </a:lnTo>
                  <a:lnTo>
                    <a:pt x="282" y="1"/>
                  </a:lnTo>
                  <a:lnTo>
                    <a:pt x="283" y="1"/>
                  </a:lnTo>
                  <a:lnTo>
                    <a:pt x="283" y="0"/>
                  </a:lnTo>
                  <a:lnTo>
                    <a:pt x="284" y="0"/>
                  </a:lnTo>
                  <a:lnTo>
                    <a:pt x="286" y="0"/>
                  </a:lnTo>
                  <a:lnTo>
                    <a:pt x="287" y="0"/>
                  </a:lnTo>
                  <a:lnTo>
                    <a:pt x="288" y="0"/>
                  </a:lnTo>
                  <a:lnTo>
                    <a:pt x="290" y="0"/>
                  </a:lnTo>
                  <a:lnTo>
                    <a:pt x="291" y="0"/>
                  </a:lnTo>
                  <a:lnTo>
                    <a:pt x="294" y="0"/>
                  </a:lnTo>
                  <a:lnTo>
                    <a:pt x="295" y="0"/>
                  </a:lnTo>
                  <a:lnTo>
                    <a:pt x="296" y="0"/>
                  </a:lnTo>
                  <a:lnTo>
                    <a:pt x="298" y="0"/>
                  </a:lnTo>
                  <a:lnTo>
                    <a:pt x="299" y="0"/>
                  </a:lnTo>
                  <a:lnTo>
                    <a:pt x="300" y="0"/>
                  </a:lnTo>
                  <a:lnTo>
                    <a:pt x="302" y="0"/>
                  </a:lnTo>
                  <a:lnTo>
                    <a:pt x="303" y="0"/>
                  </a:lnTo>
                  <a:lnTo>
                    <a:pt x="306" y="0"/>
                  </a:lnTo>
                  <a:lnTo>
                    <a:pt x="308" y="0"/>
                  </a:lnTo>
                  <a:lnTo>
                    <a:pt x="310" y="0"/>
                  </a:lnTo>
                  <a:lnTo>
                    <a:pt x="311" y="1"/>
                  </a:lnTo>
                  <a:lnTo>
                    <a:pt x="312" y="1"/>
                  </a:lnTo>
                  <a:lnTo>
                    <a:pt x="314" y="1"/>
                  </a:lnTo>
                  <a:lnTo>
                    <a:pt x="314" y="2"/>
                  </a:lnTo>
                  <a:lnTo>
                    <a:pt x="315" y="2"/>
                  </a:lnTo>
                  <a:lnTo>
                    <a:pt x="316" y="4"/>
                  </a:lnTo>
                  <a:lnTo>
                    <a:pt x="316" y="5"/>
                  </a:lnTo>
                  <a:lnTo>
                    <a:pt x="316" y="7"/>
                  </a:lnTo>
                  <a:lnTo>
                    <a:pt x="318" y="8"/>
                  </a:lnTo>
                  <a:lnTo>
                    <a:pt x="318" y="11"/>
                  </a:lnTo>
                  <a:lnTo>
                    <a:pt x="318" y="16"/>
                  </a:lnTo>
                  <a:lnTo>
                    <a:pt x="318" y="20"/>
                  </a:lnTo>
                  <a:lnTo>
                    <a:pt x="318" y="24"/>
                  </a:lnTo>
                  <a:lnTo>
                    <a:pt x="318" y="29"/>
                  </a:lnTo>
                  <a:lnTo>
                    <a:pt x="318" y="33"/>
                  </a:lnTo>
                  <a:lnTo>
                    <a:pt x="318" y="38"/>
                  </a:lnTo>
                  <a:lnTo>
                    <a:pt x="318" y="42"/>
                  </a:lnTo>
                  <a:lnTo>
                    <a:pt x="318" y="45"/>
                  </a:lnTo>
                  <a:lnTo>
                    <a:pt x="318" y="49"/>
                  </a:lnTo>
                  <a:lnTo>
                    <a:pt x="318" y="54"/>
                  </a:lnTo>
                  <a:lnTo>
                    <a:pt x="318" y="58"/>
                  </a:lnTo>
                  <a:lnTo>
                    <a:pt x="318" y="62"/>
                  </a:lnTo>
                  <a:lnTo>
                    <a:pt x="318" y="67"/>
                  </a:lnTo>
                  <a:lnTo>
                    <a:pt x="318" y="71"/>
                  </a:lnTo>
                  <a:lnTo>
                    <a:pt x="318" y="79"/>
                  </a:lnTo>
                  <a:lnTo>
                    <a:pt x="316" y="79"/>
                  </a:lnTo>
                  <a:lnTo>
                    <a:pt x="314" y="79"/>
                  </a:lnTo>
                  <a:lnTo>
                    <a:pt x="312" y="79"/>
                  </a:lnTo>
                  <a:lnTo>
                    <a:pt x="310" y="79"/>
                  </a:lnTo>
                  <a:lnTo>
                    <a:pt x="308" y="79"/>
                  </a:lnTo>
                  <a:lnTo>
                    <a:pt x="306" y="79"/>
                  </a:lnTo>
                  <a:lnTo>
                    <a:pt x="304" y="77"/>
                  </a:lnTo>
                  <a:lnTo>
                    <a:pt x="302" y="77"/>
                  </a:lnTo>
                  <a:lnTo>
                    <a:pt x="300" y="77"/>
                  </a:lnTo>
                  <a:lnTo>
                    <a:pt x="298" y="77"/>
                  </a:lnTo>
                  <a:lnTo>
                    <a:pt x="296" y="77"/>
                  </a:lnTo>
                  <a:lnTo>
                    <a:pt x="294" y="77"/>
                  </a:lnTo>
                  <a:lnTo>
                    <a:pt x="292" y="77"/>
                  </a:lnTo>
                  <a:lnTo>
                    <a:pt x="290" y="77"/>
                  </a:lnTo>
                  <a:lnTo>
                    <a:pt x="288" y="77"/>
                  </a:lnTo>
                  <a:lnTo>
                    <a:pt x="286" y="77"/>
                  </a:lnTo>
                  <a:lnTo>
                    <a:pt x="286" y="76"/>
                  </a:lnTo>
                  <a:lnTo>
                    <a:pt x="286" y="74"/>
                  </a:lnTo>
                  <a:lnTo>
                    <a:pt x="286" y="73"/>
                  </a:lnTo>
                  <a:lnTo>
                    <a:pt x="286" y="70"/>
                  </a:lnTo>
                  <a:lnTo>
                    <a:pt x="286" y="68"/>
                  </a:lnTo>
                  <a:lnTo>
                    <a:pt x="286" y="65"/>
                  </a:lnTo>
                  <a:lnTo>
                    <a:pt x="286" y="64"/>
                  </a:lnTo>
                  <a:lnTo>
                    <a:pt x="286" y="61"/>
                  </a:lnTo>
                  <a:lnTo>
                    <a:pt x="286" y="58"/>
                  </a:lnTo>
                  <a:lnTo>
                    <a:pt x="286" y="57"/>
                  </a:lnTo>
                  <a:lnTo>
                    <a:pt x="286" y="54"/>
                  </a:lnTo>
                  <a:lnTo>
                    <a:pt x="286" y="52"/>
                  </a:lnTo>
                  <a:lnTo>
                    <a:pt x="286" y="51"/>
                  </a:lnTo>
                  <a:lnTo>
                    <a:pt x="286" y="48"/>
                  </a:lnTo>
                  <a:lnTo>
                    <a:pt x="286" y="45"/>
                  </a:lnTo>
                  <a:lnTo>
                    <a:pt x="286" y="42"/>
                  </a:lnTo>
                  <a:lnTo>
                    <a:pt x="283" y="43"/>
                  </a:lnTo>
                  <a:lnTo>
                    <a:pt x="282" y="45"/>
                  </a:lnTo>
                  <a:lnTo>
                    <a:pt x="280" y="48"/>
                  </a:lnTo>
                  <a:lnTo>
                    <a:pt x="278" y="51"/>
                  </a:lnTo>
                  <a:lnTo>
                    <a:pt x="275" y="52"/>
                  </a:lnTo>
                  <a:lnTo>
                    <a:pt x="274" y="55"/>
                  </a:lnTo>
                  <a:lnTo>
                    <a:pt x="271" y="57"/>
                  </a:lnTo>
                  <a:lnTo>
                    <a:pt x="270" y="59"/>
                  </a:lnTo>
                  <a:lnTo>
                    <a:pt x="267" y="61"/>
                  </a:lnTo>
                  <a:lnTo>
                    <a:pt x="266" y="64"/>
                  </a:lnTo>
                  <a:lnTo>
                    <a:pt x="263" y="65"/>
                  </a:lnTo>
                  <a:lnTo>
                    <a:pt x="262" y="68"/>
                  </a:lnTo>
                  <a:lnTo>
                    <a:pt x="259" y="70"/>
                  </a:lnTo>
                  <a:lnTo>
                    <a:pt x="257" y="73"/>
                  </a:lnTo>
                  <a:lnTo>
                    <a:pt x="255" y="76"/>
                  </a:lnTo>
                  <a:lnTo>
                    <a:pt x="251" y="79"/>
                  </a:lnTo>
                  <a:lnTo>
                    <a:pt x="249" y="79"/>
                  </a:lnTo>
                  <a:lnTo>
                    <a:pt x="247" y="79"/>
                  </a:lnTo>
                  <a:lnTo>
                    <a:pt x="246" y="79"/>
                  </a:lnTo>
                  <a:lnTo>
                    <a:pt x="243" y="79"/>
                  </a:lnTo>
                  <a:lnTo>
                    <a:pt x="242" y="79"/>
                  </a:lnTo>
                  <a:lnTo>
                    <a:pt x="239" y="79"/>
                  </a:lnTo>
                  <a:lnTo>
                    <a:pt x="238" y="79"/>
                  </a:lnTo>
                  <a:lnTo>
                    <a:pt x="237" y="79"/>
                  </a:lnTo>
                  <a:lnTo>
                    <a:pt x="234" y="79"/>
                  </a:lnTo>
                  <a:lnTo>
                    <a:pt x="233" y="79"/>
                  </a:lnTo>
                  <a:lnTo>
                    <a:pt x="231" y="79"/>
                  </a:lnTo>
                  <a:lnTo>
                    <a:pt x="229" y="79"/>
                  </a:lnTo>
                  <a:lnTo>
                    <a:pt x="227" y="79"/>
                  </a:lnTo>
                  <a:lnTo>
                    <a:pt x="225" y="79"/>
                  </a:lnTo>
                  <a:lnTo>
                    <a:pt x="223" y="79"/>
                  </a:lnTo>
                  <a:lnTo>
                    <a:pt x="222" y="77"/>
                  </a:lnTo>
                  <a:lnTo>
                    <a:pt x="219" y="74"/>
                  </a:lnTo>
                  <a:lnTo>
                    <a:pt x="217" y="73"/>
                  </a:lnTo>
                  <a:lnTo>
                    <a:pt x="214" y="70"/>
                  </a:lnTo>
                  <a:lnTo>
                    <a:pt x="212" y="67"/>
                  </a:lnTo>
                  <a:lnTo>
                    <a:pt x="210" y="65"/>
                  </a:lnTo>
                  <a:lnTo>
                    <a:pt x="208" y="62"/>
                  </a:lnTo>
                  <a:lnTo>
                    <a:pt x="205" y="59"/>
                  </a:lnTo>
                  <a:lnTo>
                    <a:pt x="204" y="58"/>
                  </a:lnTo>
                  <a:lnTo>
                    <a:pt x="201" y="55"/>
                  </a:lnTo>
                  <a:lnTo>
                    <a:pt x="198" y="54"/>
                  </a:lnTo>
                  <a:lnTo>
                    <a:pt x="197" y="51"/>
                  </a:lnTo>
                  <a:lnTo>
                    <a:pt x="194" y="48"/>
                  </a:lnTo>
                  <a:lnTo>
                    <a:pt x="192" y="46"/>
                  </a:lnTo>
                  <a:lnTo>
                    <a:pt x="190" y="43"/>
                  </a:lnTo>
                  <a:lnTo>
                    <a:pt x="186" y="40"/>
                  </a:lnTo>
                  <a:lnTo>
                    <a:pt x="186" y="42"/>
                  </a:lnTo>
                  <a:lnTo>
                    <a:pt x="186" y="43"/>
                  </a:lnTo>
                  <a:lnTo>
                    <a:pt x="186" y="45"/>
                  </a:lnTo>
                  <a:lnTo>
                    <a:pt x="186" y="48"/>
                  </a:lnTo>
                  <a:lnTo>
                    <a:pt x="186" y="49"/>
                  </a:lnTo>
                  <a:lnTo>
                    <a:pt x="186" y="51"/>
                  </a:lnTo>
                  <a:lnTo>
                    <a:pt x="186" y="54"/>
                  </a:lnTo>
                  <a:lnTo>
                    <a:pt x="186" y="55"/>
                  </a:lnTo>
                  <a:lnTo>
                    <a:pt x="186" y="57"/>
                  </a:lnTo>
                  <a:lnTo>
                    <a:pt x="186" y="58"/>
                  </a:lnTo>
                  <a:lnTo>
                    <a:pt x="186" y="61"/>
                  </a:lnTo>
                  <a:lnTo>
                    <a:pt x="186" y="62"/>
                  </a:lnTo>
                  <a:lnTo>
                    <a:pt x="186" y="64"/>
                  </a:lnTo>
                  <a:lnTo>
                    <a:pt x="186" y="65"/>
                  </a:lnTo>
                  <a:lnTo>
                    <a:pt x="186" y="67"/>
                  </a:lnTo>
                  <a:lnTo>
                    <a:pt x="186" y="68"/>
                  </a:lnTo>
                  <a:lnTo>
                    <a:pt x="186" y="70"/>
                  </a:lnTo>
                  <a:lnTo>
                    <a:pt x="185" y="70"/>
                  </a:lnTo>
                  <a:lnTo>
                    <a:pt x="185" y="71"/>
                  </a:lnTo>
                  <a:lnTo>
                    <a:pt x="184" y="73"/>
                  </a:lnTo>
                  <a:lnTo>
                    <a:pt x="182" y="74"/>
                  </a:lnTo>
                  <a:lnTo>
                    <a:pt x="181" y="74"/>
                  </a:lnTo>
                  <a:lnTo>
                    <a:pt x="180" y="76"/>
                  </a:lnTo>
                  <a:lnTo>
                    <a:pt x="178" y="76"/>
                  </a:lnTo>
                  <a:lnTo>
                    <a:pt x="177" y="76"/>
                  </a:lnTo>
                  <a:lnTo>
                    <a:pt x="176" y="77"/>
                  </a:lnTo>
                  <a:lnTo>
                    <a:pt x="174" y="77"/>
                  </a:lnTo>
                  <a:lnTo>
                    <a:pt x="173" y="77"/>
                  </a:lnTo>
                  <a:lnTo>
                    <a:pt x="170" y="79"/>
                  </a:lnTo>
                  <a:lnTo>
                    <a:pt x="168" y="79"/>
                  </a:lnTo>
                  <a:lnTo>
                    <a:pt x="162" y="79"/>
                  </a:lnTo>
                  <a:lnTo>
                    <a:pt x="155" y="79"/>
                  </a:lnTo>
                  <a:lnTo>
                    <a:pt x="145" y="79"/>
                  </a:lnTo>
                  <a:lnTo>
                    <a:pt x="136" y="79"/>
                  </a:lnTo>
                  <a:lnTo>
                    <a:pt x="127" y="79"/>
                  </a:lnTo>
                  <a:lnTo>
                    <a:pt x="117" y="79"/>
                  </a:lnTo>
                  <a:lnTo>
                    <a:pt x="108" y="79"/>
                  </a:lnTo>
                  <a:lnTo>
                    <a:pt x="99" y="79"/>
                  </a:lnTo>
                  <a:lnTo>
                    <a:pt x="90" y="79"/>
                  </a:lnTo>
                  <a:lnTo>
                    <a:pt x="80" y="79"/>
                  </a:lnTo>
                  <a:lnTo>
                    <a:pt x="71" y="79"/>
                  </a:lnTo>
                  <a:lnTo>
                    <a:pt x="62" y="79"/>
                  </a:lnTo>
                  <a:lnTo>
                    <a:pt x="53" y="79"/>
                  </a:lnTo>
                  <a:lnTo>
                    <a:pt x="43" y="79"/>
                  </a:lnTo>
                  <a:lnTo>
                    <a:pt x="34" y="79"/>
                  </a:lnTo>
                  <a:lnTo>
                    <a:pt x="19" y="79"/>
                  </a:lnTo>
                  <a:lnTo>
                    <a:pt x="18" y="79"/>
                  </a:lnTo>
                  <a:lnTo>
                    <a:pt x="17" y="79"/>
                  </a:lnTo>
                  <a:lnTo>
                    <a:pt x="14" y="79"/>
                  </a:lnTo>
                  <a:lnTo>
                    <a:pt x="11" y="77"/>
                  </a:lnTo>
                  <a:lnTo>
                    <a:pt x="10" y="77"/>
                  </a:lnTo>
                  <a:lnTo>
                    <a:pt x="9" y="77"/>
                  </a:lnTo>
                  <a:lnTo>
                    <a:pt x="7" y="76"/>
                  </a:lnTo>
                  <a:lnTo>
                    <a:pt x="5" y="76"/>
                  </a:lnTo>
                  <a:lnTo>
                    <a:pt x="5" y="74"/>
                  </a:lnTo>
                  <a:lnTo>
                    <a:pt x="3" y="74"/>
                  </a:lnTo>
                  <a:lnTo>
                    <a:pt x="2" y="73"/>
                  </a:lnTo>
                  <a:lnTo>
                    <a:pt x="1" y="71"/>
                  </a:lnTo>
                  <a:lnTo>
                    <a:pt x="1" y="70"/>
                  </a:lnTo>
                  <a:lnTo>
                    <a:pt x="0" y="68"/>
                  </a:lnTo>
                  <a:lnTo>
                    <a:pt x="0" y="67"/>
                  </a:lnTo>
                  <a:lnTo>
                    <a:pt x="0" y="64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0" y="8"/>
                  </a:lnTo>
                  <a:lnTo>
                    <a:pt x="1" y="7"/>
                  </a:lnTo>
                  <a:lnTo>
                    <a:pt x="1" y="5"/>
                  </a:lnTo>
                  <a:lnTo>
                    <a:pt x="2" y="4"/>
                  </a:lnTo>
                  <a:lnTo>
                    <a:pt x="3" y="4"/>
                  </a:lnTo>
                  <a:lnTo>
                    <a:pt x="5" y="2"/>
                  </a:lnTo>
                  <a:lnTo>
                    <a:pt x="6" y="2"/>
                  </a:lnTo>
                  <a:lnTo>
                    <a:pt x="7" y="1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2" y="0"/>
                  </a:lnTo>
                </a:path>
              </a:pathLst>
            </a:custGeom>
            <a:solidFill>
              <a:srgbClr val="FFCC00"/>
            </a:solidFill>
            <a:ln w="254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>
              <a:outerShdw dist="35921" dir="2700000" algn="ctr" rotWithShape="0">
                <a:schemeClr val="accent2"/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42875" y="6350000"/>
            <a:ext cx="2133600" cy="365125"/>
          </a:xfrm>
        </p:spPr>
        <p:txBody>
          <a:bodyPr/>
          <a:lstStyle/>
          <a:p>
            <a:pPr algn="l">
              <a:defRPr/>
            </a:pPr>
            <a:fld id="{7E9B5609-F0F9-405F-A6CE-142A9EAA209B}" type="slidenum">
              <a:rPr lang="en-US"/>
              <a:pPr algn="l">
                <a:defRPr/>
              </a:pPr>
              <a:t>16</a:t>
            </a:fld>
            <a:r>
              <a:rPr lang="en-US" dirty="0"/>
              <a:t>		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38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For More Information and Assistance</a:t>
            </a:r>
            <a:endParaRPr lang="en-US" sz="31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0" y="1357313"/>
            <a:ext cx="8643938" cy="5072062"/>
          </a:xfrm>
        </p:spPr>
        <p:txBody>
          <a:bodyPr rtlCol="0">
            <a:normAutofit fontScale="85000" lnSpcReduction="20000"/>
          </a:bodyPr>
          <a:lstStyle/>
          <a:p>
            <a:pPr>
              <a:buFont typeface="Arial" charset="0"/>
              <a:buNone/>
              <a:defRPr/>
            </a:pPr>
            <a:r>
              <a:rPr lang="en-US" dirty="0" smtClean="0"/>
              <a:t>CTF guidance link:</a:t>
            </a:r>
          </a:p>
          <a:p>
            <a:pPr>
              <a:buFont typeface="Arial" charset="0"/>
              <a:buNone/>
              <a:defRPr/>
            </a:pPr>
            <a:r>
              <a:rPr lang="en-US" dirty="0" smtClean="0"/>
              <a:t>http://chamberofmines.co.za/documents/Gap_analysis.pdf</a:t>
            </a:r>
          </a:p>
          <a:p>
            <a:pPr>
              <a:buFont typeface="Arial" charset="0"/>
              <a:buNone/>
              <a:defRPr/>
            </a:pPr>
            <a:endParaRPr lang="en-US" dirty="0" smtClean="0"/>
          </a:p>
          <a:p>
            <a:pPr>
              <a:buFont typeface="Arial" charset="0"/>
              <a:buNone/>
              <a:defRPr/>
            </a:pPr>
            <a:r>
              <a:rPr lang="en-US" dirty="0" smtClean="0"/>
              <a:t>Please contact:</a:t>
            </a:r>
          </a:p>
          <a:p>
            <a:pPr algn="ctr">
              <a:buFont typeface="Arial" charset="0"/>
              <a:buNone/>
              <a:defRPr/>
            </a:pPr>
            <a:r>
              <a:rPr lang="en-US" sz="2800" b="1" dirty="0" smtClean="0"/>
              <a:t>Dr </a:t>
            </a:r>
            <a:r>
              <a:rPr lang="en-US" sz="2800" b="1" dirty="0" err="1" smtClean="0"/>
              <a:t>Sizwe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Phakathi</a:t>
            </a:r>
            <a:endParaRPr lang="en-US" sz="2800" b="1" dirty="0" smtClean="0"/>
          </a:p>
          <a:p>
            <a:pPr algn="ctr">
              <a:buFont typeface="Arial" charset="0"/>
              <a:buNone/>
              <a:defRPr/>
            </a:pPr>
            <a:r>
              <a:rPr lang="en-US" sz="2800" b="1" dirty="0" smtClean="0"/>
              <a:t>Deputy Head: Safety &amp; Sustainable Development </a:t>
            </a:r>
          </a:p>
          <a:p>
            <a:pPr algn="ctr">
              <a:buFont typeface="Arial" charset="0"/>
              <a:buNone/>
              <a:defRPr/>
            </a:pPr>
            <a:r>
              <a:rPr lang="en-US" sz="2800" b="1" dirty="0" smtClean="0"/>
              <a:t>Chamber of Mines of South Africa</a:t>
            </a:r>
          </a:p>
          <a:p>
            <a:pPr algn="ctr">
              <a:buFont typeface="Arial" charset="0"/>
              <a:buNone/>
              <a:defRPr/>
            </a:pPr>
            <a:r>
              <a:rPr lang="en-US" sz="2800" b="1" dirty="0" smtClean="0"/>
              <a:t>Tel: +27 (0) 11 498 7473</a:t>
            </a:r>
          </a:p>
          <a:p>
            <a:pPr algn="ctr">
              <a:buFont typeface="Arial" charset="0"/>
              <a:buNone/>
              <a:defRPr/>
            </a:pPr>
            <a:r>
              <a:rPr lang="en-US" sz="2800" b="1" dirty="0" smtClean="0"/>
              <a:t>Cell: +27 (0) 78 491 8997 </a:t>
            </a:r>
          </a:p>
          <a:p>
            <a:pPr algn="ctr">
              <a:buFont typeface="Arial" charset="0"/>
              <a:buNone/>
              <a:defRPr/>
            </a:pPr>
            <a:r>
              <a:rPr lang="en-US" sz="2800" b="1" dirty="0" smtClean="0"/>
              <a:t>Fax: +27 (0) 11 498 7446</a:t>
            </a:r>
          </a:p>
          <a:p>
            <a:pPr algn="ctr">
              <a:buFont typeface="Arial" charset="0"/>
              <a:buNone/>
              <a:defRPr/>
            </a:pPr>
            <a:r>
              <a:rPr lang="en-US" sz="2800" b="1" dirty="0" smtClean="0"/>
              <a:t>E-mail: sphakathi@chamberofmines.org.za </a:t>
            </a:r>
          </a:p>
          <a:p>
            <a:pPr algn="ctr">
              <a:buFont typeface="Arial" charset="0"/>
              <a:buNone/>
              <a:defRPr/>
            </a:pPr>
            <a:endParaRPr lang="en-US" sz="2400" b="1" dirty="0" smtClean="0"/>
          </a:p>
          <a:p>
            <a:pPr algn="ctr">
              <a:buFont typeface="Arial" charset="0"/>
              <a:buNone/>
              <a:defRPr/>
            </a:pPr>
            <a:r>
              <a:rPr lang="en-US" sz="2800" dirty="0" smtClean="0"/>
              <a:t>Thank You!</a:t>
            </a: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  <p:sp>
        <p:nvSpPr>
          <p:cNvPr id="18436" name="Line 11"/>
          <p:cNvSpPr>
            <a:spLocks noChangeShapeType="1"/>
          </p:cNvSpPr>
          <p:nvPr/>
        </p:nvSpPr>
        <p:spPr bwMode="auto">
          <a:xfrm>
            <a:off x="363538" y="1268413"/>
            <a:ext cx="83518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8437" name="Group 9"/>
          <p:cNvGrpSpPr>
            <a:grpSpLocks/>
          </p:cNvGrpSpPr>
          <p:nvPr/>
        </p:nvGrpSpPr>
        <p:grpSpPr bwMode="auto">
          <a:xfrm>
            <a:off x="8316913" y="6438900"/>
            <a:ext cx="641350" cy="347663"/>
            <a:chOff x="2526" y="1894"/>
            <a:chExt cx="403" cy="219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2526" y="1894"/>
              <a:ext cx="403" cy="219"/>
            </a:xfrm>
            <a:custGeom>
              <a:avLst/>
              <a:gdLst/>
              <a:ahLst/>
              <a:cxnLst>
                <a:cxn ang="0">
                  <a:pos x="315" y="0"/>
                </a:cxn>
                <a:cxn ang="0">
                  <a:pos x="329" y="1"/>
                </a:cxn>
                <a:cxn ang="0">
                  <a:pos x="345" y="3"/>
                </a:cxn>
                <a:cxn ang="0">
                  <a:pos x="361" y="8"/>
                </a:cxn>
                <a:cxn ang="0">
                  <a:pos x="373" y="14"/>
                </a:cxn>
                <a:cxn ang="0">
                  <a:pos x="384" y="22"/>
                </a:cxn>
                <a:cxn ang="0">
                  <a:pos x="393" y="31"/>
                </a:cxn>
                <a:cxn ang="0">
                  <a:pos x="399" y="42"/>
                </a:cxn>
                <a:cxn ang="0">
                  <a:pos x="402" y="55"/>
                </a:cxn>
                <a:cxn ang="0">
                  <a:pos x="402" y="163"/>
                </a:cxn>
                <a:cxn ang="0">
                  <a:pos x="399" y="175"/>
                </a:cxn>
                <a:cxn ang="0">
                  <a:pos x="393" y="186"/>
                </a:cxn>
                <a:cxn ang="0">
                  <a:pos x="384" y="195"/>
                </a:cxn>
                <a:cxn ang="0">
                  <a:pos x="373" y="203"/>
                </a:cxn>
                <a:cxn ang="0">
                  <a:pos x="361" y="209"/>
                </a:cxn>
                <a:cxn ang="0">
                  <a:pos x="345" y="214"/>
                </a:cxn>
                <a:cxn ang="0">
                  <a:pos x="329" y="216"/>
                </a:cxn>
                <a:cxn ang="0">
                  <a:pos x="86" y="218"/>
                </a:cxn>
                <a:cxn ang="0">
                  <a:pos x="72" y="216"/>
                </a:cxn>
                <a:cxn ang="0">
                  <a:pos x="56" y="214"/>
                </a:cxn>
                <a:cxn ang="0">
                  <a:pos x="40" y="209"/>
                </a:cxn>
                <a:cxn ang="0">
                  <a:pos x="28" y="203"/>
                </a:cxn>
                <a:cxn ang="0">
                  <a:pos x="17" y="195"/>
                </a:cxn>
                <a:cxn ang="0">
                  <a:pos x="8" y="186"/>
                </a:cxn>
                <a:cxn ang="0">
                  <a:pos x="2" y="175"/>
                </a:cxn>
                <a:cxn ang="0">
                  <a:pos x="0" y="160"/>
                </a:cxn>
                <a:cxn ang="0">
                  <a:pos x="0" y="54"/>
                </a:cxn>
                <a:cxn ang="0">
                  <a:pos x="2" y="42"/>
                </a:cxn>
                <a:cxn ang="0">
                  <a:pos x="8" y="31"/>
                </a:cxn>
                <a:cxn ang="0">
                  <a:pos x="17" y="22"/>
                </a:cxn>
                <a:cxn ang="0">
                  <a:pos x="28" y="14"/>
                </a:cxn>
                <a:cxn ang="0">
                  <a:pos x="40" y="8"/>
                </a:cxn>
                <a:cxn ang="0">
                  <a:pos x="56" y="3"/>
                </a:cxn>
                <a:cxn ang="0">
                  <a:pos x="72" y="1"/>
                </a:cxn>
              </a:cxnLst>
              <a:rect l="0" t="0" r="r" b="b"/>
              <a:pathLst>
                <a:path w="403" h="219">
                  <a:moveTo>
                    <a:pt x="86" y="0"/>
                  </a:moveTo>
                  <a:lnTo>
                    <a:pt x="315" y="0"/>
                  </a:lnTo>
                  <a:lnTo>
                    <a:pt x="321" y="0"/>
                  </a:lnTo>
                  <a:lnTo>
                    <a:pt x="329" y="1"/>
                  </a:lnTo>
                  <a:lnTo>
                    <a:pt x="337" y="1"/>
                  </a:lnTo>
                  <a:lnTo>
                    <a:pt x="345" y="3"/>
                  </a:lnTo>
                  <a:lnTo>
                    <a:pt x="353" y="6"/>
                  </a:lnTo>
                  <a:lnTo>
                    <a:pt x="361" y="8"/>
                  </a:lnTo>
                  <a:lnTo>
                    <a:pt x="367" y="11"/>
                  </a:lnTo>
                  <a:lnTo>
                    <a:pt x="373" y="14"/>
                  </a:lnTo>
                  <a:lnTo>
                    <a:pt x="379" y="19"/>
                  </a:lnTo>
                  <a:lnTo>
                    <a:pt x="384" y="22"/>
                  </a:lnTo>
                  <a:lnTo>
                    <a:pt x="388" y="27"/>
                  </a:lnTo>
                  <a:lnTo>
                    <a:pt x="393" y="31"/>
                  </a:lnTo>
                  <a:lnTo>
                    <a:pt x="396" y="36"/>
                  </a:lnTo>
                  <a:lnTo>
                    <a:pt x="399" y="42"/>
                  </a:lnTo>
                  <a:lnTo>
                    <a:pt x="400" y="47"/>
                  </a:lnTo>
                  <a:lnTo>
                    <a:pt x="402" y="55"/>
                  </a:lnTo>
                  <a:lnTo>
                    <a:pt x="402" y="160"/>
                  </a:lnTo>
                  <a:lnTo>
                    <a:pt x="402" y="163"/>
                  </a:lnTo>
                  <a:lnTo>
                    <a:pt x="400" y="170"/>
                  </a:lnTo>
                  <a:lnTo>
                    <a:pt x="399" y="175"/>
                  </a:lnTo>
                  <a:lnTo>
                    <a:pt x="396" y="181"/>
                  </a:lnTo>
                  <a:lnTo>
                    <a:pt x="393" y="186"/>
                  </a:lnTo>
                  <a:lnTo>
                    <a:pt x="388" y="190"/>
                  </a:lnTo>
                  <a:lnTo>
                    <a:pt x="384" y="195"/>
                  </a:lnTo>
                  <a:lnTo>
                    <a:pt x="379" y="198"/>
                  </a:lnTo>
                  <a:lnTo>
                    <a:pt x="373" y="203"/>
                  </a:lnTo>
                  <a:lnTo>
                    <a:pt x="367" y="206"/>
                  </a:lnTo>
                  <a:lnTo>
                    <a:pt x="361" y="209"/>
                  </a:lnTo>
                  <a:lnTo>
                    <a:pt x="353" y="211"/>
                  </a:lnTo>
                  <a:lnTo>
                    <a:pt x="345" y="214"/>
                  </a:lnTo>
                  <a:lnTo>
                    <a:pt x="337" y="214"/>
                  </a:lnTo>
                  <a:lnTo>
                    <a:pt x="329" y="216"/>
                  </a:lnTo>
                  <a:lnTo>
                    <a:pt x="315" y="218"/>
                  </a:lnTo>
                  <a:lnTo>
                    <a:pt x="86" y="218"/>
                  </a:lnTo>
                  <a:lnTo>
                    <a:pt x="80" y="218"/>
                  </a:lnTo>
                  <a:lnTo>
                    <a:pt x="72" y="216"/>
                  </a:lnTo>
                  <a:lnTo>
                    <a:pt x="64" y="214"/>
                  </a:lnTo>
                  <a:lnTo>
                    <a:pt x="56" y="214"/>
                  </a:lnTo>
                  <a:lnTo>
                    <a:pt x="48" y="211"/>
                  </a:lnTo>
                  <a:lnTo>
                    <a:pt x="40" y="209"/>
                  </a:lnTo>
                  <a:lnTo>
                    <a:pt x="34" y="206"/>
                  </a:lnTo>
                  <a:lnTo>
                    <a:pt x="28" y="203"/>
                  </a:lnTo>
                  <a:lnTo>
                    <a:pt x="21" y="198"/>
                  </a:lnTo>
                  <a:lnTo>
                    <a:pt x="17" y="195"/>
                  </a:lnTo>
                  <a:lnTo>
                    <a:pt x="12" y="190"/>
                  </a:lnTo>
                  <a:lnTo>
                    <a:pt x="8" y="186"/>
                  </a:lnTo>
                  <a:lnTo>
                    <a:pt x="5" y="181"/>
                  </a:lnTo>
                  <a:lnTo>
                    <a:pt x="2" y="175"/>
                  </a:lnTo>
                  <a:lnTo>
                    <a:pt x="1" y="170"/>
                  </a:lnTo>
                  <a:lnTo>
                    <a:pt x="0" y="160"/>
                  </a:lnTo>
                  <a:lnTo>
                    <a:pt x="0" y="55"/>
                  </a:lnTo>
                  <a:lnTo>
                    <a:pt x="0" y="54"/>
                  </a:lnTo>
                  <a:lnTo>
                    <a:pt x="1" y="47"/>
                  </a:lnTo>
                  <a:lnTo>
                    <a:pt x="2" y="42"/>
                  </a:lnTo>
                  <a:lnTo>
                    <a:pt x="5" y="36"/>
                  </a:lnTo>
                  <a:lnTo>
                    <a:pt x="8" y="31"/>
                  </a:lnTo>
                  <a:lnTo>
                    <a:pt x="12" y="27"/>
                  </a:lnTo>
                  <a:lnTo>
                    <a:pt x="17" y="22"/>
                  </a:lnTo>
                  <a:lnTo>
                    <a:pt x="21" y="19"/>
                  </a:lnTo>
                  <a:lnTo>
                    <a:pt x="28" y="14"/>
                  </a:lnTo>
                  <a:lnTo>
                    <a:pt x="34" y="11"/>
                  </a:lnTo>
                  <a:lnTo>
                    <a:pt x="40" y="8"/>
                  </a:lnTo>
                  <a:lnTo>
                    <a:pt x="48" y="6"/>
                  </a:lnTo>
                  <a:lnTo>
                    <a:pt x="56" y="3"/>
                  </a:lnTo>
                  <a:lnTo>
                    <a:pt x="64" y="1"/>
                  </a:lnTo>
                  <a:lnTo>
                    <a:pt x="72" y="1"/>
                  </a:lnTo>
                  <a:lnTo>
                    <a:pt x="86" y="0"/>
                  </a:lnTo>
                </a:path>
              </a:pathLst>
            </a:custGeom>
            <a:solidFill>
              <a:srgbClr val="FFCC00"/>
            </a:solidFill>
            <a:ln w="254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2564" y="1959"/>
              <a:ext cx="319" cy="80"/>
            </a:xfrm>
            <a:custGeom>
              <a:avLst/>
              <a:gdLst/>
              <a:ahLst/>
              <a:cxnLst>
                <a:cxn ang="0">
                  <a:pos x="119" y="0"/>
                </a:cxn>
                <a:cxn ang="0">
                  <a:pos x="128" y="7"/>
                </a:cxn>
                <a:cxn ang="0">
                  <a:pos x="128" y="19"/>
                </a:cxn>
                <a:cxn ang="0">
                  <a:pos x="128" y="29"/>
                </a:cxn>
                <a:cxn ang="0">
                  <a:pos x="128" y="39"/>
                </a:cxn>
                <a:cxn ang="0">
                  <a:pos x="120" y="40"/>
                </a:cxn>
                <a:cxn ang="0">
                  <a:pos x="109" y="40"/>
                </a:cxn>
                <a:cxn ang="0">
                  <a:pos x="104" y="36"/>
                </a:cxn>
                <a:cxn ang="0">
                  <a:pos x="102" y="29"/>
                </a:cxn>
                <a:cxn ang="0">
                  <a:pos x="88" y="27"/>
                </a:cxn>
                <a:cxn ang="0">
                  <a:pos x="64" y="27"/>
                </a:cxn>
                <a:cxn ang="0">
                  <a:pos x="38" y="27"/>
                </a:cxn>
                <a:cxn ang="0">
                  <a:pos x="30" y="30"/>
                </a:cxn>
                <a:cxn ang="0">
                  <a:pos x="30" y="40"/>
                </a:cxn>
                <a:cxn ang="0">
                  <a:pos x="30" y="51"/>
                </a:cxn>
                <a:cxn ang="0">
                  <a:pos x="37" y="55"/>
                </a:cxn>
                <a:cxn ang="0">
                  <a:pos x="79" y="55"/>
                </a:cxn>
                <a:cxn ang="0">
                  <a:pos x="131" y="55"/>
                </a:cxn>
                <a:cxn ang="0">
                  <a:pos x="157" y="45"/>
                </a:cxn>
                <a:cxn ang="0">
                  <a:pos x="157" y="27"/>
                </a:cxn>
                <a:cxn ang="0">
                  <a:pos x="157" y="8"/>
                </a:cxn>
                <a:cxn ang="0">
                  <a:pos x="162" y="1"/>
                </a:cxn>
                <a:cxn ang="0">
                  <a:pos x="174" y="0"/>
                </a:cxn>
                <a:cxn ang="0">
                  <a:pos x="184" y="0"/>
                </a:cxn>
                <a:cxn ang="0">
                  <a:pos x="190" y="2"/>
                </a:cxn>
                <a:cxn ang="0">
                  <a:pos x="208" y="19"/>
                </a:cxn>
                <a:cxn ang="0">
                  <a:pos x="227" y="39"/>
                </a:cxn>
                <a:cxn ang="0">
                  <a:pos x="247" y="39"/>
                </a:cxn>
                <a:cxn ang="0">
                  <a:pos x="266" y="20"/>
                </a:cxn>
                <a:cxn ang="0">
                  <a:pos x="282" y="2"/>
                </a:cxn>
                <a:cxn ang="0">
                  <a:pos x="288" y="0"/>
                </a:cxn>
                <a:cxn ang="0">
                  <a:pos x="299" y="0"/>
                </a:cxn>
                <a:cxn ang="0">
                  <a:pos x="311" y="1"/>
                </a:cxn>
                <a:cxn ang="0">
                  <a:pos x="316" y="7"/>
                </a:cxn>
                <a:cxn ang="0">
                  <a:pos x="318" y="33"/>
                </a:cxn>
                <a:cxn ang="0">
                  <a:pos x="318" y="62"/>
                </a:cxn>
                <a:cxn ang="0">
                  <a:pos x="310" y="79"/>
                </a:cxn>
                <a:cxn ang="0">
                  <a:pos x="296" y="77"/>
                </a:cxn>
                <a:cxn ang="0">
                  <a:pos x="286" y="74"/>
                </a:cxn>
                <a:cxn ang="0">
                  <a:pos x="286" y="58"/>
                </a:cxn>
                <a:cxn ang="0">
                  <a:pos x="286" y="42"/>
                </a:cxn>
                <a:cxn ang="0">
                  <a:pos x="271" y="57"/>
                </a:cxn>
                <a:cxn ang="0">
                  <a:pos x="257" y="73"/>
                </a:cxn>
                <a:cxn ang="0">
                  <a:pos x="242" y="79"/>
                </a:cxn>
                <a:cxn ang="0">
                  <a:pos x="229" y="79"/>
                </a:cxn>
                <a:cxn ang="0">
                  <a:pos x="214" y="70"/>
                </a:cxn>
                <a:cxn ang="0">
                  <a:pos x="198" y="54"/>
                </a:cxn>
                <a:cxn ang="0">
                  <a:pos x="186" y="43"/>
                </a:cxn>
                <a:cxn ang="0">
                  <a:pos x="186" y="57"/>
                </a:cxn>
                <a:cxn ang="0">
                  <a:pos x="186" y="68"/>
                </a:cxn>
                <a:cxn ang="0">
                  <a:pos x="180" y="76"/>
                </a:cxn>
                <a:cxn ang="0">
                  <a:pos x="168" y="79"/>
                </a:cxn>
                <a:cxn ang="0">
                  <a:pos x="108" y="79"/>
                </a:cxn>
                <a:cxn ang="0">
                  <a:pos x="43" y="79"/>
                </a:cxn>
                <a:cxn ang="0">
                  <a:pos x="10" y="77"/>
                </a:cxn>
                <a:cxn ang="0">
                  <a:pos x="1" y="71"/>
                </a:cxn>
                <a:cxn ang="0">
                  <a:pos x="0" y="8"/>
                </a:cxn>
                <a:cxn ang="0">
                  <a:pos x="7" y="1"/>
                </a:cxn>
              </a:cxnLst>
              <a:rect l="0" t="0" r="r" b="b"/>
              <a:pathLst>
                <a:path w="319" h="80">
                  <a:moveTo>
                    <a:pt x="22" y="0"/>
                  </a:moveTo>
                  <a:lnTo>
                    <a:pt x="108" y="0"/>
                  </a:lnTo>
                  <a:lnTo>
                    <a:pt x="109" y="0"/>
                  </a:lnTo>
                  <a:lnTo>
                    <a:pt x="112" y="0"/>
                  </a:lnTo>
                  <a:lnTo>
                    <a:pt x="115" y="0"/>
                  </a:lnTo>
                  <a:lnTo>
                    <a:pt x="117" y="0"/>
                  </a:lnTo>
                  <a:lnTo>
                    <a:pt x="119" y="0"/>
                  </a:lnTo>
                  <a:lnTo>
                    <a:pt x="121" y="1"/>
                  </a:lnTo>
                  <a:lnTo>
                    <a:pt x="123" y="1"/>
                  </a:lnTo>
                  <a:lnTo>
                    <a:pt x="124" y="2"/>
                  </a:lnTo>
                  <a:lnTo>
                    <a:pt x="125" y="4"/>
                  </a:lnTo>
                  <a:lnTo>
                    <a:pt x="127" y="4"/>
                  </a:lnTo>
                  <a:lnTo>
                    <a:pt x="127" y="5"/>
                  </a:lnTo>
                  <a:lnTo>
                    <a:pt x="128" y="7"/>
                  </a:lnTo>
                  <a:lnTo>
                    <a:pt x="128" y="8"/>
                  </a:lnTo>
                  <a:lnTo>
                    <a:pt x="128" y="10"/>
                  </a:lnTo>
                  <a:lnTo>
                    <a:pt x="128" y="11"/>
                  </a:lnTo>
                  <a:lnTo>
                    <a:pt x="128" y="14"/>
                  </a:lnTo>
                  <a:lnTo>
                    <a:pt x="128" y="16"/>
                  </a:lnTo>
                  <a:lnTo>
                    <a:pt x="128" y="17"/>
                  </a:lnTo>
                  <a:lnTo>
                    <a:pt x="128" y="19"/>
                  </a:lnTo>
                  <a:lnTo>
                    <a:pt x="128" y="20"/>
                  </a:lnTo>
                  <a:lnTo>
                    <a:pt x="128" y="21"/>
                  </a:lnTo>
                  <a:lnTo>
                    <a:pt x="128" y="23"/>
                  </a:lnTo>
                  <a:lnTo>
                    <a:pt x="128" y="24"/>
                  </a:lnTo>
                  <a:lnTo>
                    <a:pt x="128" y="26"/>
                  </a:lnTo>
                  <a:lnTo>
                    <a:pt x="128" y="27"/>
                  </a:lnTo>
                  <a:lnTo>
                    <a:pt x="128" y="29"/>
                  </a:lnTo>
                  <a:lnTo>
                    <a:pt x="128" y="30"/>
                  </a:lnTo>
                  <a:lnTo>
                    <a:pt x="128" y="32"/>
                  </a:lnTo>
                  <a:lnTo>
                    <a:pt x="128" y="33"/>
                  </a:lnTo>
                  <a:lnTo>
                    <a:pt x="128" y="35"/>
                  </a:lnTo>
                  <a:lnTo>
                    <a:pt x="128" y="36"/>
                  </a:lnTo>
                  <a:lnTo>
                    <a:pt x="128" y="38"/>
                  </a:lnTo>
                  <a:lnTo>
                    <a:pt x="128" y="39"/>
                  </a:lnTo>
                  <a:lnTo>
                    <a:pt x="128" y="40"/>
                  </a:lnTo>
                  <a:lnTo>
                    <a:pt x="127" y="40"/>
                  </a:lnTo>
                  <a:lnTo>
                    <a:pt x="125" y="40"/>
                  </a:lnTo>
                  <a:lnTo>
                    <a:pt x="124" y="40"/>
                  </a:lnTo>
                  <a:lnTo>
                    <a:pt x="123" y="40"/>
                  </a:lnTo>
                  <a:lnTo>
                    <a:pt x="121" y="40"/>
                  </a:lnTo>
                  <a:lnTo>
                    <a:pt x="120" y="40"/>
                  </a:lnTo>
                  <a:lnTo>
                    <a:pt x="119" y="40"/>
                  </a:lnTo>
                  <a:lnTo>
                    <a:pt x="116" y="40"/>
                  </a:lnTo>
                  <a:lnTo>
                    <a:pt x="115" y="40"/>
                  </a:lnTo>
                  <a:lnTo>
                    <a:pt x="113" y="40"/>
                  </a:lnTo>
                  <a:lnTo>
                    <a:pt x="112" y="40"/>
                  </a:lnTo>
                  <a:lnTo>
                    <a:pt x="111" y="40"/>
                  </a:lnTo>
                  <a:lnTo>
                    <a:pt x="109" y="40"/>
                  </a:lnTo>
                  <a:lnTo>
                    <a:pt x="108" y="40"/>
                  </a:lnTo>
                  <a:lnTo>
                    <a:pt x="107" y="40"/>
                  </a:lnTo>
                  <a:lnTo>
                    <a:pt x="106" y="40"/>
                  </a:lnTo>
                  <a:lnTo>
                    <a:pt x="104" y="40"/>
                  </a:lnTo>
                  <a:lnTo>
                    <a:pt x="104" y="39"/>
                  </a:lnTo>
                  <a:lnTo>
                    <a:pt x="104" y="38"/>
                  </a:lnTo>
                  <a:lnTo>
                    <a:pt x="104" y="36"/>
                  </a:lnTo>
                  <a:lnTo>
                    <a:pt x="104" y="35"/>
                  </a:lnTo>
                  <a:lnTo>
                    <a:pt x="104" y="33"/>
                  </a:lnTo>
                  <a:lnTo>
                    <a:pt x="104" y="32"/>
                  </a:lnTo>
                  <a:lnTo>
                    <a:pt x="104" y="30"/>
                  </a:lnTo>
                  <a:lnTo>
                    <a:pt x="103" y="30"/>
                  </a:lnTo>
                  <a:lnTo>
                    <a:pt x="103" y="29"/>
                  </a:lnTo>
                  <a:lnTo>
                    <a:pt x="102" y="29"/>
                  </a:lnTo>
                  <a:lnTo>
                    <a:pt x="100" y="27"/>
                  </a:lnTo>
                  <a:lnTo>
                    <a:pt x="99" y="27"/>
                  </a:lnTo>
                  <a:lnTo>
                    <a:pt x="98" y="27"/>
                  </a:lnTo>
                  <a:lnTo>
                    <a:pt x="96" y="27"/>
                  </a:lnTo>
                  <a:lnTo>
                    <a:pt x="95" y="27"/>
                  </a:lnTo>
                  <a:lnTo>
                    <a:pt x="92" y="27"/>
                  </a:lnTo>
                  <a:lnTo>
                    <a:pt x="88" y="27"/>
                  </a:lnTo>
                  <a:lnTo>
                    <a:pt x="86" y="27"/>
                  </a:lnTo>
                  <a:lnTo>
                    <a:pt x="82" y="27"/>
                  </a:lnTo>
                  <a:lnTo>
                    <a:pt x="79" y="27"/>
                  </a:lnTo>
                  <a:lnTo>
                    <a:pt x="75" y="27"/>
                  </a:lnTo>
                  <a:lnTo>
                    <a:pt x="71" y="27"/>
                  </a:lnTo>
                  <a:lnTo>
                    <a:pt x="68" y="27"/>
                  </a:lnTo>
                  <a:lnTo>
                    <a:pt x="64" y="27"/>
                  </a:lnTo>
                  <a:lnTo>
                    <a:pt x="62" y="27"/>
                  </a:lnTo>
                  <a:lnTo>
                    <a:pt x="58" y="27"/>
                  </a:lnTo>
                  <a:lnTo>
                    <a:pt x="54" y="27"/>
                  </a:lnTo>
                  <a:lnTo>
                    <a:pt x="50" y="27"/>
                  </a:lnTo>
                  <a:lnTo>
                    <a:pt x="47" y="27"/>
                  </a:lnTo>
                  <a:lnTo>
                    <a:pt x="43" y="27"/>
                  </a:lnTo>
                  <a:lnTo>
                    <a:pt x="38" y="27"/>
                  </a:lnTo>
                  <a:lnTo>
                    <a:pt x="37" y="27"/>
                  </a:lnTo>
                  <a:lnTo>
                    <a:pt x="35" y="27"/>
                  </a:lnTo>
                  <a:lnTo>
                    <a:pt x="34" y="27"/>
                  </a:lnTo>
                  <a:lnTo>
                    <a:pt x="33" y="29"/>
                  </a:lnTo>
                  <a:lnTo>
                    <a:pt x="31" y="29"/>
                  </a:lnTo>
                  <a:lnTo>
                    <a:pt x="31" y="30"/>
                  </a:lnTo>
                  <a:lnTo>
                    <a:pt x="30" y="30"/>
                  </a:lnTo>
                  <a:lnTo>
                    <a:pt x="30" y="32"/>
                  </a:lnTo>
                  <a:lnTo>
                    <a:pt x="30" y="33"/>
                  </a:lnTo>
                  <a:lnTo>
                    <a:pt x="30" y="35"/>
                  </a:lnTo>
                  <a:lnTo>
                    <a:pt x="30" y="36"/>
                  </a:lnTo>
                  <a:lnTo>
                    <a:pt x="30" y="38"/>
                  </a:lnTo>
                  <a:lnTo>
                    <a:pt x="30" y="39"/>
                  </a:lnTo>
                  <a:lnTo>
                    <a:pt x="30" y="40"/>
                  </a:lnTo>
                  <a:lnTo>
                    <a:pt x="30" y="42"/>
                  </a:lnTo>
                  <a:lnTo>
                    <a:pt x="30" y="43"/>
                  </a:lnTo>
                  <a:lnTo>
                    <a:pt x="30" y="45"/>
                  </a:lnTo>
                  <a:lnTo>
                    <a:pt x="30" y="46"/>
                  </a:lnTo>
                  <a:lnTo>
                    <a:pt x="30" y="48"/>
                  </a:lnTo>
                  <a:lnTo>
                    <a:pt x="30" y="49"/>
                  </a:lnTo>
                  <a:lnTo>
                    <a:pt x="30" y="51"/>
                  </a:lnTo>
                  <a:lnTo>
                    <a:pt x="30" y="52"/>
                  </a:lnTo>
                  <a:lnTo>
                    <a:pt x="31" y="52"/>
                  </a:lnTo>
                  <a:lnTo>
                    <a:pt x="31" y="54"/>
                  </a:lnTo>
                  <a:lnTo>
                    <a:pt x="33" y="54"/>
                  </a:lnTo>
                  <a:lnTo>
                    <a:pt x="34" y="54"/>
                  </a:lnTo>
                  <a:lnTo>
                    <a:pt x="35" y="55"/>
                  </a:lnTo>
                  <a:lnTo>
                    <a:pt x="37" y="55"/>
                  </a:lnTo>
                  <a:lnTo>
                    <a:pt x="39" y="55"/>
                  </a:lnTo>
                  <a:lnTo>
                    <a:pt x="42" y="55"/>
                  </a:lnTo>
                  <a:lnTo>
                    <a:pt x="50" y="55"/>
                  </a:lnTo>
                  <a:lnTo>
                    <a:pt x="56" y="55"/>
                  </a:lnTo>
                  <a:lnTo>
                    <a:pt x="64" y="55"/>
                  </a:lnTo>
                  <a:lnTo>
                    <a:pt x="71" y="55"/>
                  </a:lnTo>
                  <a:lnTo>
                    <a:pt x="79" y="55"/>
                  </a:lnTo>
                  <a:lnTo>
                    <a:pt x="87" y="55"/>
                  </a:lnTo>
                  <a:lnTo>
                    <a:pt x="94" y="55"/>
                  </a:lnTo>
                  <a:lnTo>
                    <a:pt x="102" y="55"/>
                  </a:lnTo>
                  <a:lnTo>
                    <a:pt x="108" y="55"/>
                  </a:lnTo>
                  <a:lnTo>
                    <a:pt x="116" y="55"/>
                  </a:lnTo>
                  <a:lnTo>
                    <a:pt x="124" y="55"/>
                  </a:lnTo>
                  <a:lnTo>
                    <a:pt x="131" y="55"/>
                  </a:lnTo>
                  <a:lnTo>
                    <a:pt x="139" y="55"/>
                  </a:lnTo>
                  <a:lnTo>
                    <a:pt x="145" y="55"/>
                  </a:lnTo>
                  <a:lnTo>
                    <a:pt x="157" y="55"/>
                  </a:lnTo>
                  <a:lnTo>
                    <a:pt x="157" y="54"/>
                  </a:lnTo>
                  <a:lnTo>
                    <a:pt x="157" y="51"/>
                  </a:lnTo>
                  <a:lnTo>
                    <a:pt x="157" y="48"/>
                  </a:lnTo>
                  <a:lnTo>
                    <a:pt x="157" y="45"/>
                  </a:lnTo>
                  <a:lnTo>
                    <a:pt x="157" y="42"/>
                  </a:lnTo>
                  <a:lnTo>
                    <a:pt x="157" y="40"/>
                  </a:lnTo>
                  <a:lnTo>
                    <a:pt x="157" y="38"/>
                  </a:lnTo>
                  <a:lnTo>
                    <a:pt x="157" y="35"/>
                  </a:lnTo>
                  <a:lnTo>
                    <a:pt x="157" y="32"/>
                  </a:lnTo>
                  <a:lnTo>
                    <a:pt x="157" y="30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7" y="21"/>
                  </a:lnTo>
                  <a:lnTo>
                    <a:pt x="157" y="19"/>
                  </a:lnTo>
                  <a:lnTo>
                    <a:pt x="157" y="16"/>
                  </a:lnTo>
                  <a:lnTo>
                    <a:pt x="157" y="11"/>
                  </a:lnTo>
                  <a:lnTo>
                    <a:pt x="157" y="10"/>
                  </a:lnTo>
                  <a:lnTo>
                    <a:pt x="157" y="8"/>
                  </a:lnTo>
                  <a:lnTo>
                    <a:pt x="157" y="5"/>
                  </a:lnTo>
                  <a:lnTo>
                    <a:pt x="157" y="4"/>
                  </a:lnTo>
                  <a:lnTo>
                    <a:pt x="159" y="4"/>
                  </a:lnTo>
                  <a:lnTo>
                    <a:pt x="159" y="2"/>
                  </a:lnTo>
                  <a:lnTo>
                    <a:pt x="160" y="2"/>
                  </a:lnTo>
                  <a:lnTo>
                    <a:pt x="160" y="1"/>
                  </a:lnTo>
                  <a:lnTo>
                    <a:pt x="162" y="1"/>
                  </a:lnTo>
                  <a:lnTo>
                    <a:pt x="162" y="0"/>
                  </a:lnTo>
                  <a:lnTo>
                    <a:pt x="164" y="0"/>
                  </a:lnTo>
                  <a:lnTo>
                    <a:pt x="166" y="0"/>
                  </a:lnTo>
                  <a:lnTo>
                    <a:pt x="168" y="0"/>
                  </a:lnTo>
                  <a:lnTo>
                    <a:pt x="170" y="0"/>
                  </a:lnTo>
                  <a:lnTo>
                    <a:pt x="173" y="0"/>
                  </a:lnTo>
                  <a:lnTo>
                    <a:pt x="174" y="0"/>
                  </a:lnTo>
                  <a:lnTo>
                    <a:pt x="176" y="0"/>
                  </a:lnTo>
                  <a:lnTo>
                    <a:pt x="177" y="0"/>
                  </a:lnTo>
                  <a:lnTo>
                    <a:pt x="178" y="0"/>
                  </a:lnTo>
                  <a:lnTo>
                    <a:pt x="180" y="0"/>
                  </a:lnTo>
                  <a:lnTo>
                    <a:pt x="181" y="0"/>
                  </a:lnTo>
                  <a:lnTo>
                    <a:pt x="182" y="0"/>
                  </a:lnTo>
                  <a:lnTo>
                    <a:pt x="184" y="0"/>
                  </a:lnTo>
                  <a:lnTo>
                    <a:pt x="185" y="0"/>
                  </a:lnTo>
                  <a:lnTo>
                    <a:pt x="186" y="0"/>
                  </a:lnTo>
                  <a:lnTo>
                    <a:pt x="188" y="0"/>
                  </a:lnTo>
                  <a:lnTo>
                    <a:pt x="189" y="0"/>
                  </a:lnTo>
                  <a:lnTo>
                    <a:pt x="189" y="1"/>
                  </a:lnTo>
                  <a:lnTo>
                    <a:pt x="190" y="1"/>
                  </a:lnTo>
                  <a:lnTo>
                    <a:pt x="190" y="2"/>
                  </a:lnTo>
                  <a:lnTo>
                    <a:pt x="192" y="4"/>
                  </a:lnTo>
                  <a:lnTo>
                    <a:pt x="193" y="5"/>
                  </a:lnTo>
                  <a:lnTo>
                    <a:pt x="197" y="8"/>
                  </a:lnTo>
                  <a:lnTo>
                    <a:pt x="200" y="10"/>
                  </a:lnTo>
                  <a:lnTo>
                    <a:pt x="202" y="14"/>
                  </a:lnTo>
                  <a:lnTo>
                    <a:pt x="205" y="16"/>
                  </a:lnTo>
                  <a:lnTo>
                    <a:pt x="208" y="19"/>
                  </a:lnTo>
                  <a:lnTo>
                    <a:pt x="210" y="21"/>
                  </a:lnTo>
                  <a:lnTo>
                    <a:pt x="214" y="24"/>
                  </a:lnTo>
                  <a:lnTo>
                    <a:pt x="217" y="27"/>
                  </a:lnTo>
                  <a:lnTo>
                    <a:pt x="219" y="30"/>
                  </a:lnTo>
                  <a:lnTo>
                    <a:pt x="222" y="33"/>
                  </a:lnTo>
                  <a:lnTo>
                    <a:pt x="225" y="36"/>
                  </a:lnTo>
                  <a:lnTo>
                    <a:pt x="227" y="39"/>
                  </a:lnTo>
                  <a:lnTo>
                    <a:pt x="231" y="42"/>
                  </a:lnTo>
                  <a:lnTo>
                    <a:pt x="234" y="45"/>
                  </a:lnTo>
                  <a:lnTo>
                    <a:pt x="238" y="48"/>
                  </a:lnTo>
                  <a:lnTo>
                    <a:pt x="239" y="48"/>
                  </a:lnTo>
                  <a:lnTo>
                    <a:pt x="242" y="45"/>
                  </a:lnTo>
                  <a:lnTo>
                    <a:pt x="245" y="42"/>
                  </a:lnTo>
                  <a:lnTo>
                    <a:pt x="247" y="39"/>
                  </a:lnTo>
                  <a:lnTo>
                    <a:pt x="250" y="36"/>
                  </a:lnTo>
                  <a:lnTo>
                    <a:pt x="253" y="33"/>
                  </a:lnTo>
                  <a:lnTo>
                    <a:pt x="255" y="30"/>
                  </a:lnTo>
                  <a:lnTo>
                    <a:pt x="258" y="27"/>
                  </a:lnTo>
                  <a:lnTo>
                    <a:pt x="261" y="26"/>
                  </a:lnTo>
                  <a:lnTo>
                    <a:pt x="263" y="23"/>
                  </a:lnTo>
                  <a:lnTo>
                    <a:pt x="266" y="20"/>
                  </a:lnTo>
                  <a:lnTo>
                    <a:pt x="268" y="17"/>
                  </a:lnTo>
                  <a:lnTo>
                    <a:pt x="271" y="14"/>
                  </a:lnTo>
                  <a:lnTo>
                    <a:pt x="274" y="11"/>
                  </a:lnTo>
                  <a:lnTo>
                    <a:pt x="276" y="8"/>
                  </a:lnTo>
                  <a:lnTo>
                    <a:pt x="280" y="4"/>
                  </a:lnTo>
                  <a:lnTo>
                    <a:pt x="280" y="2"/>
                  </a:lnTo>
                  <a:lnTo>
                    <a:pt x="282" y="2"/>
                  </a:lnTo>
                  <a:lnTo>
                    <a:pt x="282" y="1"/>
                  </a:lnTo>
                  <a:lnTo>
                    <a:pt x="283" y="1"/>
                  </a:lnTo>
                  <a:lnTo>
                    <a:pt x="283" y="0"/>
                  </a:lnTo>
                  <a:lnTo>
                    <a:pt x="284" y="0"/>
                  </a:lnTo>
                  <a:lnTo>
                    <a:pt x="286" y="0"/>
                  </a:lnTo>
                  <a:lnTo>
                    <a:pt x="287" y="0"/>
                  </a:lnTo>
                  <a:lnTo>
                    <a:pt x="288" y="0"/>
                  </a:lnTo>
                  <a:lnTo>
                    <a:pt x="290" y="0"/>
                  </a:lnTo>
                  <a:lnTo>
                    <a:pt x="291" y="0"/>
                  </a:lnTo>
                  <a:lnTo>
                    <a:pt x="294" y="0"/>
                  </a:lnTo>
                  <a:lnTo>
                    <a:pt x="295" y="0"/>
                  </a:lnTo>
                  <a:lnTo>
                    <a:pt x="296" y="0"/>
                  </a:lnTo>
                  <a:lnTo>
                    <a:pt x="298" y="0"/>
                  </a:lnTo>
                  <a:lnTo>
                    <a:pt x="299" y="0"/>
                  </a:lnTo>
                  <a:lnTo>
                    <a:pt x="300" y="0"/>
                  </a:lnTo>
                  <a:lnTo>
                    <a:pt x="302" y="0"/>
                  </a:lnTo>
                  <a:lnTo>
                    <a:pt x="303" y="0"/>
                  </a:lnTo>
                  <a:lnTo>
                    <a:pt x="306" y="0"/>
                  </a:lnTo>
                  <a:lnTo>
                    <a:pt x="308" y="0"/>
                  </a:lnTo>
                  <a:lnTo>
                    <a:pt x="310" y="0"/>
                  </a:lnTo>
                  <a:lnTo>
                    <a:pt x="311" y="1"/>
                  </a:lnTo>
                  <a:lnTo>
                    <a:pt x="312" y="1"/>
                  </a:lnTo>
                  <a:lnTo>
                    <a:pt x="314" y="1"/>
                  </a:lnTo>
                  <a:lnTo>
                    <a:pt x="314" y="2"/>
                  </a:lnTo>
                  <a:lnTo>
                    <a:pt x="315" y="2"/>
                  </a:lnTo>
                  <a:lnTo>
                    <a:pt x="316" y="4"/>
                  </a:lnTo>
                  <a:lnTo>
                    <a:pt x="316" y="5"/>
                  </a:lnTo>
                  <a:lnTo>
                    <a:pt x="316" y="7"/>
                  </a:lnTo>
                  <a:lnTo>
                    <a:pt x="318" y="8"/>
                  </a:lnTo>
                  <a:lnTo>
                    <a:pt x="318" y="11"/>
                  </a:lnTo>
                  <a:lnTo>
                    <a:pt x="318" y="16"/>
                  </a:lnTo>
                  <a:lnTo>
                    <a:pt x="318" y="20"/>
                  </a:lnTo>
                  <a:lnTo>
                    <a:pt x="318" y="24"/>
                  </a:lnTo>
                  <a:lnTo>
                    <a:pt x="318" y="29"/>
                  </a:lnTo>
                  <a:lnTo>
                    <a:pt x="318" y="33"/>
                  </a:lnTo>
                  <a:lnTo>
                    <a:pt x="318" y="38"/>
                  </a:lnTo>
                  <a:lnTo>
                    <a:pt x="318" y="42"/>
                  </a:lnTo>
                  <a:lnTo>
                    <a:pt x="318" y="45"/>
                  </a:lnTo>
                  <a:lnTo>
                    <a:pt x="318" y="49"/>
                  </a:lnTo>
                  <a:lnTo>
                    <a:pt x="318" y="54"/>
                  </a:lnTo>
                  <a:lnTo>
                    <a:pt x="318" y="58"/>
                  </a:lnTo>
                  <a:lnTo>
                    <a:pt x="318" y="62"/>
                  </a:lnTo>
                  <a:lnTo>
                    <a:pt x="318" y="67"/>
                  </a:lnTo>
                  <a:lnTo>
                    <a:pt x="318" y="71"/>
                  </a:lnTo>
                  <a:lnTo>
                    <a:pt x="318" y="79"/>
                  </a:lnTo>
                  <a:lnTo>
                    <a:pt x="316" y="79"/>
                  </a:lnTo>
                  <a:lnTo>
                    <a:pt x="314" y="79"/>
                  </a:lnTo>
                  <a:lnTo>
                    <a:pt x="312" y="79"/>
                  </a:lnTo>
                  <a:lnTo>
                    <a:pt x="310" y="79"/>
                  </a:lnTo>
                  <a:lnTo>
                    <a:pt x="308" y="79"/>
                  </a:lnTo>
                  <a:lnTo>
                    <a:pt x="306" y="79"/>
                  </a:lnTo>
                  <a:lnTo>
                    <a:pt x="304" y="77"/>
                  </a:lnTo>
                  <a:lnTo>
                    <a:pt x="302" y="77"/>
                  </a:lnTo>
                  <a:lnTo>
                    <a:pt x="300" y="77"/>
                  </a:lnTo>
                  <a:lnTo>
                    <a:pt x="298" y="77"/>
                  </a:lnTo>
                  <a:lnTo>
                    <a:pt x="296" y="77"/>
                  </a:lnTo>
                  <a:lnTo>
                    <a:pt x="294" y="77"/>
                  </a:lnTo>
                  <a:lnTo>
                    <a:pt x="292" y="77"/>
                  </a:lnTo>
                  <a:lnTo>
                    <a:pt x="290" y="77"/>
                  </a:lnTo>
                  <a:lnTo>
                    <a:pt x="288" y="77"/>
                  </a:lnTo>
                  <a:lnTo>
                    <a:pt x="286" y="77"/>
                  </a:lnTo>
                  <a:lnTo>
                    <a:pt x="286" y="76"/>
                  </a:lnTo>
                  <a:lnTo>
                    <a:pt x="286" y="74"/>
                  </a:lnTo>
                  <a:lnTo>
                    <a:pt x="286" y="73"/>
                  </a:lnTo>
                  <a:lnTo>
                    <a:pt x="286" y="70"/>
                  </a:lnTo>
                  <a:lnTo>
                    <a:pt x="286" y="68"/>
                  </a:lnTo>
                  <a:lnTo>
                    <a:pt x="286" y="65"/>
                  </a:lnTo>
                  <a:lnTo>
                    <a:pt x="286" y="64"/>
                  </a:lnTo>
                  <a:lnTo>
                    <a:pt x="286" y="61"/>
                  </a:lnTo>
                  <a:lnTo>
                    <a:pt x="286" y="58"/>
                  </a:lnTo>
                  <a:lnTo>
                    <a:pt x="286" y="57"/>
                  </a:lnTo>
                  <a:lnTo>
                    <a:pt x="286" y="54"/>
                  </a:lnTo>
                  <a:lnTo>
                    <a:pt x="286" y="52"/>
                  </a:lnTo>
                  <a:lnTo>
                    <a:pt x="286" y="51"/>
                  </a:lnTo>
                  <a:lnTo>
                    <a:pt x="286" y="48"/>
                  </a:lnTo>
                  <a:lnTo>
                    <a:pt x="286" y="45"/>
                  </a:lnTo>
                  <a:lnTo>
                    <a:pt x="286" y="42"/>
                  </a:lnTo>
                  <a:lnTo>
                    <a:pt x="283" y="43"/>
                  </a:lnTo>
                  <a:lnTo>
                    <a:pt x="282" y="45"/>
                  </a:lnTo>
                  <a:lnTo>
                    <a:pt x="280" y="48"/>
                  </a:lnTo>
                  <a:lnTo>
                    <a:pt x="278" y="51"/>
                  </a:lnTo>
                  <a:lnTo>
                    <a:pt x="275" y="52"/>
                  </a:lnTo>
                  <a:lnTo>
                    <a:pt x="274" y="55"/>
                  </a:lnTo>
                  <a:lnTo>
                    <a:pt x="271" y="57"/>
                  </a:lnTo>
                  <a:lnTo>
                    <a:pt x="270" y="59"/>
                  </a:lnTo>
                  <a:lnTo>
                    <a:pt x="267" y="61"/>
                  </a:lnTo>
                  <a:lnTo>
                    <a:pt x="266" y="64"/>
                  </a:lnTo>
                  <a:lnTo>
                    <a:pt x="263" y="65"/>
                  </a:lnTo>
                  <a:lnTo>
                    <a:pt x="262" y="68"/>
                  </a:lnTo>
                  <a:lnTo>
                    <a:pt x="259" y="70"/>
                  </a:lnTo>
                  <a:lnTo>
                    <a:pt x="257" y="73"/>
                  </a:lnTo>
                  <a:lnTo>
                    <a:pt x="255" y="76"/>
                  </a:lnTo>
                  <a:lnTo>
                    <a:pt x="251" y="79"/>
                  </a:lnTo>
                  <a:lnTo>
                    <a:pt x="249" y="79"/>
                  </a:lnTo>
                  <a:lnTo>
                    <a:pt x="247" y="79"/>
                  </a:lnTo>
                  <a:lnTo>
                    <a:pt x="246" y="79"/>
                  </a:lnTo>
                  <a:lnTo>
                    <a:pt x="243" y="79"/>
                  </a:lnTo>
                  <a:lnTo>
                    <a:pt x="242" y="79"/>
                  </a:lnTo>
                  <a:lnTo>
                    <a:pt x="239" y="79"/>
                  </a:lnTo>
                  <a:lnTo>
                    <a:pt x="238" y="79"/>
                  </a:lnTo>
                  <a:lnTo>
                    <a:pt x="237" y="79"/>
                  </a:lnTo>
                  <a:lnTo>
                    <a:pt x="234" y="79"/>
                  </a:lnTo>
                  <a:lnTo>
                    <a:pt x="233" y="79"/>
                  </a:lnTo>
                  <a:lnTo>
                    <a:pt x="231" y="79"/>
                  </a:lnTo>
                  <a:lnTo>
                    <a:pt x="229" y="79"/>
                  </a:lnTo>
                  <a:lnTo>
                    <a:pt x="227" y="79"/>
                  </a:lnTo>
                  <a:lnTo>
                    <a:pt x="225" y="79"/>
                  </a:lnTo>
                  <a:lnTo>
                    <a:pt x="223" y="79"/>
                  </a:lnTo>
                  <a:lnTo>
                    <a:pt x="222" y="77"/>
                  </a:lnTo>
                  <a:lnTo>
                    <a:pt x="219" y="74"/>
                  </a:lnTo>
                  <a:lnTo>
                    <a:pt x="217" y="73"/>
                  </a:lnTo>
                  <a:lnTo>
                    <a:pt x="214" y="70"/>
                  </a:lnTo>
                  <a:lnTo>
                    <a:pt x="212" y="67"/>
                  </a:lnTo>
                  <a:lnTo>
                    <a:pt x="210" y="65"/>
                  </a:lnTo>
                  <a:lnTo>
                    <a:pt x="208" y="62"/>
                  </a:lnTo>
                  <a:lnTo>
                    <a:pt x="205" y="59"/>
                  </a:lnTo>
                  <a:lnTo>
                    <a:pt x="204" y="58"/>
                  </a:lnTo>
                  <a:lnTo>
                    <a:pt x="201" y="55"/>
                  </a:lnTo>
                  <a:lnTo>
                    <a:pt x="198" y="54"/>
                  </a:lnTo>
                  <a:lnTo>
                    <a:pt x="197" y="51"/>
                  </a:lnTo>
                  <a:lnTo>
                    <a:pt x="194" y="48"/>
                  </a:lnTo>
                  <a:lnTo>
                    <a:pt x="192" y="46"/>
                  </a:lnTo>
                  <a:lnTo>
                    <a:pt x="190" y="43"/>
                  </a:lnTo>
                  <a:lnTo>
                    <a:pt x="186" y="40"/>
                  </a:lnTo>
                  <a:lnTo>
                    <a:pt x="186" y="42"/>
                  </a:lnTo>
                  <a:lnTo>
                    <a:pt x="186" y="43"/>
                  </a:lnTo>
                  <a:lnTo>
                    <a:pt x="186" y="45"/>
                  </a:lnTo>
                  <a:lnTo>
                    <a:pt x="186" y="48"/>
                  </a:lnTo>
                  <a:lnTo>
                    <a:pt x="186" y="49"/>
                  </a:lnTo>
                  <a:lnTo>
                    <a:pt x="186" y="51"/>
                  </a:lnTo>
                  <a:lnTo>
                    <a:pt x="186" y="54"/>
                  </a:lnTo>
                  <a:lnTo>
                    <a:pt x="186" y="55"/>
                  </a:lnTo>
                  <a:lnTo>
                    <a:pt x="186" y="57"/>
                  </a:lnTo>
                  <a:lnTo>
                    <a:pt x="186" y="58"/>
                  </a:lnTo>
                  <a:lnTo>
                    <a:pt x="186" y="61"/>
                  </a:lnTo>
                  <a:lnTo>
                    <a:pt x="186" y="62"/>
                  </a:lnTo>
                  <a:lnTo>
                    <a:pt x="186" y="64"/>
                  </a:lnTo>
                  <a:lnTo>
                    <a:pt x="186" y="65"/>
                  </a:lnTo>
                  <a:lnTo>
                    <a:pt x="186" y="67"/>
                  </a:lnTo>
                  <a:lnTo>
                    <a:pt x="186" y="68"/>
                  </a:lnTo>
                  <a:lnTo>
                    <a:pt x="186" y="70"/>
                  </a:lnTo>
                  <a:lnTo>
                    <a:pt x="185" y="70"/>
                  </a:lnTo>
                  <a:lnTo>
                    <a:pt x="185" y="71"/>
                  </a:lnTo>
                  <a:lnTo>
                    <a:pt x="184" y="73"/>
                  </a:lnTo>
                  <a:lnTo>
                    <a:pt x="182" y="74"/>
                  </a:lnTo>
                  <a:lnTo>
                    <a:pt x="181" y="74"/>
                  </a:lnTo>
                  <a:lnTo>
                    <a:pt x="180" y="76"/>
                  </a:lnTo>
                  <a:lnTo>
                    <a:pt x="178" y="76"/>
                  </a:lnTo>
                  <a:lnTo>
                    <a:pt x="177" y="76"/>
                  </a:lnTo>
                  <a:lnTo>
                    <a:pt x="176" y="77"/>
                  </a:lnTo>
                  <a:lnTo>
                    <a:pt x="174" y="77"/>
                  </a:lnTo>
                  <a:lnTo>
                    <a:pt x="173" y="77"/>
                  </a:lnTo>
                  <a:lnTo>
                    <a:pt x="170" y="79"/>
                  </a:lnTo>
                  <a:lnTo>
                    <a:pt x="168" y="79"/>
                  </a:lnTo>
                  <a:lnTo>
                    <a:pt x="162" y="79"/>
                  </a:lnTo>
                  <a:lnTo>
                    <a:pt x="155" y="79"/>
                  </a:lnTo>
                  <a:lnTo>
                    <a:pt x="145" y="79"/>
                  </a:lnTo>
                  <a:lnTo>
                    <a:pt x="136" y="79"/>
                  </a:lnTo>
                  <a:lnTo>
                    <a:pt x="127" y="79"/>
                  </a:lnTo>
                  <a:lnTo>
                    <a:pt x="117" y="79"/>
                  </a:lnTo>
                  <a:lnTo>
                    <a:pt x="108" y="79"/>
                  </a:lnTo>
                  <a:lnTo>
                    <a:pt x="99" y="79"/>
                  </a:lnTo>
                  <a:lnTo>
                    <a:pt x="90" y="79"/>
                  </a:lnTo>
                  <a:lnTo>
                    <a:pt x="80" y="79"/>
                  </a:lnTo>
                  <a:lnTo>
                    <a:pt x="71" y="79"/>
                  </a:lnTo>
                  <a:lnTo>
                    <a:pt x="62" y="79"/>
                  </a:lnTo>
                  <a:lnTo>
                    <a:pt x="53" y="79"/>
                  </a:lnTo>
                  <a:lnTo>
                    <a:pt x="43" y="79"/>
                  </a:lnTo>
                  <a:lnTo>
                    <a:pt x="34" y="79"/>
                  </a:lnTo>
                  <a:lnTo>
                    <a:pt x="19" y="79"/>
                  </a:lnTo>
                  <a:lnTo>
                    <a:pt x="18" y="79"/>
                  </a:lnTo>
                  <a:lnTo>
                    <a:pt x="17" y="79"/>
                  </a:lnTo>
                  <a:lnTo>
                    <a:pt x="14" y="79"/>
                  </a:lnTo>
                  <a:lnTo>
                    <a:pt x="11" y="77"/>
                  </a:lnTo>
                  <a:lnTo>
                    <a:pt x="10" y="77"/>
                  </a:lnTo>
                  <a:lnTo>
                    <a:pt x="9" y="77"/>
                  </a:lnTo>
                  <a:lnTo>
                    <a:pt x="7" y="76"/>
                  </a:lnTo>
                  <a:lnTo>
                    <a:pt x="5" y="76"/>
                  </a:lnTo>
                  <a:lnTo>
                    <a:pt x="5" y="74"/>
                  </a:lnTo>
                  <a:lnTo>
                    <a:pt x="3" y="74"/>
                  </a:lnTo>
                  <a:lnTo>
                    <a:pt x="2" y="73"/>
                  </a:lnTo>
                  <a:lnTo>
                    <a:pt x="1" y="71"/>
                  </a:lnTo>
                  <a:lnTo>
                    <a:pt x="1" y="70"/>
                  </a:lnTo>
                  <a:lnTo>
                    <a:pt x="0" y="68"/>
                  </a:lnTo>
                  <a:lnTo>
                    <a:pt x="0" y="67"/>
                  </a:lnTo>
                  <a:lnTo>
                    <a:pt x="0" y="64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0" y="8"/>
                  </a:lnTo>
                  <a:lnTo>
                    <a:pt x="1" y="7"/>
                  </a:lnTo>
                  <a:lnTo>
                    <a:pt x="1" y="5"/>
                  </a:lnTo>
                  <a:lnTo>
                    <a:pt x="2" y="4"/>
                  </a:lnTo>
                  <a:lnTo>
                    <a:pt x="3" y="4"/>
                  </a:lnTo>
                  <a:lnTo>
                    <a:pt x="5" y="2"/>
                  </a:lnTo>
                  <a:lnTo>
                    <a:pt x="6" y="2"/>
                  </a:lnTo>
                  <a:lnTo>
                    <a:pt x="7" y="1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2" y="0"/>
                  </a:lnTo>
                </a:path>
              </a:pathLst>
            </a:custGeom>
            <a:solidFill>
              <a:srgbClr val="FFCC00"/>
            </a:solidFill>
            <a:ln w="254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>
              <a:outerShdw dist="35921" dir="2700000" algn="ctr" rotWithShape="0">
                <a:schemeClr val="accent2"/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42875" y="6350000"/>
            <a:ext cx="2133600" cy="365125"/>
          </a:xfrm>
        </p:spPr>
        <p:txBody>
          <a:bodyPr/>
          <a:lstStyle/>
          <a:p>
            <a:pPr algn="l">
              <a:defRPr/>
            </a:pPr>
            <a:fld id="{F2E18026-C105-4BF2-9DC7-BFCB2B15E13B}" type="slidenum">
              <a:rPr lang="en-US"/>
              <a:pPr algn="l">
                <a:defRPr/>
              </a:pPr>
              <a:t>17</a:t>
            </a:fld>
            <a:r>
              <a:rPr lang="en-US" dirty="0"/>
              <a:t>	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z="3600" b="1" smtClean="0"/>
              <a:t>HR Practitioners and ZERO HARM Goal 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1428750"/>
            <a:ext cx="8229600" cy="4525963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en-US" sz="5400" b="1" smtClean="0"/>
              <a:t>‘Without HR practitioners, zero harm will remain a pipe-dream’</a:t>
            </a:r>
            <a:endParaRPr lang="en-US" sz="5400" smtClean="0"/>
          </a:p>
        </p:txBody>
      </p:sp>
      <p:grpSp>
        <p:nvGrpSpPr>
          <p:cNvPr id="4100" name="Group 9"/>
          <p:cNvGrpSpPr>
            <a:grpSpLocks/>
          </p:cNvGrpSpPr>
          <p:nvPr/>
        </p:nvGrpSpPr>
        <p:grpSpPr bwMode="auto">
          <a:xfrm>
            <a:off x="8316913" y="6438900"/>
            <a:ext cx="641350" cy="347663"/>
            <a:chOff x="2526" y="1894"/>
            <a:chExt cx="403" cy="219"/>
          </a:xfrm>
        </p:grpSpPr>
        <p:sp>
          <p:nvSpPr>
            <p:cNvPr id="5" name="Freeform 4"/>
            <p:cNvSpPr>
              <a:spLocks/>
            </p:cNvSpPr>
            <p:nvPr/>
          </p:nvSpPr>
          <p:spPr bwMode="auto">
            <a:xfrm>
              <a:off x="2526" y="1894"/>
              <a:ext cx="403" cy="219"/>
            </a:xfrm>
            <a:custGeom>
              <a:avLst/>
              <a:gdLst/>
              <a:ahLst/>
              <a:cxnLst>
                <a:cxn ang="0">
                  <a:pos x="315" y="0"/>
                </a:cxn>
                <a:cxn ang="0">
                  <a:pos x="329" y="1"/>
                </a:cxn>
                <a:cxn ang="0">
                  <a:pos x="345" y="3"/>
                </a:cxn>
                <a:cxn ang="0">
                  <a:pos x="361" y="8"/>
                </a:cxn>
                <a:cxn ang="0">
                  <a:pos x="373" y="14"/>
                </a:cxn>
                <a:cxn ang="0">
                  <a:pos x="384" y="22"/>
                </a:cxn>
                <a:cxn ang="0">
                  <a:pos x="393" y="31"/>
                </a:cxn>
                <a:cxn ang="0">
                  <a:pos x="399" y="42"/>
                </a:cxn>
                <a:cxn ang="0">
                  <a:pos x="402" y="55"/>
                </a:cxn>
                <a:cxn ang="0">
                  <a:pos x="402" y="163"/>
                </a:cxn>
                <a:cxn ang="0">
                  <a:pos x="399" y="175"/>
                </a:cxn>
                <a:cxn ang="0">
                  <a:pos x="393" y="186"/>
                </a:cxn>
                <a:cxn ang="0">
                  <a:pos x="384" y="195"/>
                </a:cxn>
                <a:cxn ang="0">
                  <a:pos x="373" y="203"/>
                </a:cxn>
                <a:cxn ang="0">
                  <a:pos x="361" y="209"/>
                </a:cxn>
                <a:cxn ang="0">
                  <a:pos x="345" y="214"/>
                </a:cxn>
                <a:cxn ang="0">
                  <a:pos x="329" y="216"/>
                </a:cxn>
                <a:cxn ang="0">
                  <a:pos x="86" y="218"/>
                </a:cxn>
                <a:cxn ang="0">
                  <a:pos x="72" y="216"/>
                </a:cxn>
                <a:cxn ang="0">
                  <a:pos x="56" y="214"/>
                </a:cxn>
                <a:cxn ang="0">
                  <a:pos x="40" y="209"/>
                </a:cxn>
                <a:cxn ang="0">
                  <a:pos x="28" y="203"/>
                </a:cxn>
                <a:cxn ang="0">
                  <a:pos x="17" y="195"/>
                </a:cxn>
                <a:cxn ang="0">
                  <a:pos x="8" y="186"/>
                </a:cxn>
                <a:cxn ang="0">
                  <a:pos x="2" y="175"/>
                </a:cxn>
                <a:cxn ang="0">
                  <a:pos x="0" y="160"/>
                </a:cxn>
                <a:cxn ang="0">
                  <a:pos x="0" y="54"/>
                </a:cxn>
                <a:cxn ang="0">
                  <a:pos x="2" y="42"/>
                </a:cxn>
                <a:cxn ang="0">
                  <a:pos x="8" y="31"/>
                </a:cxn>
                <a:cxn ang="0">
                  <a:pos x="17" y="22"/>
                </a:cxn>
                <a:cxn ang="0">
                  <a:pos x="28" y="14"/>
                </a:cxn>
                <a:cxn ang="0">
                  <a:pos x="40" y="8"/>
                </a:cxn>
                <a:cxn ang="0">
                  <a:pos x="56" y="3"/>
                </a:cxn>
                <a:cxn ang="0">
                  <a:pos x="72" y="1"/>
                </a:cxn>
              </a:cxnLst>
              <a:rect l="0" t="0" r="r" b="b"/>
              <a:pathLst>
                <a:path w="403" h="219">
                  <a:moveTo>
                    <a:pt x="86" y="0"/>
                  </a:moveTo>
                  <a:lnTo>
                    <a:pt x="315" y="0"/>
                  </a:lnTo>
                  <a:lnTo>
                    <a:pt x="321" y="0"/>
                  </a:lnTo>
                  <a:lnTo>
                    <a:pt x="329" y="1"/>
                  </a:lnTo>
                  <a:lnTo>
                    <a:pt x="337" y="1"/>
                  </a:lnTo>
                  <a:lnTo>
                    <a:pt x="345" y="3"/>
                  </a:lnTo>
                  <a:lnTo>
                    <a:pt x="353" y="6"/>
                  </a:lnTo>
                  <a:lnTo>
                    <a:pt x="361" y="8"/>
                  </a:lnTo>
                  <a:lnTo>
                    <a:pt x="367" y="11"/>
                  </a:lnTo>
                  <a:lnTo>
                    <a:pt x="373" y="14"/>
                  </a:lnTo>
                  <a:lnTo>
                    <a:pt x="379" y="19"/>
                  </a:lnTo>
                  <a:lnTo>
                    <a:pt x="384" y="22"/>
                  </a:lnTo>
                  <a:lnTo>
                    <a:pt x="388" y="27"/>
                  </a:lnTo>
                  <a:lnTo>
                    <a:pt x="393" y="31"/>
                  </a:lnTo>
                  <a:lnTo>
                    <a:pt x="396" y="36"/>
                  </a:lnTo>
                  <a:lnTo>
                    <a:pt x="399" y="42"/>
                  </a:lnTo>
                  <a:lnTo>
                    <a:pt x="400" y="47"/>
                  </a:lnTo>
                  <a:lnTo>
                    <a:pt x="402" y="55"/>
                  </a:lnTo>
                  <a:lnTo>
                    <a:pt x="402" y="160"/>
                  </a:lnTo>
                  <a:lnTo>
                    <a:pt x="402" y="163"/>
                  </a:lnTo>
                  <a:lnTo>
                    <a:pt x="400" y="170"/>
                  </a:lnTo>
                  <a:lnTo>
                    <a:pt x="399" y="175"/>
                  </a:lnTo>
                  <a:lnTo>
                    <a:pt x="396" y="181"/>
                  </a:lnTo>
                  <a:lnTo>
                    <a:pt x="393" y="186"/>
                  </a:lnTo>
                  <a:lnTo>
                    <a:pt x="388" y="190"/>
                  </a:lnTo>
                  <a:lnTo>
                    <a:pt x="384" y="195"/>
                  </a:lnTo>
                  <a:lnTo>
                    <a:pt x="379" y="198"/>
                  </a:lnTo>
                  <a:lnTo>
                    <a:pt x="373" y="203"/>
                  </a:lnTo>
                  <a:lnTo>
                    <a:pt x="367" y="206"/>
                  </a:lnTo>
                  <a:lnTo>
                    <a:pt x="361" y="209"/>
                  </a:lnTo>
                  <a:lnTo>
                    <a:pt x="353" y="211"/>
                  </a:lnTo>
                  <a:lnTo>
                    <a:pt x="345" y="214"/>
                  </a:lnTo>
                  <a:lnTo>
                    <a:pt x="337" y="214"/>
                  </a:lnTo>
                  <a:lnTo>
                    <a:pt x="329" y="216"/>
                  </a:lnTo>
                  <a:lnTo>
                    <a:pt x="315" y="218"/>
                  </a:lnTo>
                  <a:lnTo>
                    <a:pt x="86" y="218"/>
                  </a:lnTo>
                  <a:lnTo>
                    <a:pt x="80" y="218"/>
                  </a:lnTo>
                  <a:lnTo>
                    <a:pt x="72" y="216"/>
                  </a:lnTo>
                  <a:lnTo>
                    <a:pt x="64" y="214"/>
                  </a:lnTo>
                  <a:lnTo>
                    <a:pt x="56" y="214"/>
                  </a:lnTo>
                  <a:lnTo>
                    <a:pt x="48" y="211"/>
                  </a:lnTo>
                  <a:lnTo>
                    <a:pt x="40" y="209"/>
                  </a:lnTo>
                  <a:lnTo>
                    <a:pt x="34" y="206"/>
                  </a:lnTo>
                  <a:lnTo>
                    <a:pt x="28" y="203"/>
                  </a:lnTo>
                  <a:lnTo>
                    <a:pt x="21" y="198"/>
                  </a:lnTo>
                  <a:lnTo>
                    <a:pt x="17" y="195"/>
                  </a:lnTo>
                  <a:lnTo>
                    <a:pt x="12" y="190"/>
                  </a:lnTo>
                  <a:lnTo>
                    <a:pt x="8" y="186"/>
                  </a:lnTo>
                  <a:lnTo>
                    <a:pt x="5" y="181"/>
                  </a:lnTo>
                  <a:lnTo>
                    <a:pt x="2" y="175"/>
                  </a:lnTo>
                  <a:lnTo>
                    <a:pt x="1" y="170"/>
                  </a:lnTo>
                  <a:lnTo>
                    <a:pt x="0" y="160"/>
                  </a:lnTo>
                  <a:lnTo>
                    <a:pt x="0" y="55"/>
                  </a:lnTo>
                  <a:lnTo>
                    <a:pt x="0" y="54"/>
                  </a:lnTo>
                  <a:lnTo>
                    <a:pt x="1" y="47"/>
                  </a:lnTo>
                  <a:lnTo>
                    <a:pt x="2" y="42"/>
                  </a:lnTo>
                  <a:lnTo>
                    <a:pt x="5" y="36"/>
                  </a:lnTo>
                  <a:lnTo>
                    <a:pt x="8" y="31"/>
                  </a:lnTo>
                  <a:lnTo>
                    <a:pt x="12" y="27"/>
                  </a:lnTo>
                  <a:lnTo>
                    <a:pt x="17" y="22"/>
                  </a:lnTo>
                  <a:lnTo>
                    <a:pt x="21" y="19"/>
                  </a:lnTo>
                  <a:lnTo>
                    <a:pt x="28" y="14"/>
                  </a:lnTo>
                  <a:lnTo>
                    <a:pt x="34" y="11"/>
                  </a:lnTo>
                  <a:lnTo>
                    <a:pt x="40" y="8"/>
                  </a:lnTo>
                  <a:lnTo>
                    <a:pt x="48" y="6"/>
                  </a:lnTo>
                  <a:lnTo>
                    <a:pt x="56" y="3"/>
                  </a:lnTo>
                  <a:lnTo>
                    <a:pt x="64" y="1"/>
                  </a:lnTo>
                  <a:lnTo>
                    <a:pt x="72" y="1"/>
                  </a:lnTo>
                  <a:lnTo>
                    <a:pt x="86" y="0"/>
                  </a:lnTo>
                </a:path>
              </a:pathLst>
            </a:custGeom>
            <a:solidFill>
              <a:srgbClr val="FFCC00"/>
            </a:solidFill>
            <a:ln w="254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2564" y="1959"/>
              <a:ext cx="319" cy="80"/>
            </a:xfrm>
            <a:custGeom>
              <a:avLst/>
              <a:gdLst/>
              <a:ahLst/>
              <a:cxnLst>
                <a:cxn ang="0">
                  <a:pos x="119" y="0"/>
                </a:cxn>
                <a:cxn ang="0">
                  <a:pos x="128" y="7"/>
                </a:cxn>
                <a:cxn ang="0">
                  <a:pos x="128" y="19"/>
                </a:cxn>
                <a:cxn ang="0">
                  <a:pos x="128" y="29"/>
                </a:cxn>
                <a:cxn ang="0">
                  <a:pos x="128" y="39"/>
                </a:cxn>
                <a:cxn ang="0">
                  <a:pos x="120" y="40"/>
                </a:cxn>
                <a:cxn ang="0">
                  <a:pos x="109" y="40"/>
                </a:cxn>
                <a:cxn ang="0">
                  <a:pos x="104" y="36"/>
                </a:cxn>
                <a:cxn ang="0">
                  <a:pos x="102" y="29"/>
                </a:cxn>
                <a:cxn ang="0">
                  <a:pos x="88" y="27"/>
                </a:cxn>
                <a:cxn ang="0">
                  <a:pos x="64" y="27"/>
                </a:cxn>
                <a:cxn ang="0">
                  <a:pos x="38" y="27"/>
                </a:cxn>
                <a:cxn ang="0">
                  <a:pos x="30" y="30"/>
                </a:cxn>
                <a:cxn ang="0">
                  <a:pos x="30" y="40"/>
                </a:cxn>
                <a:cxn ang="0">
                  <a:pos x="30" y="51"/>
                </a:cxn>
                <a:cxn ang="0">
                  <a:pos x="37" y="55"/>
                </a:cxn>
                <a:cxn ang="0">
                  <a:pos x="79" y="55"/>
                </a:cxn>
                <a:cxn ang="0">
                  <a:pos x="131" y="55"/>
                </a:cxn>
                <a:cxn ang="0">
                  <a:pos x="157" y="45"/>
                </a:cxn>
                <a:cxn ang="0">
                  <a:pos x="157" y="27"/>
                </a:cxn>
                <a:cxn ang="0">
                  <a:pos x="157" y="8"/>
                </a:cxn>
                <a:cxn ang="0">
                  <a:pos x="162" y="1"/>
                </a:cxn>
                <a:cxn ang="0">
                  <a:pos x="174" y="0"/>
                </a:cxn>
                <a:cxn ang="0">
                  <a:pos x="184" y="0"/>
                </a:cxn>
                <a:cxn ang="0">
                  <a:pos x="190" y="2"/>
                </a:cxn>
                <a:cxn ang="0">
                  <a:pos x="208" y="19"/>
                </a:cxn>
                <a:cxn ang="0">
                  <a:pos x="227" y="39"/>
                </a:cxn>
                <a:cxn ang="0">
                  <a:pos x="247" y="39"/>
                </a:cxn>
                <a:cxn ang="0">
                  <a:pos x="266" y="20"/>
                </a:cxn>
                <a:cxn ang="0">
                  <a:pos x="282" y="2"/>
                </a:cxn>
                <a:cxn ang="0">
                  <a:pos x="288" y="0"/>
                </a:cxn>
                <a:cxn ang="0">
                  <a:pos x="299" y="0"/>
                </a:cxn>
                <a:cxn ang="0">
                  <a:pos x="311" y="1"/>
                </a:cxn>
                <a:cxn ang="0">
                  <a:pos x="316" y="7"/>
                </a:cxn>
                <a:cxn ang="0">
                  <a:pos x="318" y="33"/>
                </a:cxn>
                <a:cxn ang="0">
                  <a:pos x="318" y="62"/>
                </a:cxn>
                <a:cxn ang="0">
                  <a:pos x="310" y="79"/>
                </a:cxn>
                <a:cxn ang="0">
                  <a:pos x="296" y="77"/>
                </a:cxn>
                <a:cxn ang="0">
                  <a:pos x="286" y="74"/>
                </a:cxn>
                <a:cxn ang="0">
                  <a:pos x="286" y="58"/>
                </a:cxn>
                <a:cxn ang="0">
                  <a:pos x="286" y="42"/>
                </a:cxn>
                <a:cxn ang="0">
                  <a:pos x="271" y="57"/>
                </a:cxn>
                <a:cxn ang="0">
                  <a:pos x="257" y="73"/>
                </a:cxn>
                <a:cxn ang="0">
                  <a:pos x="242" y="79"/>
                </a:cxn>
                <a:cxn ang="0">
                  <a:pos x="229" y="79"/>
                </a:cxn>
                <a:cxn ang="0">
                  <a:pos x="214" y="70"/>
                </a:cxn>
                <a:cxn ang="0">
                  <a:pos x="198" y="54"/>
                </a:cxn>
                <a:cxn ang="0">
                  <a:pos x="186" y="43"/>
                </a:cxn>
                <a:cxn ang="0">
                  <a:pos x="186" y="57"/>
                </a:cxn>
                <a:cxn ang="0">
                  <a:pos x="186" y="68"/>
                </a:cxn>
                <a:cxn ang="0">
                  <a:pos x="180" y="76"/>
                </a:cxn>
                <a:cxn ang="0">
                  <a:pos x="168" y="79"/>
                </a:cxn>
                <a:cxn ang="0">
                  <a:pos x="108" y="79"/>
                </a:cxn>
                <a:cxn ang="0">
                  <a:pos x="43" y="79"/>
                </a:cxn>
                <a:cxn ang="0">
                  <a:pos x="10" y="77"/>
                </a:cxn>
                <a:cxn ang="0">
                  <a:pos x="1" y="71"/>
                </a:cxn>
                <a:cxn ang="0">
                  <a:pos x="0" y="8"/>
                </a:cxn>
                <a:cxn ang="0">
                  <a:pos x="7" y="1"/>
                </a:cxn>
              </a:cxnLst>
              <a:rect l="0" t="0" r="r" b="b"/>
              <a:pathLst>
                <a:path w="319" h="80">
                  <a:moveTo>
                    <a:pt x="22" y="0"/>
                  </a:moveTo>
                  <a:lnTo>
                    <a:pt x="108" y="0"/>
                  </a:lnTo>
                  <a:lnTo>
                    <a:pt x="109" y="0"/>
                  </a:lnTo>
                  <a:lnTo>
                    <a:pt x="112" y="0"/>
                  </a:lnTo>
                  <a:lnTo>
                    <a:pt x="115" y="0"/>
                  </a:lnTo>
                  <a:lnTo>
                    <a:pt x="117" y="0"/>
                  </a:lnTo>
                  <a:lnTo>
                    <a:pt x="119" y="0"/>
                  </a:lnTo>
                  <a:lnTo>
                    <a:pt x="121" y="1"/>
                  </a:lnTo>
                  <a:lnTo>
                    <a:pt x="123" y="1"/>
                  </a:lnTo>
                  <a:lnTo>
                    <a:pt x="124" y="2"/>
                  </a:lnTo>
                  <a:lnTo>
                    <a:pt x="125" y="4"/>
                  </a:lnTo>
                  <a:lnTo>
                    <a:pt x="127" y="4"/>
                  </a:lnTo>
                  <a:lnTo>
                    <a:pt x="127" y="5"/>
                  </a:lnTo>
                  <a:lnTo>
                    <a:pt x="128" y="7"/>
                  </a:lnTo>
                  <a:lnTo>
                    <a:pt x="128" y="8"/>
                  </a:lnTo>
                  <a:lnTo>
                    <a:pt x="128" y="10"/>
                  </a:lnTo>
                  <a:lnTo>
                    <a:pt x="128" y="11"/>
                  </a:lnTo>
                  <a:lnTo>
                    <a:pt x="128" y="14"/>
                  </a:lnTo>
                  <a:lnTo>
                    <a:pt x="128" y="16"/>
                  </a:lnTo>
                  <a:lnTo>
                    <a:pt x="128" y="17"/>
                  </a:lnTo>
                  <a:lnTo>
                    <a:pt x="128" y="19"/>
                  </a:lnTo>
                  <a:lnTo>
                    <a:pt x="128" y="20"/>
                  </a:lnTo>
                  <a:lnTo>
                    <a:pt x="128" y="21"/>
                  </a:lnTo>
                  <a:lnTo>
                    <a:pt x="128" y="23"/>
                  </a:lnTo>
                  <a:lnTo>
                    <a:pt x="128" y="24"/>
                  </a:lnTo>
                  <a:lnTo>
                    <a:pt x="128" y="26"/>
                  </a:lnTo>
                  <a:lnTo>
                    <a:pt x="128" y="27"/>
                  </a:lnTo>
                  <a:lnTo>
                    <a:pt x="128" y="29"/>
                  </a:lnTo>
                  <a:lnTo>
                    <a:pt x="128" y="30"/>
                  </a:lnTo>
                  <a:lnTo>
                    <a:pt x="128" y="32"/>
                  </a:lnTo>
                  <a:lnTo>
                    <a:pt x="128" y="33"/>
                  </a:lnTo>
                  <a:lnTo>
                    <a:pt x="128" y="35"/>
                  </a:lnTo>
                  <a:lnTo>
                    <a:pt x="128" y="36"/>
                  </a:lnTo>
                  <a:lnTo>
                    <a:pt x="128" y="38"/>
                  </a:lnTo>
                  <a:lnTo>
                    <a:pt x="128" y="39"/>
                  </a:lnTo>
                  <a:lnTo>
                    <a:pt x="128" y="40"/>
                  </a:lnTo>
                  <a:lnTo>
                    <a:pt x="127" y="40"/>
                  </a:lnTo>
                  <a:lnTo>
                    <a:pt x="125" y="40"/>
                  </a:lnTo>
                  <a:lnTo>
                    <a:pt x="124" y="40"/>
                  </a:lnTo>
                  <a:lnTo>
                    <a:pt x="123" y="40"/>
                  </a:lnTo>
                  <a:lnTo>
                    <a:pt x="121" y="40"/>
                  </a:lnTo>
                  <a:lnTo>
                    <a:pt x="120" y="40"/>
                  </a:lnTo>
                  <a:lnTo>
                    <a:pt x="119" y="40"/>
                  </a:lnTo>
                  <a:lnTo>
                    <a:pt x="116" y="40"/>
                  </a:lnTo>
                  <a:lnTo>
                    <a:pt x="115" y="40"/>
                  </a:lnTo>
                  <a:lnTo>
                    <a:pt x="113" y="40"/>
                  </a:lnTo>
                  <a:lnTo>
                    <a:pt x="112" y="40"/>
                  </a:lnTo>
                  <a:lnTo>
                    <a:pt x="111" y="40"/>
                  </a:lnTo>
                  <a:lnTo>
                    <a:pt x="109" y="40"/>
                  </a:lnTo>
                  <a:lnTo>
                    <a:pt x="108" y="40"/>
                  </a:lnTo>
                  <a:lnTo>
                    <a:pt x="107" y="40"/>
                  </a:lnTo>
                  <a:lnTo>
                    <a:pt x="106" y="40"/>
                  </a:lnTo>
                  <a:lnTo>
                    <a:pt x="104" y="40"/>
                  </a:lnTo>
                  <a:lnTo>
                    <a:pt x="104" y="39"/>
                  </a:lnTo>
                  <a:lnTo>
                    <a:pt x="104" y="38"/>
                  </a:lnTo>
                  <a:lnTo>
                    <a:pt x="104" y="36"/>
                  </a:lnTo>
                  <a:lnTo>
                    <a:pt x="104" y="35"/>
                  </a:lnTo>
                  <a:lnTo>
                    <a:pt x="104" y="33"/>
                  </a:lnTo>
                  <a:lnTo>
                    <a:pt x="104" y="32"/>
                  </a:lnTo>
                  <a:lnTo>
                    <a:pt x="104" y="30"/>
                  </a:lnTo>
                  <a:lnTo>
                    <a:pt x="103" y="30"/>
                  </a:lnTo>
                  <a:lnTo>
                    <a:pt x="103" y="29"/>
                  </a:lnTo>
                  <a:lnTo>
                    <a:pt x="102" y="29"/>
                  </a:lnTo>
                  <a:lnTo>
                    <a:pt x="100" y="27"/>
                  </a:lnTo>
                  <a:lnTo>
                    <a:pt x="99" y="27"/>
                  </a:lnTo>
                  <a:lnTo>
                    <a:pt x="98" y="27"/>
                  </a:lnTo>
                  <a:lnTo>
                    <a:pt x="96" y="27"/>
                  </a:lnTo>
                  <a:lnTo>
                    <a:pt x="95" y="27"/>
                  </a:lnTo>
                  <a:lnTo>
                    <a:pt x="92" y="27"/>
                  </a:lnTo>
                  <a:lnTo>
                    <a:pt x="88" y="27"/>
                  </a:lnTo>
                  <a:lnTo>
                    <a:pt x="86" y="27"/>
                  </a:lnTo>
                  <a:lnTo>
                    <a:pt x="82" y="27"/>
                  </a:lnTo>
                  <a:lnTo>
                    <a:pt x="79" y="27"/>
                  </a:lnTo>
                  <a:lnTo>
                    <a:pt x="75" y="27"/>
                  </a:lnTo>
                  <a:lnTo>
                    <a:pt x="71" y="27"/>
                  </a:lnTo>
                  <a:lnTo>
                    <a:pt x="68" y="27"/>
                  </a:lnTo>
                  <a:lnTo>
                    <a:pt x="64" y="27"/>
                  </a:lnTo>
                  <a:lnTo>
                    <a:pt x="62" y="27"/>
                  </a:lnTo>
                  <a:lnTo>
                    <a:pt x="58" y="27"/>
                  </a:lnTo>
                  <a:lnTo>
                    <a:pt x="54" y="27"/>
                  </a:lnTo>
                  <a:lnTo>
                    <a:pt x="50" y="27"/>
                  </a:lnTo>
                  <a:lnTo>
                    <a:pt x="47" y="27"/>
                  </a:lnTo>
                  <a:lnTo>
                    <a:pt x="43" y="27"/>
                  </a:lnTo>
                  <a:lnTo>
                    <a:pt x="38" y="27"/>
                  </a:lnTo>
                  <a:lnTo>
                    <a:pt x="37" y="27"/>
                  </a:lnTo>
                  <a:lnTo>
                    <a:pt x="35" y="27"/>
                  </a:lnTo>
                  <a:lnTo>
                    <a:pt x="34" y="27"/>
                  </a:lnTo>
                  <a:lnTo>
                    <a:pt x="33" y="29"/>
                  </a:lnTo>
                  <a:lnTo>
                    <a:pt x="31" y="29"/>
                  </a:lnTo>
                  <a:lnTo>
                    <a:pt x="31" y="30"/>
                  </a:lnTo>
                  <a:lnTo>
                    <a:pt x="30" y="30"/>
                  </a:lnTo>
                  <a:lnTo>
                    <a:pt x="30" y="32"/>
                  </a:lnTo>
                  <a:lnTo>
                    <a:pt x="30" y="33"/>
                  </a:lnTo>
                  <a:lnTo>
                    <a:pt x="30" y="35"/>
                  </a:lnTo>
                  <a:lnTo>
                    <a:pt x="30" y="36"/>
                  </a:lnTo>
                  <a:lnTo>
                    <a:pt x="30" y="38"/>
                  </a:lnTo>
                  <a:lnTo>
                    <a:pt x="30" y="39"/>
                  </a:lnTo>
                  <a:lnTo>
                    <a:pt x="30" y="40"/>
                  </a:lnTo>
                  <a:lnTo>
                    <a:pt x="30" y="42"/>
                  </a:lnTo>
                  <a:lnTo>
                    <a:pt x="30" y="43"/>
                  </a:lnTo>
                  <a:lnTo>
                    <a:pt x="30" y="45"/>
                  </a:lnTo>
                  <a:lnTo>
                    <a:pt x="30" y="46"/>
                  </a:lnTo>
                  <a:lnTo>
                    <a:pt x="30" y="48"/>
                  </a:lnTo>
                  <a:lnTo>
                    <a:pt x="30" y="49"/>
                  </a:lnTo>
                  <a:lnTo>
                    <a:pt x="30" y="51"/>
                  </a:lnTo>
                  <a:lnTo>
                    <a:pt x="30" y="52"/>
                  </a:lnTo>
                  <a:lnTo>
                    <a:pt x="31" y="52"/>
                  </a:lnTo>
                  <a:lnTo>
                    <a:pt x="31" y="54"/>
                  </a:lnTo>
                  <a:lnTo>
                    <a:pt x="33" y="54"/>
                  </a:lnTo>
                  <a:lnTo>
                    <a:pt x="34" y="54"/>
                  </a:lnTo>
                  <a:lnTo>
                    <a:pt x="35" y="55"/>
                  </a:lnTo>
                  <a:lnTo>
                    <a:pt x="37" y="55"/>
                  </a:lnTo>
                  <a:lnTo>
                    <a:pt x="39" y="55"/>
                  </a:lnTo>
                  <a:lnTo>
                    <a:pt x="42" y="55"/>
                  </a:lnTo>
                  <a:lnTo>
                    <a:pt x="50" y="55"/>
                  </a:lnTo>
                  <a:lnTo>
                    <a:pt x="56" y="55"/>
                  </a:lnTo>
                  <a:lnTo>
                    <a:pt x="64" y="55"/>
                  </a:lnTo>
                  <a:lnTo>
                    <a:pt x="71" y="55"/>
                  </a:lnTo>
                  <a:lnTo>
                    <a:pt x="79" y="55"/>
                  </a:lnTo>
                  <a:lnTo>
                    <a:pt x="87" y="55"/>
                  </a:lnTo>
                  <a:lnTo>
                    <a:pt x="94" y="55"/>
                  </a:lnTo>
                  <a:lnTo>
                    <a:pt x="102" y="55"/>
                  </a:lnTo>
                  <a:lnTo>
                    <a:pt x="108" y="55"/>
                  </a:lnTo>
                  <a:lnTo>
                    <a:pt x="116" y="55"/>
                  </a:lnTo>
                  <a:lnTo>
                    <a:pt x="124" y="55"/>
                  </a:lnTo>
                  <a:lnTo>
                    <a:pt x="131" y="55"/>
                  </a:lnTo>
                  <a:lnTo>
                    <a:pt x="139" y="55"/>
                  </a:lnTo>
                  <a:lnTo>
                    <a:pt x="145" y="55"/>
                  </a:lnTo>
                  <a:lnTo>
                    <a:pt x="157" y="55"/>
                  </a:lnTo>
                  <a:lnTo>
                    <a:pt x="157" y="54"/>
                  </a:lnTo>
                  <a:lnTo>
                    <a:pt x="157" y="51"/>
                  </a:lnTo>
                  <a:lnTo>
                    <a:pt x="157" y="48"/>
                  </a:lnTo>
                  <a:lnTo>
                    <a:pt x="157" y="45"/>
                  </a:lnTo>
                  <a:lnTo>
                    <a:pt x="157" y="42"/>
                  </a:lnTo>
                  <a:lnTo>
                    <a:pt x="157" y="40"/>
                  </a:lnTo>
                  <a:lnTo>
                    <a:pt x="157" y="38"/>
                  </a:lnTo>
                  <a:lnTo>
                    <a:pt x="157" y="35"/>
                  </a:lnTo>
                  <a:lnTo>
                    <a:pt x="157" y="32"/>
                  </a:lnTo>
                  <a:lnTo>
                    <a:pt x="157" y="30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7" y="21"/>
                  </a:lnTo>
                  <a:lnTo>
                    <a:pt x="157" y="19"/>
                  </a:lnTo>
                  <a:lnTo>
                    <a:pt x="157" y="16"/>
                  </a:lnTo>
                  <a:lnTo>
                    <a:pt x="157" y="11"/>
                  </a:lnTo>
                  <a:lnTo>
                    <a:pt x="157" y="10"/>
                  </a:lnTo>
                  <a:lnTo>
                    <a:pt x="157" y="8"/>
                  </a:lnTo>
                  <a:lnTo>
                    <a:pt x="157" y="5"/>
                  </a:lnTo>
                  <a:lnTo>
                    <a:pt x="157" y="4"/>
                  </a:lnTo>
                  <a:lnTo>
                    <a:pt x="159" y="4"/>
                  </a:lnTo>
                  <a:lnTo>
                    <a:pt x="159" y="2"/>
                  </a:lnTo>
                  <a:lnTo>
                    <a:pt x="160" y="2"/>
                  </a:lnTo>
                  <a:lnTo>
                    <a:pt x="160" y="1"/>
                  </a:lnTo>
                  <a:lnTo>
                    <a:pt x="162" y="1"/>
                  </a:lnTo>
                  <a:lnTo>
                    <a:pt x="162" y="0"/>
                  </a:lnTo>
                  <a:lnTo>
                    <a:pt x="164" y="0"/>
                  </a:lnTo>
                  <a:lnTo>
                    <a:pt x="166" y="0"/>
                  </a:lnTo>
                  <a:lnTo>
                    <a:pt x="168" y="0"/>
                  </a:lnTo>
                  <a:lnTo>
                    <a:pt x="170" y="0"/>
                  </a:lnTo>
                  <a:lnTo>
                    <a:pt x="173" y="0"/>
                  </a:lnTo>
                  <a:lnTo>
                    <a:pt x="174" y="0"/>
                  </a:lnTo>
                  <a:lnTo>
                    <a:pt x="176" y="0"/>
                  </a:lnTo>
                  <a:lnTo>
                    <a:pt x="177" y="0"/>
                  </a:lnTo>
                  <a:lnTo>
                    <a:pt x="178" y="0"/>
                  </a:lnTo>
                  <a:lnTo>
                    <a:pt x="180" y="0"/>
                  </a:lnTo>
                  <a:lnTo>
                    <a:pt x="181" y="0"/>
                  </a:lnTo>
                  <a:lnTo>
                    <a:pt x="182" y="0"/>
                  </a:lnTo>
                  <a:lnTo>
                    <a:pt x="184" y="0"/>
                  </a:lnTo>
                  <a:lnTo>
                    <a:pt x="185" y="0"/>
                  </a:lnTo>
                  <a:lnTo>
                    <a:pt x="186" y="0"/>
                  </a:lnTo>
                  <a:lnTo>
                    <a:pt x="188" y="0"/>
                  </a:lnTo>
                  <a:lnTo>
                    <a:pt x="189" y="0"/>
                  </a:lnTo>
                  <a:lnTo>
                    <a:pt x="189" y="1"/>
                  </a:lnTo>
                  <a:lnTo>
                    <a:pt x="190" y="1"/>
                  </a:lnTo>
                  <a:lnTo>
                    <a:pt x="190" y="2"/>
                  </a:lnTo>
                  <a:lnTo>
                    <a:pt x="192" y="4"/>
                  </a:lnTo>
                  <a:lnTo>
                    <a:pt x="193" y="5"/>
                  </a:lnTo>
                  <a:lnTo>
                    <a:pt x="197" y="8"/>
                  </a:lnTo>
                  <a:lnTo>
                    <a:pt x="200" y="10"/>
                  </a:lnTo>
                  <a:lnTo>
                    <a:pt x="202" y="14"/>
                  </a:lnTo>
                  <a:lnTo>
                    <a:pt x="205" y="16"/>
                  </a:lnTo>
                  <a:lnTo>
                    <a:pt x="208" y="19"/>
                  </a:lnTo>
                  <a:lnTo>
                    <a:pt x="210" y="21"/>
                  </a:lnTo>
                  <a:lnTo>
                    <a:pt x="214" y="24"/>
                  </a:lnTo>
                  <a:lnTo>
                    <a:pt x="217" y="27"/>
                  </a:lnTo>
                  <a:lnTo>
                    <a:pt x="219" y="30"/>
                  </a:lnTo>
                  <a:lnTo>
                    <a:pt x="222" y="33"/>
                  </a:lnTo>
                  <a:lnTo>
                    <a:pt x="225" y="36"/>
                  </a:lnTo>
                  <a:lnTo>
                    <a:pt x="227" y="39"/>
                  </a:lnTo>
                  <a:lnTo>
                    <a:pt x="231" y="42"/>
                  </a:lnTo>
                  <a:lnTo>
                    <a:pt x="234" y="45"/>
                  </a:lnTo>
                  <a:lnTo>
                    <a:pt x="238" y="48"/>
                  </a:lnTo>
                  <a:lnTo>
                    <a:pt x="239" y="48"/>
                  </a:lnTo>
                  <a:lnTo>
                    <a:pt x="242" y="45"/>
                  </a:lnTo>
                  <a:lnTo>
                    <a:pt x="245" y="42"/>
                  </a:lnTo>
                  <a:lnTo>
                    <a:pt x="247" y="39"/>
                  </a:lnTo>
                  <a:lnTo>
                    <a:pt x="250" y="36"/>
                  </a:lnTo>
                  <a:lnTo>
                    <a:pt x="253" y="33"/>
                  </a:lnTo>
                  <a:lnTo>
                    <a:pt x="255" y="30"/>
                  </a:lnTo>
                  <a:lnTo>
                    <a:pt x="258" y="27"/>
                  </a:lnTo>
                  <a:lnTo>
                    <a:pt x="261" y="26"/>
                  </a:lnTo>
                  <a:lnTo>
                    <a:pt x="263" y="23"/>
                  </a:lnTo>
                  <a:lnTo>
                    <a:pt x="266" y="20"/>
                  </a:lnTo>
                  <a:lnTo>
                    <a:pt x="268" y="17"/>
                  </a:lnTo>
                  <a:lnTo>
                    <a:pt x="271" y="14"/>
                  </a:lnTo>
                  <a:lnTo>
                    <a:pt x="274" y="11"/>
                  </a:lnTo>
                  <a:lnTo>
                    <a:pt x="276" y="8"/>
                  </a:lnTo>
                  <a:lnTo>
                    <a:pt x="280" y="4"/>
                  </a:lnTo>
                  <a:lnTo>
                    <a:pt x="280" y="2"/>
                  </a:lnTo>
                  <a:lnTo>
                    <a:pt x="282" y="2"/>
                  </a:lnTo>
                  <a:lnTo>
                    <a:pt x="282" y="1"/>
                  </a:lnTo>
                  <a:lnTo>
                    <a:pt x="283" y="1"/>
                  </a:lnTo>
                  <a:lnTo>
                    <a:pt x="283" y="0"/>
                  </a:lnTo>
                  <a:lnTo>
                    <a:pt x="284" y="0"/>
                  </a:lnTo>
                  <a:lnTo>
                    <a:pt x="286" y="0"/>
                  </a:lnTo>
                  <a:lnTo>
                    <a:pt x="287" y="0"/>
                  </a:lnTo>
                  <a:lnTo>
                    <a:pt x="288" y="0"/>
                  </a:lnTo>
                  <a:lnTo>
                    <a:pt x="290" y="0"/>
                  </a:lnTo>
                  <a:lnTo>
                    <a:pt x="291" y="0"/>
                  </a:lnTo>
                  <a:lnTo>
                    <a:pt x="294" y="0"/>
                  </a:lnTo>
                  <a:lnTo>
                    <a:pt x="295" y="0"/>
                  </a:lnTo>
                  <a:lnTo>
                    <a:pt x="296" y="0"/>
                  </a:lnTo>
                  <a:lnTo>
                    <a:pt x="298" y="0"/>
                  </a:lnTo>
                  <a:lnTo>
                    <a:pt x="299" y="0"/>
                  </a:lnTo>
                  <a:lnTo>
                    <a:pt x="300" y="0"/>
                  </a:lnTo>
                  <a:lnTo>
                    <a:pt x="302" y="0"/>
                  </a:lnTo>
                  <a:lnTo>
                    <a:pt x="303" y="0"/>
                  </a:lnTo>
                  <a:lnTo>
                    <a:pt x="306" y="0"/>
                  </a:lnTo>
                  <a:lnTo>
                    <a:pt x="308" y="0"/>
                  </a:lnTo>
                  <a:lnTo>
                    <a:pt x="310" y="0"/>
                  </a:lnTo>
                  <a:lnTo>
                    <a:pt x="311" y="1"/>
                  </a:lnTo>
                  <a:lnTo>
                    <a:pt x="312" y="1"/>
                  </a:lnTo>
                  <a:lnTo>
                    <a:pt x="314" y="1"/>
                  </a:lnTo>
                  <a:lnTo>
                    <a:pt x="314" y="2"/>
                  </a:lnTo>
                  <a:lnTo>
                    <a:pt x="315" y="2"/>
                  </a:lnTo>
                  <a:lnTo>
                    <a:pt x="316" y="4"/>
                  </a:lnTo>
                  <a:lnTo>
                    <a:pt x="316" y="5"/>
                  </a:lnTo>
                  <a:lnTo>
                    <a:pt x="316" y="7"/>
                  </a:lnTo>
                  <a:lnTo>
                    <a:pt x="318" y="8"/>
                  </a:lnTo>
                  <a:lnTo>
                    <a:pt x="318" y="11"/>
                  </a:lnTo>
                  <a:lnTo>
                    <a:pt x="318" y="16"/>
                  </a:lnTo>
                  <a:lnTo>
                    <a:pt x="318" y="20"/>
                  </a:lnTo>
                  <a:lnTo>
                    <a:pt x="318" y="24"/>
                  </a:lnTo>
                  <a:lnTo>
                    <a:pt x="318" y="29"/>
                  </a:lnTo>
                  <a:lnTo>
                    <a:pt x="318" y="33"/>
                  </a:lnTo>
                  <a:lnTo>
                    <a:pt x="318" y="38"/>
                  </a:lnTo>
                  <a:lnTo>
                    <a:pt x="318" y="42"/>
                  </a:lnTo>
                  <a:lnTo>
                    <a:pt x="318" y="45"/>
                  </a:lnTo>
                  <a:lnTo>
                    <a:pt x="318" y="49"/>
                  </a:lnTo>
                  <a:lnTo>
                    <a:pt x="318" y="54"/>
                  </a:lnTo>
                  <a:lnTo>
                    <a:pt x="318" y="58"/>
                  </a:lnTo>
                  <a:lnTo>
                    <a:pt x="318" y="62"/>
                  </a:lnTo>
                  <a:lnTo>
                    <a:pt x="318" y="67"/>
                  </a:lnTo>
                  <a:lnTo>
                    <a:pt x="318" y="71"/>
                  </a:lnTo>
                  <a:lnTo>
                    <a:pt x="318" y="79"/>
                  </a:lnTo>
                  <a:lnTo>
                    <a:pt x="316" y="79"/>
                  </a:lnTo>
                  <a:lnTo>
                    <a:pt x="314" y="79"/>
                  </a:lnTo>
                  <a:lnTo>
                    <a:pt x="312" y="79"/>
                  </a:lnTo>
                  <a:lnTo>
                    <a:pt x="310" y="79"/>
                  </a:lnTo>
                  <a:lnTo>
                    <a:pt x="308" y="79"/>
                  </a:lnTo>
                  <a:lnTo>
                    <a:pt x="306" y="79"/>
                  </a:lnTo>
                  <a:lnTo>
                    <a:pt x="304" y="77"/>
                  </a:lnTo>
                  <a:lnTo>
                    <a:pt x="302" y="77"/>
                  </a:lnTo>
                  <a:lnTo>
                    <a:pt x="300" y="77"/>
                  </a:lnTo>
                  <a:lnTo>
                    <a:pt x="298" y="77"/>
                  </a:lnTo>
                  <a:lnTo>
                    <a:pt x="296" y="77"/>
                  </a:lnTo>
                  <a:lnTo>
                    <a:pt x="294" y="77"/>
                  </a:lnTo>
                  <a:lnTo>
                    <a:pt x="292" y="77"/>
                  </a:lnTo>
                  <a:lnTo>
                    <a:pt x="290" y="77"/>
                  </a:lnTo>
                  <a:lnTo>
                    <a:pt x="288" y="77"/>
                  </a:lnTo>
                  <a:lnTo>
                    <a:pt x="286" y="77"/>
                  </a:lnTo>
                  <a:lnTo>
                    <a:pt x="286" y="76"/>
                  </a:lnTo>
                  <a:lnTo>
                    <a:pt x="286" y="74"/>
                  </a:lnTo>
                  <a:lnTo>
                    <a:pt x="286" y="73"/>
                  </a:lnTo>
                  <a:lnTo>
                    <a:pt x="286" y="70"/>
                  </a:lnTo>
                  <a:lnTo>
                    <a:pt x="286" y="68"/>
                  </a:lnTo>
                  <a:lnTo>
                    <a:pt x="286" y="65"/>
                  </a:lnTo>
                  <a:lnTo>
                    <a:pt x="286" y="64"/>
                  </a:lnTo>
                  <a:lnTo>
                    <a:pt x="286" y="61"/>
                  </a:lnTo>
                  <a:lnTo>
                    <a:pt x="286" y="58"/>
                  </a:lnTo>
                  <a:lnTo>
                    <a:pt x="286" y="57"/>
                  </a:lnTo>
                  <a:lnTo>
                    <a:pt x="286" y="54"/>
                  </a:lnTo>
                  <a:lnTo>
                    <a:pt x="286" y="52"/>
                  </a:lnTo>
                  <a:lnTo>
                    <a:pt x="286" y="51"/>
                  </a:lnTo>
                  <a:lnTo>
                    <a:pt x="286" y="48"/>
                  </a:lnTo>
                  <a:lnTo>
                    <a:pt x="286" y="45"/>
                  </a:lnTo>
                  <a:lnTo>
                    <a:pt x="286" y="42"/>
                  </a:lnTo>
                  <a:lnTo>
                    <a:pt x="283" y="43"/>
                  </a:lnTo>
                  <a:lnTo>
                    <a:pt x="282" y="45"/>
                  </a:lnTo>
                  <a:lnTo>
                    <a:pt x="280" y="48"/>
                  </a:lnTo>
                  <a:lnTo>
                    <a:pt x="278" y="51"/>
                  </a:lnTo>
                  <a:lnTo>
                    <a:pt x="275" y="52"/>
                  </a:lnTo>
                  <a:lnTo>
                    <a:pt x="274" y="55"/>
                  </a:lnTo>
                  <a:lnTo>
                    <a:pt x="271" y="57"/>
                  </a:lnTo>
                  <a:lnTo>
                    <a:pt x="270" y="59"/>
                  </a:lnTo>
                  <a:lnTo>
                    <a:pt x="267" y="61"/>
                  </a:lnTo>
                  <a:lnTo>
                    <a:pt x="266" y="64"/>
                  </a:lnTo>
                  <a:lnTo>
                    <a:pt x="263" y="65"/>
                  </a:lnTo>
                  <a:lnTo>
                    <a:pt x="262" y="68"/>
                  </a:lnTo>
                  <a:lnTo>
                    <a:pt x="259" y="70"/>
                  </a:lnTo>
                  <a:lnTo>
                    <a:pt x="257" y="73"/>
                  </a:lnTo>
                  <a:lnTo>
                    <a:pt x="255" y="76"/>
                  </a:lnTo>
                  <a:lnTo>
                    <a:pt x="251" y="79"/>
                  </a:lnTo>
                  <a:lnTo>
                    <a:pt x="249" y="79"/>
                  </a:lnTo>
                  <a:lnTo>
                    <a:pt x="247" y="79"/>
                  </a:lnTo>
                  <a:lnTo>
                    <a:pt x="246" y="79"/>
                  </a:lnTo>
                  <a:lnTo>
                    <a:pt x="243" y="79"/>
                  </a:lnTo>
                  <a:lnTo>
                    <a:pt x="242" y="79"/>
                  </a:lnTo>
                  <a:lnTo>
                    <a:pt x="239" y="79"/>
                  </a:lnTo>
                  <a:lnTo>
                    <a:pt x="238" y="79"/>
                  </a:lnTo>
                  <a:lnTo>
                    <a:pt x="237" y="79"/>
                  </a:lnTo>
                  <a:lnTo>
                    <a:pt x="234" y="79"/>
                  </a:lnTo>
                  <a:lnTo>
                    <a:pt x="233" y="79"/>
                  </a:lnTo>
                  <a:lnTo>
                    <a:pt x="231" y="79"/>
                  </a:lnTo>
                  <a:lnTo>
                    <a:pt x="229" y="79"/>
                  </a:lnTo>
                  <a:lnTo>
                    <a:pt x="227" y="79"/>
                  </a:lnTo>
                  <a:lnTo>
                    <a:pt x="225" y="79"/>
                  </a:lnTo>
                  <a:lnTo>
                    <a:pt x="223" y="79"/>
                  </a:lnTo>
                  <a:lnTo>
                    <a:pt x="222" y="77"/>
                  </a:lnTo>
                  <a:lnTo>
                    <a:pt x="219" y="74"/>
                  </a:lnTo>
                  <a:lnTo>
                    <a:pt x="217" y="73"/>
                  </a:lnTo>
                  <a:lnTo>
                    <a:pt x="214" y="70"/>
                  </a:lnTo>
                  <a:lnTo>
                    <a:pt x="212" y="67"/>
                  </a:lnTo>
                  <a:lnTo>
                    <a:pt x="210" y="65"/>
                  </a:lnTo>
                  <a:lnTo>
                    <a:pt x="208" y="62"/>
                  </a:lnTo>
                  <a:lnTo>
                    <a:pt x="205" y="59"/>
                  </a:lnTo>
                  <a:lnTo>
                    <a:pt x="204" y="58"/>
                  </a:lnTo>
                  <a:lnTo>
                    <a:pt x="201" y="55"/>
                  </a:lnTo>
                  <a:lnTo>
                    <a:pt x="198" y="54"/>
                  </a:lnTo>
                  <a:lnTo>
                    <a:pt x="197" y="51"/>
                  </a:lnTo>
                  <a:lnTo>
                    <a:pt x="194" y="48"/>
                  </a:lnTo>
                  <a:lnTo>
                    <a:pt x="192" y="46"/>
                  </a:lnTo>
                  <a:lnTo>
                    <a:pt x="190" y="43"/>
                  </a:lnTo>
                  <a:lnTo>
                    <a:pt x="186" y="40"/>
                  </a:lnTo>
                  <a:lnTo>
                    <a:pt x="186" y="42"/>
                  </a:lnTo>
                  <a:lnTo>
                    <a:pt x="186" y="43"/>
                  </a:lnTo>
                  <a:lnTo>
                    <a:pt x="186" y="45"/>
                  </a:lnTo>
                  <a:lnTo>
                    <a:pt x="186" y="48"/>
                  </a:lnTo>
                  <a:lnTo>
                    <a:pt x="186" y="49"/>
                  </a:lnTo>
                  <a:lnTo>
                    <a:pt x="186" y="51"/>
                  </a:lnTo>
                  <a:lnTo>
                    <a:pt x="186" y="54"/>
                  </a:lnTo>
                  <a:lnTo>
                    <a:pt x="186" y="55"/>
                  </a:lnTo>
                  <a:lnTo>
                    <a:pt x="186" y="57"/>
                  </a:lnTo>
                  <a:lnTo>
                    <a:pt x="186" y="58"/>
                  </a:lnTo>
                  <a:lnTo>
                    <a:pt x="186" y="61"/>
                  </a:lnTo>
                  <a:lnTo>
                    <a:pt x="186" y="62"/>
                  </a:lnTo>
                  <a:lnTo>
                    <a:pt x="186" y="64"/>
                  </a:lnTo>
                  <a:lnTo>
                    <a:pt x="186" y="65"/>
                  </a:lnTo>
                  <a:lnTo>
                    <a:pt x="186" y="67"/>
                  </a:lnTo>
                  <a:lnTo>
                    <a:pt x="186" y="68"/>
                  </a:lnTo>
                  <a:lnTo>
                    <a:pt x="186" y="70"/>
                  </a:lnTo>
                  <a:lnTo>
                    <a:pt x="185" y="70"/>
                  </a:lnTo>
                  <a:lnTo>
                    <a:pt x="185" y="71"/>
                  </a:lnTo>
                  <a:lnTo>
                    <a:pt x="184" y="73"/>
                  </a:lnTo>
                  <a:lnTo>
                    <a:pt x="182" y="74"/>
                  </a:lnTo>
                  <a:lnTo>
                    <a:pt x="181" y="74"/>
                  </a:lnTo>
                  <a:lnTo>
                    <a:pt x="180" y="76"/>
                  </a:lnTo>
                  <a:lnTo>
                    <a:pt x="178" y="76"/>
                  </a:lnTo>
                  <a:lnTo>
                    <a:pt x="177" y="76"/>
                  </a:lnTo>
                  <a:lnTo>
                    <a:pt x="176" y="77"/>
                  </a:lnTo>
                  <a:lnTo>
                    <a:pt x="174" y="77"/>
                  </a:lnTo>
                  <a:lnTo>
                    <a:pt x="173" y="77"/>
                  </a:lnTo>
                  <a:lnTo>
                    <a:pt x="170" y="79"/>
                  </a:lnTo>
                  <a:lnTo>
                    <a:pt x="168" y="79"/>
                  </a:lnTo>
                  <a:lnTo>
                    <a:pt x="162" y="79"/>
                  </a:lnTo>
                  <a:lnTo>
                    <a:pt x="155" y="79"/>
                  </a:lnTo>
                  <a:lnTo>
                    <a:pt x="145" y="79"/>
                  </a:lnTo>
                  <a:lnTo>
                    <a:pt x="136" y="79"/>
                  </a:lnTo>
                  <a:lnTo>
                    <a:pt x="127" y="79"/>
                  </a:lnTo>
                  <a:lnTo>
                    <a:pt x="117" y="79"/>
                  </a:lnTo>
                  <a:lnTo>
                    <a:pt x="108" y="79"/>
                  </a:lnTo>
                  <a:lnTo>
                    <a:pt x="99" y="79"/>
                  </a:lnTo>
                  <a:lnTo>
                    <a:pt x="90" y="79"/>
                  </a:lnTo>
                  <a:lnTo>
                    <a:pt x="80" y="79"/>
                  </a:lnTo>
                  <a:lnTo>
                    <a:pt x="71" y="79"/>
                  </a:lnTo>
                  <a:lnTo>
                    <a:pt x="62" y="79"/>
                  </a:lnTo>
                  <a:lnTo>
                    <a:pt x="53" y="79"/>
                  </a:lnTo>
                  <a:lnTo>
                    <a:pt x="43" y="79"/>
                  </a:lnTo>
                  <a:lnTo>
                    <a:pt x="34" y="79"/>
                  </a:lnTo>
                  <a:lnTo>
                    <a:pt x="19" y="79"/>
                  </a:lnTo>
                  <a:lnTo>
                    <a:pt x="18" y="79"/>
                  </a:lnTo>
                  <a:lnTo>
                    <a:pt x="17" y="79"/>
                  </a:lnTo>
                  <a:lnTo>
                    <a:pt x="14" y="79"/>
                  </a:lnTo>
                  <a:lnTo>
                    <a:pt x="11" y="77"/>
                  </a:lnTo>
                  <a:lnTo>
                    <a:pt x="10" y="77"/>
                  </a:lnTo>
                  <a:lnTo>
                    <a:pt x="9" y="77"/>
                  </a:lnTo>
                  <a:lnTo>
                    <a:pt x="7" y="76"/>
                  </a:lnTo>
                  <a:lnTo>
                    <a:pt x="5" y="76"/>
                  </a:lnTo>
                  <a:lnTo>
                    <a:pt x="5" y="74"/>
                  </a:lnTo>
                  <a:lnTo>
                    <a:pt x="3" y="74"/>
                  </a:lnTo>
                  <a:lnTo>
                    <a:pt x="2" y="73"/>
                  </a:lnTo>
                  <a:lnTo>
                    <a:pt x="1" y="71"/>
                  </a:lnTo>
                  <a:lnTo>
                    <a:pt x="1" y="70"/>
                  </a:lnTo>
                  <a:lnTo>
                    <a:pt x="0" y="68"/>
                  </a:lnTo>
                  <a:lnTo>
                    <a:pt x="0" y="67"/>
                  </a:lnTo>
                  <a:lnTo>
                    <a:pt x="0" y="64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0" y="8"/>
                  </a:lnTo>
                  <a:lnTo>
                    <a:pt x="1" y="7"/>
                  </a:lnTo>
                  <a:lnTo>
                    <a:pt x="1" y="5"/>
                  </a:lnTo>
                  <a:lnTo>
                    <a:pt x="2" y="4"/>
                  </a:lnTo>
                  <a:lnTo>
                    <a:pt x="3" y="4"/>
                  </a:lnTo>
                  <a:lnTo>
                    <a:pt x="5" y="2"/>
                  </a:lnTo>
                  <a:lnTo>
                    <a:pt x="6" y="2"/>
                  </a:lnTo>
                  <a:lnTo>
                    <a:pt x="7" y="1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2" y="0"/>
                  </a:lnTo>
                </a:path>
              </a:pathLst>
            </a:custGeom>
            <a:solidFill>
              <a:srgbClr val="FFCC00"/>
            </a:solidFill>
            <a:ln w="254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>
              <a:outerShdw dist="35921" dir="2700000" algn="ctr" rotWithShape="0">
                <a:schemeClr val="accent2"/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4101" name="Line 11"/>
          <p:cNvSpPr>
            <a:spLocks noChangeShapeType="1"/>
          </p:cNvSpPr>
          <p:nvPr/>
        </p:nvSpPr>
        <p:spPr bwMode="auto">
          <a:xfrm>
            <a:off x="434975" y="1214438"/>
            <a:ext cx="83518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Slide Number Placeholder 3"/>
          <p:cNvSpPr txBox="1">
            <a:spLocks/>
          </p:cNvSpPr>
          <p:nvPr/>
        </p:nvSpPr>
        <p:spPr>
          <a:xfrm>
            <a:off x="0" y="6492875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12248168-6B37-49F3-9B8A-E731BFA4AE45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en-US" sz="12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3350" y="857250"/>
            <a:ext cx="4224338" cy="564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29125" y="857250"/>
            <a:ext cx="4557713" cy="564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0" y="214313"/>
            <a:ext cx="91440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b="1">
                <a:latin typeface="+mj-lt"/>
                <a:cs typeface="Times New Roman" pitchFamily="18" charset="0"/>
              </a:rPr>
              <a:t>49 </a:t>
            </a:r>
            <a:r>
              <a:rPr lang="en-US" sz="2000" b="1" dirty="0">
                <a:latin typeface="+mj-lt"/>
                <a:cs typeface="Times New Roman" pitchFamily="18" charset="0"/>
              </a:rPr>
              <a:t>mine employees did not return home this year affecting &gt;106 direct dependants </a:t>
            </a:r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>
          <a:xfrm>
            <a:off x="0" y="6492875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C9B03007-B335-433B-8AA1-EEFE435544E2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en-US" sz="12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grpSp>
        <p:nvGrpSpPr>
          <p:cNvPr id="5126" name="Group 9"/>
          <p:cNvGrpSpPr>
            <a:grpSpLocks/>
          </p:cNvGrpSpPr>
          <p:nvPr/>
        </p:nvGrpSpPr>
        <p:grpSpPr bwMode="auto">
          <a:xfrm>
            <a:off x="8316913" y="6438900"/>
            <a:ext cx="641350" cy="347663"/>
            <a:chOff x="2526" y="1894"/>
            <a:chExt cx="403" cy="219"/>
          </a:xfrm>
        </p:grpSpPr>
        <p:sp>
          <p:nvSpPr>
            <p:cNvPr id="8" name="Freeform 10"/>
            <p:cNvSpPr>
              <a:spLocks/>
            </p:cNvSpPr>
            <p:nvPr/>
          </p:nvSpPr>
          <p:spPr bwMode="auto">
            <a:xfrm>
              <a:off x="2526" y="1894"/>
              <a:ext cx="403" cy="219"/>
            </a:xfrm>
            <a:custGeom>
              <a:avLst/>
              <a:gdLst/>
              <a:ahLst/>
              <a:cxnLst>
                <a:cxn ang="0">
                  <a:pos x="315" y="0"/>
                </a:cxn>
                <a:cxn ang="0">
                  <a:pos x="329" y="1"/>
                </a:cxn>
                <a:cxn ang="0">
                  <a:pos x="345" y="3"/>
                </a:cxn>
                <a:cxn ang="0">
                  <a:pos x="361" y="8"/>
                </a:cxn>
                <a:cxn ang="0">
                  <a:pos x="373" y="14"/>
                </a:cxn>
                <a:cxn ang="0">
                  <a:pos x="384" y="22"/>
                </a:cxn>
                <a:cxn ang="0">
                  <a:pos x="393" y="31"/>
                </a:cxn>
                <a:cxn ang="0">
                  <a:pos x="399" y="42"/>
                </a:cxn>
                <a:cxn ang="0">
                  <a:pos x="402" y="55"/>
                </a:cxn>
                <a:cxn ang="0">
                  <a:pos x="402" y="163"/>
                </a:cxn>
                <a:cxn ang="0">
                  <a:pos x="399" y="175"/>
                </a:cxn>
                <a:cxn ang="0">
                  <a:pos x="393" y="186"/>
                </a:cxn>
                <a:cxn ang="0">
                  <a:pos x="384" y="195"/>
                </a:cxn>
                <a:cxn ang="0">
                  <a:pos x="373" y="203"/>
                </a:cxn>
                <a:cxn ang="0">
                  <a:pos x="361" y="209"/>
                </a:cxn>
                <a:cxn ang="0">
                  <a:pos x="345" y="214"/>
                </a:cxn>
                <a:cxn ang="0">
                  <a:pos x="329" y="216"/>
                </a:cxn>
                <a:cxn ang="0">
                  <a:pos x="86" y="218"/>
                </a:cxn>
                <a:cxn ang="0">
                  <a:pos x="72" y="216"/>
                </a:cxn>
                <a:cxn ang="0">
                  <a:pos x="56" y="214"/>
                </a:cxn>
                <a:cxn ang="0">
                  <a:pos x="40" y="209"/>
                </a:cxn>
                <a:cxn ang="0">
                  <a:pos x="28" y="203"/>
                </a:cxn>
                <a:cxn ang="0">
                  <a:pos x="17" y="195"/>
                </a:cxn>
                <a:cxn ang="0">
                  <a:pos x="8" y="186"/>
                </a:cxn>
                <a:cxn ang="0">
                  <a:pos x="2" y="175"/>
                </a:cxn>
                <a:cxn ang="0">
                  <a:pos x="0" y="160"/>
                </a:cxn>
                <a:cxn ang="0">
                  <a:pos x="0" y="54"/>
                </a:cxn>
                <a:cxn ang="0">
                  <a:pos x="2" y="42"/>
                </a:cxn>
                <a:cxn ang="0">
                  <a:pos x="8" y="31"/>
                </a:cxn>
                <a:cxn ang="0">
                  <a:pos x="17" y="22"/>
                </a:cxn>
                <a:cxn ang="0">
                  <a:pos x="28" y="14"/>
                </a:cxn>
                <a:cxn ang="0">
                  <a:pos x="40" y="8"/>
                </a:cxn>
                <a:cxn ang="0">
                  <a:pos x="56" y="3"/>
                </a:cxn>
                <a:cxn ang="0">
                  <a:pos x="72" y="1"/>
                </a:cxn>
              </a:cxnLst>
              <a:rect l="0" t="0" r="r" b="b"/>
              <a:pathLst>
                <a:path w="403" h="219">
                  <a:moveTo>
                    <a:pt x="86" y="0"/>
                  </a:moveTo>
                  <a:lnTo>
                    <a:pt x="315" y="0"/>
                  </a:lnTo>
                  <a:lnTo>
                    <a:pt x="321" y="0"/>
                  </a:lnTo>
                  <a:lnTo>
                    <a:pt x="329" y="1"/>
                  </a:lnTo>
                  <a:lnTo>
                    <a:pt x="337" y="1"/>
                  </a:lnTo>
                  <a:lnTo>
                    <a:pt x="345" y="3"/>
                  </a:lnTo>
                  <a:lnTo>
                    <a:pt x="353" y="6"/>
                  </a:lnTo>
                  <a:lnTo>
                    <a:pt x="361" y="8"/>
                  </a:lnTo>
                  <a:lnTo>
                    <a:pt x="367" y="11"/>
                  </a:lnTo>
                  <a:lnTo>
                    <a:pt x="373" y="14"/>
                  </a:lnTo>
                  <a:lnTo>
                    <a:pt x="379" y="19"/>
                  </a:lnTo>
                  <a:lnTo>
                    <a:pt x="384" y="22"/>
                  </a:lnTo>
                  <a:lnTo>
                    <a:pt x="388" y="27"/>
                  </a:lnTo>
                  <a:lnTo>
                    <a:pt x="393" y="31"/>
                  </a:lnTo>
                  <a:lnTo>
                    <a:pt x="396" y="36"/>
                  </a:lnTo>
                  <a:lnTo>
                    <a:pt x="399" y="42"/>
                  </a:lnTo>
                  <a:lnTo>
                    <a:pt x="400" y="47"/>
                  </a:lnTo>
                  <a:lnTo>
                    <a:pt x="402" y="55"/>
                  </a:lnTo>
                  <a:lnTo>
                    <a:pt x="402" y="160"/>
                  </a:lnTo>
                  <a:lnTo>
                    <a:pt x="402" y="163"/>
                  </a:lnTo>
                  <a:lnTo>
                    <a:pt x="400" y="170"/>
                  </a:lnTo>
                  <a:lnTo>
                    <a:pt x="399" y="175"/>
                  </a:lnTo>
                  <a:lnTo>
                    <a:pt x="396" y="181"/>
                  </a:lnTo>
                  <a:lnTo>
                    <a:pt x="393" y="186"/>
                  </a:lnTo>
                  <a:lnTo>
                    <a:pt x="388" y="190"/>
                  </a:lnTo>
                  <a:lnTo>
                    <a:pt x="384" y="195"/>
                  </a:lnTo>
                  <a:lnTo>
                    <a:pt x="379" y="198"/>
                  </a:lnTo>
                  <a:lnTo>
                    <a:pt x="373" y="203"/>
                  </a:lnTo>
                  <a:lnTo>
                    <a:pt x="367" y="206"/>
                  </a:lnTo>
                  <a:lnTo>
                    <a:pt x="361" y="209"/>
                  </a:lnTo>
                  <a:lnTo>
                    <a:pt x="353" y="211"/>
                  </a:lnTo>
                  <a:lnTo>
                    <a:pt x="345" y="214"/>
                  </a:lnTo>
                  <a:lnTo>
                    <a:pt x="337" y="214"/>
                  </a:lnTo>
                  <a:lnTo>
                    <a:pt x="329" y="216"/>
                  </a:lnTo>
                  <a:lnTo>
                    <a:pt x="315" y="218"/>
                  </a:lnTo>
                  <a:lnTo>
                    <a:pt x="86" y="218"/>
                  </a:lnTo>
                  <a:lnTo>
                    <a:pt x="80" y="218"/>
                  </a:lnTo>
                  <a:lnTo>
                    <a:pt x="72" y="216"/>
                  </a:lnTo>
                  <a:lnTo>
                    <a:pt x="64" y="214"/>
                  </a:lnTo>
                  <a:lnTo>
                    <a:pt x="56" y="214"/>
                  </a:lnTo>
                  <a:lnTo>
                    <a:pt x="48" y="211"/>
                  </a:lnTo>
                  <a:lnTo>
                    <a:pt x="40" y="209"/>
                  </a:lnTo>
                  <a:lnTo>
                    <a:pt x="34" y="206"/>
                  </a:lnTo>
                  <a:lnTo>
                    <a:pt x="28" y="203"/>
                  </a:lnTo>
                  <a:lnTo>
                    <a:pt x="21" y="198"/>
                  </a:lnTo>
                  <a:lnTo>
                    <a:pt x="17" y="195"/>
                  </a:lnTo>
                  <a:lnTo>
                    <a:pt x="12" y="190"/>
                  </a:lnTo>
                  <a:lnTo>
                    <a:pt x="8" y="186"/>
                  </a:lnTo>
                  <a:lnTo>
                    <a:pt x="5" y="181"/>
                  </a:lnTo>
                  <a:lnTo>
                    <a:pt x="2" y="175"/>
                  </a:lnTo>
                  <a:lnTo>
                    <a:pt x="1" y="170"/>
                  </a:lnTo>
                  <a:lnTo>
                    <a:pt x="0" y="160"/>
                  </a:lnTo>
                  <a:lnTo>
                    <a:pt x="0" y="55"/>
                  </a:lnTo>
                  <a:lnTo>
                    <a:pt x="0" y="54"/>
                  </a:lnTo>
                  <a:lnTo>
                    <a:pt x="1" y="47"/>
                  </a:lnTo>
                  <a:lnTo>
                    <a:pt x="2" y="42"/>
                  </a:lnTo>
                  <a:lnTo>
                    <a:pt x="5" y="36"/>
                  </a:lnTo>
                  <a:lnTo>
                    <a:pt x="8" y="31"/>
                  </a:lnTo>
                  <a:lnTo>
                    <a:pt x="12" y="27"/>
                  </a:lnTo>
                  <a:lnTo>
                    <a:pt x="17" y="22"/>
                  </a:lnTo>
                  <a:lnTo>
                    <a:pt x="21" y="19"/>
                  </a:lnTo>
                  <a:lnTo>
                    <a:pt x="28" y="14"/>
                  </a:lnTo>
                  <a:lnTo>
                    <a:pt x="34" y="11"/>
                  </a:lnTo>
                  <a:lnTo>
                    <a:pt x="40" y="8"/>
                  </a:lnTo>
                  <a:lnTo>
                    <a:pt x="48" y="6"/>
                  </a:lnTo>
                  <a:lnTo>
                    <a:pt x="56" y="3"/>
                  </a:lnTo>
                  <a:lnTo>
                    <a:pt x="64" y="1"/>
                  </a:lnTo>
                  <a:lnTo>
                    <a:pt x="72" y="1"/>
                  </a:lnTo>
                  <a:lnTo>
                    <a:pt x="86" y="0"/>
                  </a:lnTo>
                </a:path>
              </a:pathLst>
            </a:custGeom>
            <a:solidFill>
              <a:srgbClr val="FFCC00"/>
            </a:solidFill>
            <a:ln w="254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" name="Freeform 11"/>
            <p:cNvSpPr>
              <a:spLocks/>
            </p:cNvSpPr>
            <p:nvPr/>
          </p:nvSpPr>
          <p:spPr bwMode="auto">
            <a:xfrm>
              <a:off x="2564" y="1959"/>
              <a:ext cx="319" cy="80"/>
            </a:xfrm>
            <a:custGeom>
              <a:avLst/>
              <a:gdLst/>
              <a:ahLst/>
              <a:cxnLst>
                <a:cxn ang="0">
                  <a:pos x="119" y="0"/>
                </a:cxn>
                <a:cxn ang="0">
                  <a:pos x="128" y="7"/>
                </a:cxn>
                <a:cxn ang="0">
                  <a:pos x="128" y="19"/>
                </a:cxn>
                <a:cxn ang="0">
                  <a:pos x="128" y="29"/>
                </a:cxn>
                <a:cxn ang="0">
                  <a:pos x="128" y="39"/>
                </a:cxn>
                <a:cxn ang="0">
                  <a:pos x="120" y="40"/>
                </a:cxn>
                <a:cxn ang="0">
                  <a:pos x="109" y="40"/>
                </a:cxn>
                <a:cxn ang="0">
                  <a:pos x="104" y="36"/>
                </a:cxn>
                <a:cxn ang="0">
                  <a:pos x="102" y="29"/>
                </a:cxn>
                <a:cxn ang="0">
                  <a:pos x="88" y="27"/>
                </a:cxn>
                <a:cxn ang="0">
                  <a:pos x="64" y="27"/>
                </a:cxn>
                <a:cxn ang="0">
                  <a:pos x="38" y="27"/>
                </a:cxn>
                <a:cxn ang="0">
                  <a:pos x="30" y="30"/>
                </a:cxn>
                <a:cxn ang="0">
                  <a:pos x="30" y="40"/>
                </a:cxn>
                <a:cxn ang="0">
                  <a:pos x="30" y="51"/>
                </a:cxn>
                <a:cxn ang="0">
                  <a:pos x="37" y="55"/>
                </a:cxn>
                <a:cxn ang="0">
                  <a:pos x="79" y="55"/>
                </a:cxn>
                <a:cxn ang="0">
                  <a:pos x="131" y="55"/>
                </a:cxn>
                <a:cxn ang="0">
                  <a:pos x="157" y="45"/>
                </a:cxn>
                <a:cxn ang="0">
                  <a:pos x="157" y="27"/>
                </a:cxn>
                <a:cxn ang="0">
                  <a:pos x="157" y="8"/>
                </a:cxn>
                <a:cxn ang="0">
                  <a:pos x="162" y="1"/>
                </a:cxn>
                <a:cxn ang="0">
                  <a:pos x="174" y="0"/>
                </a:cxn>
                <a:cxn ang="0">
                  <a:pos x="184" y="0"/>
                </a:cxn>
                <a:cxn ang="0">
                  <a:pos x="190" y="2"/>
                </a:cxn>
                <a:cxn ang="0">
                  <a:pos x="208" y="19"/>
                </a:cxn>
                <a:cxn ang="0">
                  <a:pos x="227" y="39"/>
                </a:cxn>
                <a:cxn ang="0">
                  <a:pos x="247" y="39"/>
                </a:cxn>
                <a:cxn ang="0">
                  <a:pos x="266" y="20"/>
                </a:cxn>
                <a:cxn ang="0">
                  <a:pos x="282" y="2"/>
                </a:cxn>
                <a:cxn ang="0">
                  <a:pos x="288" y="0"/>
                </a:cxn>
                <a:cxn ang="0">
                  <a:pos x="299" y="0"/>
                </a:cxn>
                <a:cxn ang="0">
                  <a:pos x="311" y="1"/>
                </a:cxn>
                <a:cxn ang="0">
                  <a:pos x="316" y="7"/>
                </a:cxn>
                <a:cxn ang="0">
                  <a:pos x="318" y="33"/>
                </a:cxn>
                <a:cxn ang="0">
                  <a:pos x="318" y="62"/>
                </a:cxn>
                <a:cxn ang="0">
                  <a:pos x="310" y="79"/>
                </a:cxn>
                <a:cxn ang="0">
                  <a:pos x="296" y="77"/>
                </a:cxn>
                <a:cxn ang="0">
                  <a:pos x="286" y="74"/>
                </a:cxn>
                <a:cxn ang="0">
                  <a:pos x="286" y="58"/>
                </a:cxn>
                <a:cxn ang="0">
                  <a:pos x="286" y="42"/>
                </a:cxn>
                <a:cxn ang="0">
                  <a:pos x="271" y="57"/>
                </a:cxn>
                <a:cxn ang="0">
                  <a:pos x="257" y="73"/>
                </a:cxn>
                <a:cxn ang="0">
                  <a:pos x="242" y="79"/>
                </a:cxn>
                <a:cxn ang="0">
                  <a:pos x="229" y="79"/>
                </a:cxn>
                <a:cxn ang="0">
                  <a:pos x="214" y="70"/>
                </a:cxn>
                <a:cxn ang="0">
                  <a:pos x="198" y="54"/>
                </a:cxn>
                <a:cxn ang="0">
                  <a:pos x="186" y="43"/>
                </a:cxn>
                <a:cxn ang="0">
                  <a:pos x="186" y="57"/>
                </a:cxn>
                <a:cxn ang="0">
                  <a:pos x="186" y="68"/>
                </a:cxn>
                <a:cxn ang="0">
                  <a:pos x="180" y="76"/>
                </a:cxn>
                <a:cxn ang="0">
                  <a:pos x="168" y="79"/>
                </a:cxn>
                <a:cxn ang="0">
                  <a:pos x="108" y="79"/>
                </a:cxn>
                <a:cxn ang="0">
                  <a:pos x="43" y="79"/>
                </a:cxn>
                <a:cxn ang="0">
                  <a:pos x="10" y="77"/>
                </a:cxn>
                <a:cxn ang="0">
                  <a:pos x="1" y="71"/>
                </a:cxn>
                <a:cxn ang="0">
                  <a:pos x="0" y="8"/>
                </a:cxn>
                <a:cxn ang="0">
                  <a:pos x="7" y="1"/>
                </a:cxn>
              </a:cxnLst>
              <a:rect l="0" t="0" r="r" b="b"/>
              <a:pathLst>
                <a:path w="319" h="80">
                  <a:moveTo>
                    <a:pt x="22" y="0"/>
                  </a:moveTo>
                  <a:lnTo>
                    <a:pt x="108" y="0"/>
                  </a:lnTo>
                  <a:lnTo>
                    <a:pt x="109" y="0"/>
                  </a:lnTo>
                  <a:lnTo>
                    <a:pt x="112" y="0"/>
                  </a:lnTo>
                  <a:lnTo>
                    <a:pt x="115" y="0"/>
                  </a:lnTo>
                  <a:lnTo>
                    <a:pt x="117" y="0"/>
                  </a:lnTo>
                  <a:lnTo>
                    <a:pt x="119" y="0"/>
                  </a:lnTo>
                  <a:lnTo>
                    <a:pt x="121" y="1"/>
                  </a:lnTo>
                  <a:lnTo>
                    <a:pt x="123" y="1"/>
                  </a:lnTo>
                  <a:lnTo>
                    <a:pt x="124" y="2"/>
                  </a:lnTo>
                  <a:lnTo>
                    <a:pt x="125" y="4"/>
                  </a:lnTo>
                  <a:lnTo>
                    <a:pt x="127" y="4"/>
                  </a:lnTo>
                  <a:lnTo>
                    <a:pt x="127" y="5"/>
                  </a:lnTo>
                  <a:lnTo>
                    <a:pt x="128" y="7"/>
                  </a:lnTo>
                  <a:lnTo>
                    <a:pt x="128" y="8"/>
                  </a:lnTo>
                  <a:lnTo>
                    <a:pt x="128" y="10"/>
                  </a:lnTo>
                  <a:lnTo>
                    <a:pt x="128" y="11"/>
                  </a:lnTo>
                  <a:lnTo>
                    <a:pt x="128" y="14"/>
                  </a:lnTo>
                  <a:lnTo>
                    <a:pt x="128" y="16"/>
                  </a:lnTo>
                  <a:lnTo>
                    <a:pt x="128" y="17"/>
                  </a:lnTo>
                  <a:lnTo>
                    <a:pt x="128" y="19"/>
                  </a:lnTo>
                  <a:lnTo>
                    <a:pt x="128" y="20"/>
                  </a:lnTo>
                  <a:lnTo>
                    <a:pt x="128" y="21"/>
                  </a:lnTo>
                  <a:lnTo>
                    <a:pt x="128" y="23"/>
                  </a:lnTo>
                  <a:lnTo>
                    <a:pt x="128" y="24"/>
                  </a:lnTo>
                  <a:lnTo>
                    <a:pt x="128" y="26"/>
                  </a:lnTo>
                  <a:lnTo>
                    <a:pt x="128" y="27"/>
                  </a:lnTo>
                  <a:lnTo>
                    <a:pt x="128" y="29"/>
                  </a:lnTo>
                  <a:lnTo>
                    <a:pt x="128" y="30"/>
                  </a:lnTo>
                  <a:lnTo>
                    <a:pt x="128" y="32"/>
                  </a:lnTo>
                  <a:lnTo>
                    <a:pt x="128" y="33"/>
                  </a:lnTo>
                  <a:lnTo>
                    <a:pt x="128" y="35"/>
                  </a:lnTo>
                  <a:lnTo>
                    <a:pt x="128" y="36"/>
                  </a:lnTo>
                  <a:lnTo>
                    <a:pt x="128" y="38"/>
                  </a:lnTo>
                  <a:lnTo>
                    <a:pt x="128" y="39"/>
                  </a:lnTo>
                  <a:lnTo>
                    <a:pt x="128" y="40"/>
                  </a:lnTo>
                  <a:lnTo>
                    <a:pt x="127" y="40"/>
                  </a:lnTo>
                  <a:lnTo>
                    <a:pt x="125" y="40"/>
                  </a:lnTo>
                  <a:lnTo>
                    <a:pt x="124" y="40"/>
                  </a:lnTo>
                  <a:lnTo>
                    <a:pt x="123" y="40"/>
                  </a:lnTo>
                  <a:lnTo>
                    <a:pt x="121" y="40"/>
                  </a:lnTo>
                  <a:lnTo>
                    <a:pt x="120" y="40"/>
                  </a:lnTo>
                  <a:lnTo>
                    <a:pt x="119" y="40"/>
                  </a:lnTo>
                  <a:lnTo>
                    <a:pt x="116" y="40"/>
                  </a:lnTo>
                  <a:lnTo>
                    <a:pt x="115" y="40"/>
                  </a:lnTo>
                  <a:lnTo>
                    <a:pt x="113" y="40"/>
                  </a:lnTo>
                  <a:lnTo>
                    <a:pt x="112" y="40"/>
                  </a:lnTo>
                  <a:lnTo>
                    <a:pt x="111" y="40"/>
                  </a:lnTo>
                  <a:lnTo>
                    <a:pt x="109" y="40"/>
                  </a:lnTo>
                  <a:lnTo>
                    <a:pt x="108" y="40"/>
                  </a:lnTo>
                  <a:lnTo>
                    <a:pt x="107" y="40"/>
                  </a:lnTo>
                  <a:lnTo>
                    <a:pt x="106" y="40"/>
                  </a:lnTo>
                  <a:lnTo>
                    <a:pt x="104" y="40"/>
                  </a:lnTo>
                  <a:lnTo>
                    <a:pt x="104" y="39"/>
                  </a:lnTo>
                  <a:lnTo>
                    <a:pt x="104" y="38"/>
                  </a:lnTo>
                  <a:lnTo>
                    <a:pt x="104" y="36"/>
                  </a:lnTo>
                  <a:lnTo>
                    <a:pt x="104" y="35"/>
                  </a:lnTo>
                  <a:lnTo>
                    <a:pt x="104" y="33"/>
                  </a:lnTo>
                  <a:lnTo>
                    <a:pt x="104" y="32"/>
                  </a:lnTo>
                  <a:lnTo>
                    <a:pt x="104" y="30"/>
                  </a:lnTo>
                  <a:lnTo>
                    <a:pt x="103" y="30"/>
                  </a:lnTo>
                  <a:lnTo>
                    <a:pt x="103" y="29"/>
                  </a:lnTo>
                  <a:lnTo>
                    <a:pt x="102" y="29"/>
                  </a:lnTo>
                  <a:lnTo>
                    <a:pt x="100" y="27"/>
                  </a:lnTo>
                  <a:lnTo>
                    <a:pt x="99" y="27"/>
                  </a:lnTo>
                  <a:lnTo>
                    <a:pt x="98" y="27"/>
                  </a:lnTo>
                  <a:lnTo>
                    <a:pt x="96" y="27"/>
                  </a:lnTo>
                  <a:lnTo>
                    <a:pt x="95" y="27"/>
                  </a:lnTo>
                  <a:lnTo>
                    <a:pt x="92" y="27"/>
                  </a:lnTo>
                  <a:lnTo>
                    <a:pt x="88" y="27"/>
                  </a:lnTo>
                  <a:lnTo>
                    <a:pt x="86" y="27"/>
                  </a:lnTo>
                  <a:lnTo>
                    <a:pt x="82" y="27"/>
                  </a:lnTo>
                  <a:lnTo>
                    <a:pt x="79" y="27"/>
                  </a:lnTo>
                  <a:lnTo>
                    <a:pt x="75" y="27"/>
                  </a:lnTo>
                  <a:lnTo>
                    <a:pt x="71" y="27"/>
                  </a:lnTo>
                  <a:lnTo>
                    <a:pt x="68" y="27"/>
                  </a:lnTo>
                  <a:lnTo>
                    <a:pt x="64" y="27"/>
                  </a:lnTo>
                  <a:lnTo>
                    <a:pt x="62" y="27"/>
                  </a:lnTo>
                  <a:lnTo>
                    <a:pt x="58" y="27"/>
                  </a:lnTo>
                  <a:lnTo>
                    <a:pt x="54" y="27"/>
                  </a:lnTo>
                  <a:lnTo>
                    <a:pt x="50" y="27"/>
                  </a:lnTo>
                  <a:lnTo>
                    <a:pt x="47" y="27"/>
                  </a:lnTo>
                  <a:lnTo>
                    <a:pt x="43" y="27"/>
                  </a:lnTo>
                  <a:lnTo>
                    <a:pt x="38" y="27"/>
                  </a:lnTo>
                  <a:lnTo>
                    <a:pt x="37" y="27"/>
                  </a:lnTo>
                  <a:lnTo>
                    <a:pt x="35" y="27"/>
                  </a:lnTo>
                  <a:lnTo>
                    <a:pt x="34" y="27"/>
                  </a:lnTo>
                  <a:lnTo>
                    <a:pt x="33" y="29"/>
                  </a:lnTo>
                  <a:lnTo>
                    <a:pt x="31" y="29"/>
                  </a:lnTo>
                  <a:lnTo>
                    <a:pt x="31" y="30"/>
                  </a:lnTo>
                  <a:lnTo>
                    <a:pt x="30" y="30"/>
                  </a:lnTo>
                  <a:lnTo>
                    <a:pt x="30" y="32"/>
                  </a:lnTo>
                  <a:lnTo>
                    <a:pt x="30" y="33"/>
                  </a:lnTo>
                  <a:lnTo>
                    <a:pt x="30" y="35"/>
                  </a:lnTo>
                  <a:lnTo>
                    <a:pt x="30" y="36"/>
                  </a:lnTo>
                  <a:lnTo>
                    <a:pt x="30" y="38"/>
                  </a:lnTo>
                  <a:lnTo>
                    <a:pt x="30" y="39"/>
                  </a:lnTo>
                  <a:lnTo>
                    <a:pt x="30" y="40"/>
                  </a:lnTo>
                  <a:lnTo>
                    <a:pt x="30" y="42"/>
                  </a:lnTo>
                  <a:lnTo>
                    <a:pt x="30" y="43"/>
                  </a:lnTo>
                  <a:lnTo>
                    <a:pt x="30" y="45"/>
                  </a:lnTo>
                  <a:lnTo>
                    <a:pt x="30" y="46"/>
                  </a:lnTo>
                  <a:lnTo>
                    <a:pt x="30" y="48"/>
                  </a:lnTo>
                  <a:lnTo>
                    <a:pt x="30" y="49"/>
                  </a:lnTo>
                  <a:lnTo>
                    <a:pt x="30" y="51"/>
                  </a:lnTo>
                  <a:lnTo>
                    <a:pt x="30" y="52"/>
                  </a:lnTo>
                  <a:lnTo>
                    <a:pt x="31" y="52"/>
                  </a:lnTo>
                  <a:lnTo>
                    <a:pt x="31" y="54"/>
                  </a:lnTo>
                  <a:lnTo>
                    <a:pt x="33" y="54"/>
                  </a:lnTo>
                  <a:lnTo>
                    <a:pt x="34" y="54"/>
                  </a:lnTo>
                  <a:lnTo>
                    <a:pt x="35" y="55"/>
                  </a:lnTo>
                  <a:lnTo>
                    <a:pt x="37" y="55"/>
                  </a:lnTo>
                  <a:lnTo>
                    <a:pt x="39" y="55"/>
                  </a:lnTo>
                  <a:lnTo>
                    <a:pt x="42" y="55"/>
                  </a:lnTo>
                  <a:lnTo>
                    <a:pt x="50" y="55"/>
                  </a:lnTo>
                  <a:lnTo>
                    <a:pt x="56" y="55"/>
                  </a:lnTo>
                  <a:lnTo>
                    <a:pt x="64" y="55"/>
                  </a:lnTo>
                  <a:lnTo>
                    <a:pt x="71" y="55"/>
                  </a:lnTo>
                  <a:lnTo>
                    <a:pt x="79" y="55"/>
                  </a:lnTo>
                  <a:lnTo>
                    <a:pt x="87" y="55"/>
                  </a:lnTo>
                  <a:lnTo>
                    <a:pt x="94" y="55"/>
                  </a:lnTo>
                  <a:lnTo>
                    <a:pt x="102" y="55"/>
                  </a:lnTo>
                  <a:lnTo>
                    <a:pt x="108" y="55"/>
                  </a:lnTo>
                  <a:lnTo>
                    <a:pt x="116" y="55"/>
                  </a:lnTo>
                  <a:lnTo>
                    <a:pt x="124" y="55"/>
                  </a:lnTo>
                  <a:lnTo>
                    <a:pt x="131" y="55"/>
                  </a:lnTo>
                  <a:lnTo>
                    <a:pt x="139" y="55"/>
                  </a:lnTo>
                  <a:lnTo>
                    <a:pt x="145" y="55"/>
                  </a:lnTo>
                  <a:lnTo>
                    <a:pt x="157" y="55"/>
                  </a:lnTo>
                  <a:lnTo>
                    <a:pt x="157" y="54"/>
                  </a:lnTo>
                  <a:lnTo>
                    <a:pt x="157" y="51"/>
                  </a:lnTo>
                  <a:lnTo>
                    <a:pt x="157" y="48"/>
                  </a:lnTo>
                  <a:lnTo>
                    <a:pt x="157" y="45"/>
                  </a:lnTo>
                  <a:lnTo>
                    <a:pt x="157" y="42"/>
                  </a:lnTo>
                  <a:lnTo>
                    <a:pt x="157" y="40"/>
                  </a:lnTo>
                  <a:lnTo>
                    <a:pt x="157" y="38"/>
                  </a:lnTo>
                  <a:lnTo>
                    <a:pt x="157" y="35"/>
                  </a:lnTo>
                  <a:lnTo>
                    <a:pt x="157" y="32"/>
                  </a:lnTo>
                  <a:lnTo>
                    <a:pt x="157" y="30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7" y="21"/>
                  </a:lnTo>
                  <a:lnTo>
                    <a:pt x="157" y="19"/>
                  </a:lnTo>
                  <a:lnTo>
                    <a:pt x="157" y="16"/>
                  </a:lnTo>
                  <a:lnTo>
                    <a:pt x="157" y="11"/>
                  </a:lnTo>
                  <a:lnTo>
                    <a:pt x="157" y="10"/>
                  </a:lnTo>
                  <a:lnTo>
                    <a:pt x="157" y="8"/>
                  </a:lnTo>
                  <a:lnTo>
                    <a:pt x="157" y="5"/>
                  </a:lnTo>
                  <a:lnTo>
                    <a:pt x="157" y="4"/>
                  </a:lnTo>
                  <a:lnTo>
                    <a:pt x="159" y="4"/>
                  </a:lnTo>
                  <a:lnTo>
                    <a:pt x="159" y="2"/>
                  </a:lnTo>
                  <a:lnTo>
                    <a:pt x="160" y="2"/>
                  </a:lnTo>
                  <a:lnTo>
                    <a:pt x="160" y="1"/>
                  </a:lnTo>
                  <a:lnTo>
                    <a:pt x="162" y="1"/>
                  </a:lnTo>
                  <a:lnTo>
                    <a:pt x="162" y="0"/>
                  </a:lnTo>
                  <a:lnTo>
                    <a:pt x="164" y="0"/>
                  </a:lnTo>
                  <a:lnTo>
                    <a:pt x="166" y="0"/>
                  </a:lnTo>
                  <a:lnTo>
                    <a:pt x="168" y="0"/>
                  </a:lnTo>
                  <a:lnTo>
                    <a:pt x="170" y="0"/>
                  </a:lnTo>
                  <a:lnTo>
                    <a:pt x="173" y="0"/>
                  </a:lnTo>
                  <a:lnTo>
                    <a:pt x="174" y="0"/>
                  </a:lnTo>
                  <a:lnTo>
                    <a:pt x="176" y="0"/>
                  </a:lnTo>
                  <a:lnTo>
                    <a:pt x="177" y="0"/>
                  </a:lnTo>
                  <a:lnTo>
                    <a:pt x="178" y="0"/>
                  </a:lnTo>
                  <a:lnTo>
                    <a:pt x="180" y="0"/>
                  </a:lnTo>
                  <a:lnTo>
                    <a:pt x="181" y="0"/>
                  </a:lnTo>
                  <a:lnTo>
                    <a:pt x="182" y="0"/>
                  </a:lnTo>
                  <a:lnTo>
                    <a:pt x="184" y="0"/>
                  </a:lnTo>
                  <a:lnTo>
                    <a:pt x="185" y="0"/>
                  </a:lnTo>
                  <a:lnTo>
                    <a:pt x="186" y="0"/>
                  </a:lnTo>
                  <a:lnTo>
                    <a:pt x="188" y="0"/>
                  </a:lnTo>
                  <a:lnTo>
                    <a:pt x="189" y="0"/>
                  </a:lnTo>
                  <a:lnTo>
                    <a:pt x="189" y="1"/>
                  </a:lnTo>
                  <a:lnTo>
                    <a:pt x="190" y="1"/>
                  </a:lnTo>
                  <a:lnTo>
                    <a:pt x="190" y="2"/>
                  </a:lnTo>
                  <a:lnTo>
                    <a:pt x="192" y="4"/>
                  </a:lnTo>
                  <a:lnTo>
                    <a:pt x="193" y="5"/>
                  </a:lnTo>
                  <a:lnTo>
                    <a:pt x="197" y="8"/>
                  </a:lnTo>
                  <a:lnTo>
                    <a:pt x="200" y="10"/>
                  </a:lnTo>
                  <a:lnTo>
                    <a:pt x="202" y="14"/>
                  </a:lnTo>
                  <a:lnTo>
                    <a:pt x="205" y="16"/>
                  </a:lnTo>
                  <a:lnTo>
                    <a:pt x="208" y="19"/>
                  </a:lnTo>
                  <a:lnTo>
                    <a:pt x="210" y="21"/>
                  </a:lnTo>
                  <a:lnTo>
                    <a:pt x="214" y="24"/>
                  </a:lnTo>
                  <a:lnTo>
                    <a:pt x="217" y="27"/>
                  </a:lnTo>
                  <a:lnTo>
                    <a:pt x="219" y="30"/>
                  </a:lnTo>
                  <a:lnTo>
                    <a:pt x="222" y="33"/>
                  </a:lnTo>
                  <a:lnTo>
                    <a:pt x="225" y="36"/>
                  </a:lnTo>
                  <a:lnTo>
                    <a:pt x="227" y="39"/>
                  </a:lnTo>
                  <a:lnTo>
                    <a:pt x="231" y="42"/>
                  </a:lnTo>
                  <a:lnTo>
                    <a:pt x="234" y="45"/>
                  </a:lnTo>
                  <a:lnTo>
                    <a:pt x="238" y="48"/>
                  </a:lnTo>
                  <a:lnTo>
                    <a:pt x="239" y="48"/>
                  </a:lnTo>
                  <a:lnTo>
                    <a:pt x="242" y="45"/>
                  </a:lnTo>
                  <a:lnTo>
                    <a:pt x="245" y="42"/>
                  </a:lnTo>
                  <a:lnTo>
                    <a:pt x="247" y="39"/>
                  </a:lnTo>
                  <a:lnTo>
                    <a:pt x="250" y="36"/>
                  </a:lnTo>
                  <a:lnTo>
                    <a:pt x="253" y="33"/>
                  </a:lnTo>
                  <a:lnTo>
                    <a:pt x="255" y="30"/>
                  </a:lnTo>
                  <a:lnTo>
                    <a:pt x="258" y="27"/>
                  </a:lnTo>
                  <a:lnTo>
                    <a:pt x="261" y="26"/>
                  </a:lnTo>
                  <a:lnTo>
                    <a:pt x="263" y="23"/>
                  </a:lnTo>
                  <a:lnTo>
                    <a:pt x="266" y="20"/>
                  </a:lnTo>
                  <a:lnTo>
                    <a:pt x="268" y="17"/>
                  </a:lnTo>
                  <a:lnTo>
                    <a:pt x="271" y="14"/>
                  </a:lnTo>
                  <a:lnTo>
                    <a:pt x="274" y="11"/>
                  </a:lnTo>
                  <a:lnTo>
                    <a:pt x="276" y="8"/>
                  </a:lnTo>
                  <a:lnTo>
                    <a:pt x="280" y="4"/>
                  </a:lnTo>
                  <a:lnTo>
                    <a:pt x="280" y="2"/>
                  </a:lnTo>
                  <a:lnTo>
                    <a:pt x="282" y="2"/>
                  </a:lnTo>
                  <a:lnTo>
                    <a:pt x="282" y="1"/>
                  </a:lnTo>
                  <a:lnTo>
                    <a:pt x="283" y="1"/>
                  </a:lnTo>
                  <a:lnTo>
                    <a:pt x="283" y="0"/>
                  </a:lnTo>
                  <a:lnTo>
                    <a:pt x="284" y="0"/>
                  </a:lnTo>
                  <a:lnTo>
                    <a:pt x="286" y="0"/>
                  </a:lnTo>
                  <a:lnTo>
                    <a:pt x="287" y="0"/>
                  </a:lnTo>
                  <a:lnTo>
                    <a:pt x="288" y="0"/>
                  </a:lnTo>
                  <a:lnTo>
                    <a:pt x="290" y="0"/>
                  </a:lnTo>
                  <a:lnTo>
                    <a:pt x="291" y="0"/>
                  </a:lnTo>
                  <a:lnTo>
                    <a:pt x="294" y="0"/>
                  </a:lnTo>
                  <a:lnTo>
                    <a:pt x="295" y="0"/>
                  </a:lnTo>
                  <a:lnTo>
                    <a:pt x="296" y="0"/>
                  </a:lnTo>
                  <a:lnTo>
                    <a:pt x="298" y="0"/>
                  </a:lnTo>
                  <a:lnTo>
                    <a:pt x="299" y="0"/>
                  </a:lnTo>
                  <a:lnTo>
                    <a:pt x="300" y="0"/>
                  </a:lnTo>
                  <a:lnTo>
                    <a:pt x="302" y="0"/>
                  </a:lnTo>
                  <a:lnTo>
                    <a:pt x="303" y="0"/>
                  </a:lnTo>
                  <a:lnTo>
                    <a:pt x="306" y="0"/>
                  </a:lnTo>
                  <a:lnTo>
                    <a:pt x="308" y="0"/>
                  </a:lnTo>
                  <a:lnTo>
                    <a:pt x="310" y="0"/>
                  </a:lnTo>
                  <a:lnTo>
                    <a:pt x="311" y="1"/>
                  </a:lnTo>
                  <a:lnTo>
                    <a:pt x="312" y="1"/>
                  </a:lnTo>
                  <a:lnTo>
                    <a:pt x="314" y="1"/>
                  </a:lnTo>
                  <a:lnTo>
                    <a:pt x="314" y="2"/>
                  </a:lnTo>
                  <a:lnTo>
                    <a:pt x="315" y="2"/>
                  </a:lnTo>
                  <a:lnTo>
                    <a:pt x="316" y="4"/>
                  </a:lnTo>
                  <a:lnTo>
                    <a:pt x="316" y="5"/>
                  </a:lnTo>
                  <a:lnTo>
                    <a:pt x="316" y="7"/>
                  </a:lnTo>
                  <a:lnTo>
                    <a:pt x="318" y="8"/>
                  </a:lnTo>
                  <a:lnTo>
                    <a:pt x="318" y="11"/>
                  </a:lnTo>
                  <a:lnTo>
                    <a:pt x="318" y="16"/>
                  </a:lnTo>
                  <a:lnTo>
                    <a:pt x="318" y="20"/>
                  </a:lnTo>
                  <a:lnTo>
                    <a:pt x="318" y="24"/>
                  </a:lnTo>
                  <a:lnTo>
                    <a:pt x="318" y="29"/>
                  </a:lnTo>
                  <a:lnTo>
                    <a:pt x="318" y="33"/>
                  </a:lnTo>
                  <a:lnTo>
                    <a:pt x="318" y="38"/>
                  </a:lnTo>
                  <a:lnTo>
                    <a:pt x="318" y="42"/>
                  </a:lnTo>
                  <a:lnTo>
                    <a:pt x="318" y="45"/>
                  </a:lnTo>
                  <a:lnTo>
                    <a:pt x="318" y="49"/>
                  </a:lnTo>
                  <a:lnTo>
                    <a:pt x="318" y="54"/>
                  </a:lnTo>
                  <a:lnTo>
                    <a:pt x="318" y="58"/>
                  </a:lnTo>
                  <a:lnTo>
                    <a:pt x="318" y="62"/>
                  </a:lnTo>
                  <a:lnTo>
                    <a:pt x="318" y="67"/>
                  </a:lnTo>
                  <a:lnTo>
                    <a:pt x="318" y="71"/>
                  </a:lnTo>
                  <a:lnTo>
                    <a:pt x="318" y="79"/>
                  </a:lnTo>
                  <a:lnTo>
                    <a:pt x="316" y="79"/>
                  </a:lnTo>
                  <a:lnTo>
                    <a:pt x="314" y="79"/>
                  </a:lnTo>
                  <a:lnTo>
                    <a:pt x="312" y="79"/>
                  </a:lnTo>
                  <a:lnTo>
                    <a:pt x="310" y="79"/>
                  </a:lnTo>
                  <a:lnTo>
                    <a:pt x="308" y="79"/>
                  </a:lnTo>
                  <a:lnTo>
                    <a:pt x="306" y="79"/>
                  </a:lnTo>
                  <a:lnTo>
                    <a:pt x="304" y="77"/>
                  </a:lnTo>
                  <a:lnTo>
                    <a:pt x="302" y="77"/>
                  </a:lnTo>
                  <a:lnTo>
                    <a:pt x="300" y="77"/>
                  </a:lnTo>
                  <a:lnTo>
                    <a:pt x="298" y="77"/>
                  </a:lnTo>
                  <a:lnTo>
                    <a:pt x="296" y="77"/>
                  </a:lnTo>
                  <a:lnTo>
                    <a:pt x="294" y="77"/>
                  </a:lnTo>
                  <a:lnTo>
                    <a:pt x="292" y="77"/>
                  </a:lnTo>
                  <a:lnTo>
                    <a:pt x="290" y="77"/>
                  </a:lnTo>
                  <a:lnTo>
                    <a:pt x="288" y="77"/>
                  </a:lnTo>
                  <a:lnTo>
                    <a:pt x="286" y="77"/>
                  </a:lnTo>
                  <a:lnTo>
                    <a:pt x="286" y="76"/>
                  </a:lnTo>
                  <a:lnTo>
                    <a:pt x="286" y="74"/>
                  </a:lnTo>
                  <a:lnTo>
                    <a:pt x="286" y="73"/>
                  </a:lnTo>
                  <a:lnTo>
                    <a:pt x="286" y="70"/>
                  </a:lnTo>
                  <a:lnTo>
                    <a:pt x="286" y="68"/>
                  </a:lnTo>
                  <a:lnTo>
                    <a:pt x="286" y="65"/>
                  </a:lnTo>
                  <a:lnTo>
                    <a:pt x="286" y="64"/>
                  </a:lnTo>
                  <a:lnTo>
                    <a:pt x="286" y="61"/>
                  </a:lnTo>
                  <a:lnTo>
                    <a:pt x="286" y="58"/>
                  </a:lnTo>
                  <a:lnTo>
                    <a:pt x="286" y="57"/>
                  </a:lnTo>
                  <a:lnTo>
                    <a:pt x="286" y="54"/>
                  </a:lnTo>
                  <a:lnTo>
                    <a:pt x="286" y="52"/>
                  </a:lnTo>
                  <a:lnTo>
                    <a:pt x="286" y="51"/>
                  </a:lnTo>
                  <a:lnTo>
                    <a:pt x="286" y="48"/>
                  </a:lnTo>
                  <a:lnTo>
                    <a:pt x="286" y="45"/>
                  </a:lnTo>
                  <a:lnTo>
                    <a:pt x="286" y="42"/>
                  </a:lnTo>
                  <a:lnTo>
                    <a:pt x="283" y="43"/>
                  </a:lnTo>
                  <a:lnTo>
                    <a:pt x="282" y="45"/>
                  </a:lnTo>
                  <a:lnTo>
                    <a:pt x="280" y="48"/>
                  </a:lnTo>
                  <a:lnTo>
                    <a:pt x="278" y="51"/>
                  </a:lnTo>
                  <a:lnTo>
                    <a:pt x="275" y="52"/>
                  </a:lnTo>
                  <a:lnTo>
                    <a:pt x="274" y="55"/>
                  </a:lnTo>
                  <a:lnTo>
                    <a:pt x="271" y="57"/>
                  </a:lnTo>
                  <a:lnTo>
                    <a:pt x="270" y="59"/>
                  </a:lnTo>
                  <a:lnTo>
                    <a:pt x="267" y="61"/>
                  </a:lnTo>
                  <a:lnTo>
                    <a:pt x="266" y="64"/>
                  </a:lnTo>
                  <a:lnTo>
                    <a:pt x="263" y="65"/>
                  </a:lnTo>
                  <a:lnTo>
                    <a:pt x="262" y="68"/>
                  </a:lnTo>
                  <a:lnTo>
                    <a:pt x="259" y="70"/>
                  </a:lnTo>
                  <a:lnTo>
                    <a:pt x="257" y="73"/>
                  </a:lnTo>
                  <a:lnTo>
                    <a:pt x="255" y="76"/>
                  </a:lnTo>
                  <a:lnTo>
                    <a:pt x="251" y="79"/>
                  </a:lnTo>
                  <a:lnTo>
                    <a:pt x="249" y="79"/>
                  </a:lnTo>
                  <a:lnTo>
                    <a:pt x="247" y="79"/>
                  </a:lnTo>
                  <a:lnTo>
                    <a:pt x="246" y="79"/>
                  </a:lnTo>
                  <a:lnTo>
                    <a:pt x="243" y="79"/>
                  </a:lnTo>
                  <a:lnTo>
                    <a:pt x="242" y="79"/>
                  </a:lnTo>
                  <a:lnTo>
                    <a:pt x="239" y="79"/>
                  </a:lnTo>
                  <a:lnTo>
                    <a:pt x="238" y="79"/>
                  </a:lnTo>
                  <a:lnTo>
                    <a:pt x="237" y="79"/>
                  </a:lnTo>
                  <a:lnTo>
                    <a:pt x="234" y="79"/>
                  </a:lnTo>
                  <a:lnTo>
                    <a:pt x="233" y="79"/>
                  </a:lnTo>
                  <a:lnTo>
                    <a:pt x="231" y="79"/>
                  </a:lnTo>
                  <a:lnTo>
                    <a:pt x="229" y="79"/>
                  </a:lnTo>
                  <a:lnTo>
                    <a:pt x="227" y="79"/>
                  </a:lnTo>
                  <a:lnTo>
                    <a:pt x="225" y="79"/>
                  </a:lnTo>
                  <a:lnTo>
                    <a:pt x="223" y="79"/>
                  </a:lnTo>
                  <a:lnTo>
                    <a:pt x="222" y="77"/>
                  </a:lnTo>
                  <a:lnTo>
                    <a:pt x="219" y="74"/>
                  </a:lnTo>
                  <a:lnTo>
                    <a:pt x="217" y="73"/>
                  </a:lnTo>
                  <a:lnTo>
                    <a:pt x="214" y="70"/>
                  </a:lnTo>
                  <a:lnTo>
                    <a:pt x="212" y="67"/>
                  </a:lnTo>
                  <a:lnTo>
                    <a:pt x="210" y="65"/>
                  </a:lnTo>
                  <a:lnTo>
                    <a:pt x="208" y="62"/>
                  </a:lnTo>
                  <a:lnTo>
                    <a:pt x="205" y="59"/>
                  </a:lnTo>
                  <a:lnTo>
                    <a:pt x="204" y="58"/>
                  </a:lnTo>
                  <a:lnTo>
                    <a:pt x="201" y="55"/>
                  </a:lnTo>
                  <a:lnTo>
                    <a:pt x="198" y="54"/>
                  </a:lnTo>
                  <a:lnTo>
                    <a:pt x="197" y="51"/>
                  </a:lnTo>
                  <a:lnTo>
                    <a:pt x="194" y="48"/>
                  </a:lnTo>
                  <a:lnTo>
                    <a:pt x="192" y="46"/>
                  </a:lnTo>
                  <a:lnTo>
                    <a:pt x="190" y="43"/>
                  </a:lnTo>
                  <a:lnTo>
                    <a:pt x="186" y="40"/>
                  </a:lnTo>
                  <a:lnTo>
                    <a:pt x="186" y="42"/>
                  </a:lnTo>
                  <a:lnTo>
                    <a:pt x="186" y="43"/>
                  </a:lnTo>
                  <a:lnTo>
                    <a:pt x="186" y="45"/>
                  </a:lnTo>
                  <a:lnTo>
                    <a:pt x="186" y="48"/>
                  </a:lnTo>
                  <a:lnTo>
                    <a:pt x="186" y="49"/>
                  </a:lnTo>
                  <a:lnTo>
                    <a:pt x="186" y="51"/>
                  </a:lnTo>
                  <a:lnTo>
                    <a:pt x="186" y="54"/>
                  </a:lnTo>
                  <a:lnTo>
                    <a:pt x="186" y="55"/>
                  </a:lnTo>
                  <a:lnTo>
                    <a:pt x="186" y="57"/>
                  </a:lnTo>
                  <a:lnTo>
                    <a:pt x="186" y="58"/>
                  </a:lnTo>
                  <a:lnTo>
                    <a:pt x="186" y="61"/>
                  </a:lnTo>
                  <a:lnTo>
                    <a:pt x="186" y="62"/>
                  </a:lnTo>
                  <a:lnTo>
                    <a:pt x="186" y="64"/>
                  </a:lnTo>
                  <a:lnTo>
                    <a:pt x="186" y="65"/>
                  </a:lnTo>
                  <a:lnTo>
                    <a:pt x="186" y="67"/>
                  </a:lnTo>
                  <a:lnTo>
                    <a:pt x="186" y="68"/>
                  </a:lnTo>
                  <a:lnTo>
                    <a:pt x="186" y="70"/>
                  </a:lnTo>
                  <a:lnTo>
                    <a:pt x="185" y="70"/>
                  </a:lnTo>
                  <a:lnTo>
                    <a:pt x="185" y="71"/>
                  </a:lnTo>
                  <a:lnTo>
                    <a:pt x="184" y="73"/>
                  </a:lnTo>
                  <a:lnTo>
                    <a:pt x="182" y="74"/>
                  </a:lnTo>
                  <a:lnTo>
                    <a:pt x="181" y="74"/>
                  </a:lnTo>
                  <a:lnTo>
                    <a:pt x="180" y="76"/>
                  </a:lnTo>
                  <a:lnTo>
                    <a:pt x="178" y="76"/>
                  </a:lnTo>
                  <a:lnTo>
                    <a:pt x="177" y="76"/>
                  </a:lnTo>
                  <a:lnTo>
                    <a:pt x="176" y="77"/>
                  </a:lnTo>
                  <a:lnTo>
                    <a:pt x="174" y="77"/>
                  </a:lnTo>
                  <a:lnTo>
                    <a:pt x="173" y="77"/>
                  </a:lnTo>
                  <a:lnTo>
                    <a:pt x="170" y="79"/>
                  </a:lnTo>
                  <a:lnTo>
                    <a:pt x="168" y="79"/>
                  </a:lnTo>
                  <a:lnTo>
                    <a:pt x="162" y="79"/>
                  </a:lnTo>
                  <a:lnTo>
                    <a:pt x="155" y="79"/>
                  </a:lnTo>
                  <a:lnTo>
                    <a:pt x="145" y="79"/>
                  </a:lnTo>
                  <a:lnTo>
                    <a:pt x="136" y="79"/>
                  </a:lnTo>
                  <a:lnTo>
                    <a:pt x="127" y="79"/>
                  </a:lnTo>
                  <a:lnTo>
                    <a:pt x="117" y="79"/>
                  </a:lnTo>
                  <a:lnTo>
                    <a:pt x="108" y="79"/>
                  </a:lnTo>
                  <a:lnTo>
                    <a:pt x="99" y="79"/>
                  </a:lnTo>
                  <a:lnTo>
                    <a:pt x="90" y="79"/>
                  </a:lnTo>
                  <a:lnTo>
                    <a:pt x="80" y="79"/>
                  </a:lnTo>
                  <a:lnTo>
                    <a:pt x="71" y="79"/>
                  </a:lnTo>
                  <a:lnTo>
                    <a:pt x="62" y="79"/>
                  </a:lnTo>
                  <a:lnTo>
                    <a:pt x="53" y="79"/>
                  </a:lnTo>
                  <a:lnTo>
                    <a:pt x="43" y="79"/>
                  </a:lnTo>
                  <a:lnTo>
                    <a:pt x="34" y="79"/>
                  </a:lnTo>
                  <a:lnTo>
                    <a:pt x="19" y="79"/>
                  </a:lnTo>
                  <a:lnTo>
                    <a:pt x="18" y="79"/>
                  </a:lnTo>
                  <a:lnTo>
                    <a:pt x="17" y="79"/>
                  </a:lnTo>
                  <a:lnTo>
                    <a:pt x="14" y="79"/>
                  </a:lnTo>
                  <a:lnTo>
                    <a:pt x="11" y="77"/>
                  </a:lnTo>
                  <a:lnTo>
                    <a:pt x="10" y="77"/>
                  </a:lnTo>
                  <a:lnTo>
                    <a:pt x="9" y="77"/>
                  </a:lnTo>
                  <a:lnTo>
                    <a:pt x="7" y="76"/>
                  </a:lnTo>
                  <a:lnTo>
                    <a:pt x="5" y="76"/>
                  </a:lnTo>
                  <a:lnTo>
                    <a:pt x="5" y="74"/>
                  </a:lnTo>
                  <a:lnTo>
                    <a:pt x="3" y="74"/>
                  </a:lnTo>
                  <a:lnTo>
                    <a:pt x="2" y="73"/>
                  </a:lnTo>
                  <a:lnTo>
                    <a:pt x="1" y="71"/>
                  </a:lnTo>
                  <a:lnTo>
                    <a:pt x="1" y="70"/>
                  </a:lnTo>
                  <a:lnTo>
                    <a:pt x="0" y="68"/>
                  </a:lnTo>
                  <a:lnTo>
                    <a:pt x="0" y="67"/>
                  </a:lnTo>
                  <a:lnTo>
                    <a:pt x="0" y="64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0" y="8"/>
                  </a:lnTo>
                  <a:lnTo>
                    <a:pt x="1" y="7"/>
                  </a:lnTo>
                  <a:lnTo>
                    <a:pt x="1" y="5"/>
                  </a:lnTo>
                  <a:lnTo>
                    <a:pt x="2" y="4"/>
                  </a:lnTo>
                  <a:lnTo>
                    <a:pt x="3" y="4"/>
                  </a:lnTo>
                  <a:lnTo>
                    <a:pt x="5" y="2"/>
                  </a:lnTo>
                  <a:lnTo>
                    <a:pt x="6" y="2"/>
                  </a:lnTo>
                  <a:lnTo>
                    <a:pt x="7" y="1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2" y="0"/>
                  </a:lnTo>
                </a:path>
              </a:pathLst>
            </a:custGeom>
            <a:solidFill>
              <a:srgbClr val="FFCC00"/>
            </a:solidFill>
            <a:ln w="254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>
              <a:outerShdw dist="35921" dir="2700000" algn="ctr" rotWithShape="0">
                <a:schemeClr val="accent2"/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4438"/>
          </a:xfrm>
        </p:spPr>
        <p:txBody>
          <a:bodyPr/>
          <a:lstStyle/>
          <a:p>
            <a:pPr marL="722313" indent="-722313" eaLnBrk="1" hangingPunct="1">
              <a:tabLst>
                <a:tab pos="722313" algn="l"/>
              </a:tabLst>
            </a:pPr>
            <a:r>
              <a:rPr lang="en-US" sz="3600" b="1" smtClean="0">
                <a:cs typeface="Arial" charset="0"/>
              </a:rPr>
              <a:t>To achieve the milestones will be very tough</a:t>
            </a:r>
          </a:p>
        </p:txBody>
      </p:sp>
      <p:grpSp>
        <p:nvGrpSpPr>
          <p:cNvPr id="6147" name="Group 9"/>
          <p:cNvGrpSpPr>
            <a:grpSpLocks/>
          </p:cNvGrpSpPr>
          <p:nvPr/>
        </p:nvGrpSpPr>
        <p:grpSpPr bwMode="auto">
          <a:xfrm>
            <a:off x="8316913" y="6438900"/>
            <a:ext cx="641350" cy="347663"/>
            <a:chOff x="2526" y="1894"/>
            <a:chExt cx="403" cy="219"/>
          </a:xfrm>
        </p:grpSpPr>
        <p:sp>
          <p:nvSpPr>
            <p:cNvPr id="9" name="Freeform 10"/>
            <p:cNvSpPr>
              <a:spLocks/>
            </p:cNvSpPr>
            <p:nvPr/>
          </p:nvSpPr>
          <p:spPr bwMode="auto">
            <a:xfrm>
              <a:off x="2526" y="1894"/>
              <a:ext cx="403" cy="219"/>
            </a:xfrm>
            <a:custGeom>
              <a:avLst/>
              <a:gdLst/>
              <a:ahLst/>
              <a:cxnLst>
                <a:cxn ang="0">
                  <a:pos x="315" y="0"/>
                </a:cxn>
                <a:cxn ang="0">
                  <a:pos x="329" y="1"/>
                </a:cxn>
                <a:cxn ang="0">
                  <a:pos x="345" y="3"/>
                </a:cxn>
                <a:cxn ang="0">
                  <a:pos x="361" y="8"/>
                </a:cxn>
                <a:cxn ang="0">
                  <a:pos x="373" y="14"/>
                </a:cxn>
                <a:cxn ang="0">
                  <a:pos x="384" y="22"/>
                </a:cxn>
                <a:cxn ang="0">
                  <a:pos x="393" y="31"/>
                </a:cxn>
                <a:cxn ang="0">
                  <a:pos x="399" y="42"/>
                </a:cxn>
                <a:cxn ang="0">
                  <a:pos x="402" y="55"/>
                </a:cxn>
                <a:cxn ang="0">
                  <a:pos x="402" y="163"/>
                </a:cxn>
                <a:cxn ang="0">
                  <a:pos x="399" y="175"/>
                </a:cxn>
                <a:cxn ang="0">
                  <a:pos x="393" y="186"/>
                </a:cxn>
                <a:cxn ang="0">
                  <a:pos x="384" y="195"/>
                </a:cxn>
                <a:cxn ang="0">
                  <a:pos x="373" y="203"/>
                </a:cxn>
                <a:cxn ang="0">
                  <a:pos x="361" y="209"/>
                </a:cxn>
                <a:cxn ang="0">
                  <a:pos x="345" y="214"/>
                </a:cxn>
                <a:cxn ang="0">
                  <a:pos x="329" y="216"/>
                </a:cxn>
                <a:cxn ang="0">
                  <a:pos x="86" y="218"/>
                </a:cxn>
                <a:cxn ang="0">
                  <a:pos x="72" y="216"/>
                </a:cxn>
                <a:cxn ang="0">
                  <a:pos x="56" y="214"/>
                </a:cxn>
                <a:cxn ang="0">
                  <a:pos x="40" y="209"/>
                </a:cxn>
                <a:cxn ang="0">
                  <a:pos x="28" y="203"/>
                </a:cxn>
                <a:cxn ang="0">
                  <a:pos x="17" y="195"/>
                </a:cxn>
                <a:cxn ang="0">
                  <a:pos x="8" y="186"/>
                </a:cxn>
                <a:cxn ang="0">
                  <a:pos x="2" y="175"/>
                </a:cxn>
                <a:cxn ang="0">
                  <a:pos x="0" y="160"/>
                </a:cxn>
                <a:cxn ang="0">
                  <a:pos x="0" y="54"/>
                </a:cxn>
                <a:cxn ang="0">
                  <a:pos x="2" y="42"/>
                </a:cxn>
                <a:cxn ang="0">
                  <a:pos x="8" y="31"/>
                </a:cxn>
                <a:cxn ang="0">
                  <a:pos x="17" y="22"/>
                </a:cxn>
                <a:cxn ang="0">
                  <a:pos x="28" y="14"/>
                </a:cxn>
                <a:cxn ang="0">
                  <a:pos x="40" y="8"/>
                </a:cxn>
                <a:cxn ang="0">
                  <a:pos x="56" y="3"/>
                </a:cxn>
                <a:cxn ang="0">
                  <a:pos x="72" y="1"/>
                </a:cxn>
              </a:cxnLst>
              <a:rect l="0" t="0" r="r" b="b"/>
              <a:pathLst>
                <a:path w="403" h="219">
                  <a:moveTo>
                    <a:pt x="86" y="0"/>
                  </a:moveTo>
                  <a:lnTo>
                    <a:pt x="315" y="0"/>
                  </a:lnTo>
                  <a:lnTo>
                    <a:pt x="321" y="0"/>
                  </a:lnTo>
                  <a:lnTo>
                    <a:pt x="329" y="1"/>
                  </a:lnTo>
                  <a:lnTo>
                    <a:pt x="337" y="1"/>
                  </a:lnTo>
                  <a:lnTo>
                    <a:pt x="345" y="3"/>
                  </a:lnTo>
                  <a:lnTo>
                    <a:pt x="353" y="6"/>
                  </a:lnTo>
                  <a:lnTo>
                    <a:pt x="361" y="8"/>
                  </a:lnTo>
                  <a:lnTo>
                    <a:pt x="367" y="11"/>
                  </a:lnTo>
                  <a:lnTo>
                    <a:pt x="373" y="14"/>
                  </a:lnTo>
                  <a:lnTo>
                    <a:pt x="379" y="19"/>
                  </a:lnTo>
                  <a:lnTo>
                    <a:pt x="384" y="22"/>
                  </a:lnTo>
                  <a:lnTo>
                    <a:pt x="388" y="27"/>
                  </a:lnTo>
                  <a:lnTo>
                    <a:pt x="393" y="31"/>
                  </a:lnTo>
                  <a:lnTo>
                    <a:pt x="396" y="36"/>
                  </a:lnTo>
                  <a:lnTo>
                    <a:pt x="399" y="42"/>
                  </a:lnTo>
                  <a:lnTo>
                    <a:pt x="400" y="47"/>
                  </a:lnTo>
                  <a:lnTo>
                    <a:pt x="402" y="55"/>
                  </a:lnTo>
                  <a:lnTo>
                    <a:pt x="402" y="160"/>
                  </a:lnTo>
                  <a:lnTo>
                    <a:pt x="402" y="163"/>
                  </a:lnTo>
                  <a:lnTo>
                    <a:pt x="400" y="170"/>
                  </a:lnTo>
                  <a:lnTo>
                    <a:pt x="399" y="175"/>
                  </a:lnTo>
                  <a:lnTo>
                    <a:pt x="396" y="181"/>
                  </a:lnTo>
                  <a:lnTo>
                    <a:pt x="393" y="186"/>
                  </a:lnTo>
                  <a:lnTo>
                    <a:pt x="388" y="190"/>
                  </a:lnTo>
                  <a:lnTo>
                    <a:pt x="384" y="195"/>
                  </a:lnTo>
                  <a:lnTo>
                    <a:pt x="379" y="198"/>
                  </a:lnTo>
                  <a:lnTo>
                    <a:pt x="373" y="203"/>
                  </a:lnTo>
                  <a:lnTo>
                    <a:pt x="367" y="206"/>
                  </a:lnTo>
                  <a:lnTo>
                    <a:pt x="361" y="209"/>
                  </a:lnTo>
                  <a:lnTo>
                    <a:pt x="353" y="211"/>
                  </a:lnTo>
                  <a:lnTo>
                    <a:pt x="345" y="214"/>
                  </a:lnTo>
                  <a:lnTo>
                    <a:pt x="337" y="214"/>
                  </a:lnTo>
                  <a:lnTo>
                    <a:pt x="329" y="216"/>
                  </a:lnTo>
                  <a:lnTo>
                    <a:pt x="315" y="218"/>
                  </a:lnTo>
                  <a:lnTo>
                    <a:pt x="86" y="218"/>
                  </a:lnTo>
                  <a:lnTo>
                    <a:pt x="80" y="218"/>
                  </a:lnTo>
                  <a:lnTo>
                    <a:pt x="72" y="216"/>
                  </a:lnTo>
                  <a:lnTo>
                    <a:pt x="64" y="214"/>
                  </a:lnTo>
                  <a:lnTo>
                    <a:pt x="56" y="214"/>
                  </a:lnTo>
                  <a:lnTo>
                    <a:pt x="48" y="211"/>
                  </a:lnTo>
                  <a:lnTo>
                    <a:pt x="40" y="209"/>
                  </a:lnTo>
                  <a:lnTo>
                    <a:pt x="34" y="206"/>
                  </a:lnTo>
                  <a:lnTo>
                    <a:pt x="28" y="203"/>
                  </a:lnTo>
                  <a:lnTo>
                    <a:pt x="21" y="198"/>
                  </a:lnTo>
                  <a:lnTo>
                    <a:pt x="17" y="195"/>
                  </a:lnTo>
                  <a:lnTo>
                    <a:pt x="12" y="190"/>
                  </a:lnTo>
                  <a:lnTo>
                    <a:pt x="8" y="186"/>
                  </a:lnTo>
                  <a:lnTo>
                    <a:pt x="5" y="181"/>
                  </a:lnTo>
                  <a:lnTo>
                    <a:pt x="2" y="175"/>
                  </a:lnTo>
                  <a:lnTo>
                    <a:pt x="1" y="170"/>
                  </a:lnTo>
                  <a:lnTo>
                    <a:pt x="0" y="160"/>
                  </a:lnTo>
                  <a:lnTo>
                    <a:pt x="0" y="55"/>
                  </a:lnTo>
                  <a:lnTo>
                    <a:pt x="0" y="54"/>
                  </a:lnTo>
                  <a:lnTo>
                    <a:pt x="1" y="47"/>
                  </a:lnTo>
                  <a:lnTo>
                    <a:pt x="2" y="42"/>
                  </a:lnTo>
                  <a:lnTo>
                    <a:pt x="5" y="36"/>
                  </a:lnTo>
                  <a:lnTo>
                    <a:pt x="8" y="31"/>
                  </a:lnTo>
                  <a:lnTo>
                    <a:pt x="12" y="27"/>
                  </a:lnTo>
                  <a:lnTo>
                    <a:pt x="17" y="22"/>
                  </a:lnTo>
                  <a:lnTo>
                    <a:pt x="21" y="19"/>
                  </a:lnTo>
                  <a:lnTo>
                    <a:pt x="28" y="14"/>
                  </a:lnTo>
                  <a:lnTo>
                    <a:pt x="34" y="11"/>
                  </a:lnTo>
                  <a:lnTo>
                    <a:pt x="40" y="8"/>
                  </a:lnTo>
                  <a:lnTo>
                    <a:pt x="48" y="6"/>
                  </a:lnTo>
                  <a:lnTo>
                    <a:pt x="56" y="3"/>
                  </a:lnTo>
                  <a:lnTo>
                    <a:pt x="64" y="1"/>
                  </a:lnTo>
                  <a:lnTo>
                    <a:pt x="72" y="1"/>
                  </a:lnTo>
                  <a:lnTo>
                    <a:pt x="86" y="0"/>
                  </a:lnTo>
                </a:path>
              </a:pathLst>
            </a:custGeom>
            <a:solidFill>
              <a:srgbClr val="FFCC00"/>
            </a:solidFill>
            <a:ln w="254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" name="Freeform 11"/>
            <p:cNvSpPr>
              <a:spLocks/>
            </p:cNvSpPr>
            <p:nvPr/>
          </p:nvSpPr>
          <p:spPr bwMode="auto">
            <a:xfrm>
              <a:off x="2564" y="1959"/>
              <a:ext cx="319" cy="80"/>
            </a:xfrm>
            <a:custGeom>
              <a:avLst/>
              <a:gdLst/>
              <a:ahLst/>
              <a:cxnLst>
                <a:cxn ang="0">
                  <a:pos x="119" y="0"/>
                </a:cxn>
                <a:cxn ang="0">
                  <a:pos x="128" y="7"/>
                </a:cxn>
                <a:cxn ang="0">
                  <a:pos x="128" y="19"/>
                </a:cxn>
                <a:cxn ang="0">
                  <a:pos x="128" y="29"/>
                </a:cxn>
                <a:cxn ang="0">
                  <a:pos x="128" y="39"/>
                </a:cxn>
                <a:cxn ang="0">
                  <a:pos x="120" y="40"/>
                </a:cxn>
                <a:cxn ang="0">
                  <a:pos x="109" y="40"/>
                </a:cxn>
                <a:cxn ang="0">
                  <a:pos x="104" y="36"/>
                </a:cxn>
                <a:cxn ang="0">
                  <a:pos x="102" y="29"/>
                </a:cxn>
                <a:cxn ang="0">
                  <a:pos x="88" y="27"/>
                </a:cxn>
                <a:cxn ang="0">
                  <a:pos x="64" y="27"/>
                </a:cxn>
                <a:cxn ang="0">
                  <a:pos x="38" y="27"/>
                </a:cxn>
                <a:cxn ang="0">
                  <a:pos x="30" y="30"/>
                </a:cxn>
                <a:cxn ang="0">
                  <a:pos x="30" y="40"/>
                </a:cxn>
                <a:cxn ang="0">
                  <a:pos x="30" y="51"/>
                </a:cxn>
                <a:cxn ang="0">
                  <a:pos x="37" y="55"/>
                </a:cxn>
                <a:cxn ang="0">
                  <a:pos x="79" y="55"/>
                </a:cxn>
                <a:cxn ang="0">
                  <a:pos x="131" y="55"/>
                </a:cxn>
                <a:cxn ang="0">
                  <a:pos x="157" y="45"/>
                </a:cxn>
                <a:cxn ang="0">
                  <a:pos x="157" y="27"/>
                </a:cxn>
                <a:cxn ang="0">
                  <a:pos x="157" y="8"/>
                </a:cxn>
                <a:cxn ang="0">
                  <a:pos x="162" y="1"/>
                </a:cxn>
                <a:cxn ang="0">
                  <a:pos x="174" y="0"/>
                </a:cxn>
                <a:cxn ang="0">
                  <a:pos x="184" y="0"/>
                </a:cxn>
                <a:cxn ang="0">
                  <a:pos x="190" y="2"/>
                </a:cxn>
                <a:cxn ang="0">
                  <a:pos x="208" y="19"/>
                </a:cxn>
                <a:cxn ang="0">
                  <a:pos x="227" y="39"/>
                </a:cxn>
                <a:cxn ang="0">
                  <a:pos x="247" y="39"/>
                </a:cxn>
                <a:cxn ang="0">
                  <a:pos x="266" y="20"/>
                </a:cxn>
                <a:cxn ang="0">
                  <a:pos x="282" y="2"/>
                </a:cxn>
                <a:cxn ang="0">
                  <a:pos x="288" y="0"/>
                </a:cxn>
                <a:cxn ang="0">
                  <a:pos x="299" y="0"/>
                </a:cxn>
                <a:cxn ang="0">
                  <a:pos x="311" y="1"/>
                </a:cxn>
                <a:cxn ang="0">
                  <a:pos x="316" y="7"/>
                </a:cxn>
                <a:cxn ang="0">
                  <a:pos x="318" y="33"/>
                </a:cxn>
                <a:cxn ang="0">
                  <a:pos x="318" y="62"/>
                </a:cxn>
                <a:cxn ang="0">
                  <a:pos x="310" y="79"/>
                </a:cxn>
                <a:cxn ang="0">
                  <a:pos x="296" y="77"/>
                </a:cxn>
                <a:cxn ang="0">
                  <a:pos x="286" y="74"/>
                </a:cxn>
                <a:cxn ang="0">
                  <a:pos x="286" y="58"/>
                </a:cxn>
                <a:cxn ang="0">
                  <a:pos x="286" y="42"/>
                </a:cxn>
                <a:cxn ang="0">
                  <a:pos x="271" y="57"/>
                </a:cxn>
                <a:cxn ang="0">
                  <a:pos x="257" y="73"/>
                </a:cxn>
                <a:cxn ang="0">
                  <a:pos x="242" y="79"/>
                </a:cxn>
                <a:cxn ang="0">
                  <a:pos x="229" y="79"/>
                </a:cxn>
                <a:cxn ang="0">
                  <a:pos x="214" y="70"/>
                </a:cxn>
                <a:cxn ang="0">
                  <a:pos x="198" y="54"/>
                </a:cxn>
                <a:cxn ang="0">
                  <a:pos x="186" y="43"/>
                </a:cxn>
                <a:cxn ang="0">
                  <a:pos x="186" y="57"/>
                </a:cxn>
                <a:cxn ang="0">
                  <a:pos x="186" y="68"/>
                </a:cxn>
                <a:cxn ang="0">
                  <a:pos x="180" y="76"/>
                </a:cxn>
                <a:cxn ang="0">
                  <a:pos x="168" y="79"/>
                </a:cxn>
                <a:cxn ang="0">
                  <a:pos x="108" y="79"/>
                </a:cxn>
                <a:cxn ang="0">
                  <a:pos x="43" y="79"/>
                </a:cxn>
                <a:cxn ang="0">
                  <a:pos x="10" y="77"/>
                </a:cxn>
                <a:cxn ang="0">
                  <a:pos x="1" y="71"/>
                </a:cxn>
                <a:cxn ang="0">
                  <a:pos x="0" y="8"/>
                </a:cxn>
                <a:cxn ang="0">
                  <a:pos x="7" y="1"/>
                </a:cxn>
              </a:cxnLst>
              <a:rect l="0" t="0" r="r" b="b"/>
              <a:pathLst>
                <a:path w="319" h="80">
                  <a:moveTo>
                    <a:pt x="22" y="0"/>
                  </a:moveTo>
                  <a:lnTo>
                    <a:pt x="108" y="0"/>
                  </a:lnTo>
                  <a:lnTo>
                    <a:pt x="109" y="0"/>
                  </a:lnTo>
                  <a:lnTo>
                    <a:pt x="112" y="0"/>
                  </a:lnTo>
                  <a:lnTo>
                    <a:pt x="115" y="0"/>
                  </a:lnTo>
                  <a:lnTo>
                    <a:pt x="117" y="0"/>
                  </a:lnTo>
                  <a:lnTo>
                    <a:pt x="119" y="0"/>
                  </a:lnTo>
                  <a:lnTo>
                    <a:pt x="121" y="1"/>
                  </a:lnTo>
                  <a:lnTo>
                    <a:pt x="123" y="1"/>
                  </a:lnTo>
                  <a:lnTo>
                    <a:pt x="124" y="2"/>
                  </a:lnTo>
                  <a:lnTo>
                    <a:pt x="125" y="4"/>
                  </a:lnTo>
                  <a:lnTo>
                    <a:pt x="127" y="4"/>
                  </a:lnTo>
                  <a:lnTo>
                    <a:pt x="127" y="5"/>
                  </a:lnTo>
                  <a:lnTo>
                    <a:pt x="128" y="7"/>
                  </a:lnTo>
                  <a:lnTo>
                    <a:pt x="128" y="8"/>
                  </a:lnTo>
                  <a:lnTo>
                    <a:pt x="128" y="10"/>
                  </a:lnTo>
                  <a:lnTo>
                    <a:pt x="128" y="11"/>
                  </a:lnTo>
                  <a:lnTo>
                    <a:pt x="128" y="14"/>
                  </a:lnTo>
                  <a:lnTo>
                    <a:pt x="128" y="16"/>
                  </a:lnTo>
                  <a:lnTo>
                    <a:pt x="128" y="17"/>
                  </a:lnTo>
                  <a:lnTo>
                    <a:pt x="128" y="19"/>
                  </a:lnTo>
                  <a:lnTo>
                    <a:pt x="128" y="20"/>
                  </a:lnTo>
                  <a:lnTo>
                    <a:pt x="128" y="21"/>
                  </a:lnTo>
                  <a:lnTo>
                    <a:pt x="128" y="23"/>
                  </a:lnTo>
                  <a:lnTo>
                    <a:pt x="128" y="24"/>
                  </a:lnTo>
                  <a:lnTo>
                    <a:pt x="128" y="26"/>
                  </a:lnTo>
                  <a:lnTo>
                    <a:pt x="128" y="27"/>
                  </a:lnTo>
                  <a:lnTo>
                    <a:pt x="128" y="29"/>
                  </a:lnTo>
                  <a:lnTo>
                    <a:pt x="128" y="30"/>
                  </a:lnTo>
                  <a:lnTo>
                    <a:pt x="128" y="32"/>
                  </a:lnTo>
                  <a:lnTo>
                    <a:pt x="128" y="33"/>
                  </a:lnTo>
                  <a:lnTo>
                    <a:pt x="128" y="35"/>
                  </a:lnTo>
                  <a:lnTo>
                    <a:pt x="128" y="36"/>
                  </a:lnTo>
                  <a:lnTo>
                    <a:pt x="128" y="38"/>
                  </a:lnTo>
                  <a:lnTo>
                    <a:pt x="128" y="39"/>
                  </a:lnTo>
                  <a:lnTo>
                    <a:pt x="128" y="40"/>
                  </a:lnTo>
                  <a:lnTo>
                    <a:pt x="127" y="40"/>
                  </a:lnTo>
                  <a:lnTo>
                    <a:pt x="125" y="40"/>
                  </a:lnTo>
                  <a:lnTo>
                    <a:pt x="124" y="40"/>
                  </a:lnTo>
                  <a:lnTo>
                    <a:pt x="123" y="40"/>
                  </a:lnTo>
                  <a:lnTo>
                    <a:pt x="121" y="40"/>
                  </a:lnTo>
                  <a:lnTo>
                    <a:pt x="120" y="40"/>
                  </a:lnTo>
                  <a:lnTo>
                    <a:pt x="119" y="40"/>
                  </a:lnTo>
                  <a:lnTo>
                    <a:pt x="116" y="40"/>
                  </a:lnTo>
                  <a:lnTo>
                    <a:pt x="115" y="40"/>
                  </a:lnTo>
                  <a:lnTo>
                    <a:pt x="113" y="40"/>
                  </a:lnTo>
                  <a:lnTo>
                    <a:pt x="112" y="40"/>
                  </a:lnTo>
                  <a:lnTo>
                    <a:pt x="111" y="40"/>
                  </a:lnTo>
                  <a:lnTo>
                    <a:pt x="109" y="40"/>
                  </a:lnTo>
                  <a:lnTo>
                    <a:pt x="108" y="40"/>
                  </a:lnTo>
                  <a:lnTo>
                    <a:pt x="107" y="40"/>
                  </a:lnTo>
                  <a:lnTo>
                    <a:pt x="106" y="40"/>
                  </a:lnTo>
                  <a:lnTo>
                    <a:pt x="104" y="40"/>
                  </a:lnTo>
                  <a:lnTo>
                    <a:pt x="104" y="39"/>
                  </a:lnTo>
                  <a:lnTo>
                    <a:pt x="104" y="38"/>
                  </a:lnTo>
                  <a:lnTo>
                    <a:pt x="104" y="36"/>
                  </a:lnTo>
                  <a:lnTo>
                    <a:pt x="104" y="35"/>
                  </a:lnTo>
                  <a:lnTo>
                    <a:pt x="104" y="33"/>
                  </a:lnTo>
                  <a:lnTo>
                    <a:pt x="104" y="32"/>
                  </a:lnTo>
                  <a:lnTo>
                    <a:pt x="104" y="30"/>
                  </a:lnTo>
                  <a:lnTo>
                    <a:pt x="103" y="30"/>
                  </a:lnTo>
                  <a:lnTo>
                    <a:pt x="103" y="29"/>
                  </a:lnTo>
                  <a:lnTo>
                    <a:pt x="102" y="29"/>
                  </a:lnTo>
                  <a:lnTo>
                    <a:pt x="100" y="27"/>
                  </a:lnTo>
                  <a:lnTo>
                    <a:pt x="99" y="27"/>
                  </a:lnTo>
                  <a:lnTo>
                    <a:pt x="98" y="27"/>
                  </a:lnTo>
                  <a:lnTo>
                    <a:pt x="96" y="27"/>
                  </a:lnTo>
                  <a:lnTo>
                    <a:pt x="95" y="27"/>
                  </a:lnTo>
                  <a:lnTo>
                    <a:pt x="92" y="27"/>
                  </a:lnTo>
                  <a:lnTo>
                    <a:pt x="88" y="27"/>
                  </a:lnTo>
                  <a:lnTo>
                    <a:pt x="86" y="27"/>
                  </a:lnTo>
                  <a:lnTo>
                    <a:pt x="82" y="27"/>
                  </a:lnTo>
                  <a:lnTo>
                    <a:pt x="79" y="27"/>
                  </a:lnTo>
                  <a:lnTo>
                    <a:pt x="75" y="27"/>
                  </a:lnTo>
                  <a:lnTo>
                    <a:pt x="71" y="27"/>
                  </a:lnTo>
                  <a:lnTo>
                    <a:pt x="68" y="27"/>
                  </a:lnTo>
                  <a:lnTo>
                    <a:pt x="64" y="27"/>
                  </a:lnTo>
                  <a:lnTo>
                    <a:pt x="62" y="27"/>
                  </a:lnTo>
                  <a:lnTo>
                    <a:pt x="58" y="27"/>
                  </a:lnTo>
                  <a:lnTo>
                    <a:pt x="54" y="27"/>
                  </a:lnTo>
                  <a:lnTo>
                    <a:pt x="50" y="27"/>
                  </a:lnTo>
                  <a:lnTo>
                    <a:pt x="47" y="27"/>
                  </a:lnTo>
                  <a:lnTo>
                    <a:pt x="43" y="27"/>
                  </a:lnTo>
                  <a:lnTo>
                    <a:pt x="38" y="27"/>
                  </a:lnTo>
                  <a:lnTo>
                    <a:pt x="37" y="27"/>
                  </a:lnTo>
                  <a:lnTo>
                    <a:pt x="35" y="27"/>
                  </a:lnTo>
                  <a:lnTo>
                    <a:pt x="34" y="27"/>
                  </a:lnTo>
                  <a:lnTo>
                    <a:pt x="33" y="29"/>
                  </a:lnTo>
                  <a:lnTo>
                    <a:pt x="31" y="29"/>
                  </a:lnTo>
                  <a:lnTo>
                    <a:pt x="31" y="30"/>
                  </a:lnTo>
                  <a:lnTo>
                    <a:pt x="30" y="30"/>
                  </a:lnTo>
                  <a:lnTo>
                    <a:pt x="30" y="32"/>
                  </a:lnTo>
                  <a:lnTo>
                    <a:pt x="30" y="33"/>
                  </a:lnTo>
                  <a:lnTo>
                    <a:pt x="30" y="35"/>
                  </a:lnTo>
                  <a:lnTo>
                    <a:pt x="30" y="36"/>
                  </a:lnTo>
                  <a:lnTo>
                    <a:pt x="30" y="38"/>
                  </a:lnTo>
                  <a:lnTo>
                    <a:pt x="30" y="39"/>
                  </a:lnTo>
                  <a:lnTo>
                    <a:pt x="30" y="40"/>
                  </a:lnTo>
                  <a:lnTo>
                    <a:pt x="30" y="42"/>
                  </a:lnTo>
                  <a:lnTo>
                    <a:pt x="30" y="43"/>
                  </a:lnTo>
                  <a:lnTo>
                    <a:pt x="30" y="45"/>
                  </a:lnTo>
                  <a:lnTo>
                    <a:pt x="30" y="46"/>
                  </a:lnTo>
                  <a:lnTo>
                    <a:pt x="30" y="48"/>
                  </a:lnTo>
                  <a:lnTo>
                    <a:pt x="30" y="49"/>
                  </a:lnTo>
                  <a:lnTo>
                    <a:pt x="30" y="51"/>
                  </a:lnTo>
                  <a:lnTo>
                    <a:pt x="30" y="52"/>
                  </a:lnTo>
                  <a:lnTo>
                    <a:pt x="31" y="52"/>
                  </a:lnTo>
                  <a:lnTo>
                    <a:pt x="31" y="54"/>
                  </a:lnTo>
                  <a:lnTo>
                    <a:pt x="33" y="54"/>
                  </a:lnTo>
                  <a:lnTo>
                    <a:pt x="34" y="54"/>
                  </a:lnTo>
                  <a:lnTo>
                    <a:pt x="35" y="55"/>
                  </a:lnTo>
                  <a:lnTo>
                    <a:pt x="37" y="55"/>
                  </a:lnTo>
                  <a:lnTo>
                    <a:pt x="39" y="55"/>
                  </a:lnTo>
                  <a:lnTo>
                    <a:pt x="42" y="55"/>
                  </a:lnTo>
                  <a:lnTo>
                    <a:pt x="50" y="55"/>
                  </a:lnTo>
                  <a:lnTo>
                    <a:pt x="56" y="55"/>
                  </a:lnTo>
                  <a:lnTo>
                    <a:pt x="64" y="55"/>
                  </a:lnTo>
                  <a:lnTo>
                    <a:pt x="71" y="55"/>
                  </a:lnTo>
                  <a:lnTo>
                    <a:pt x="79" y="55"/>
                  </a:lnTo>
                  <a:lnTo>
                    <a:pt x="87" y="55"/>
                  </a:lnTo>
                  <a:lnTo>
                    <a:pt x="94" y="55"/>
                  </a:lnTo>
                  <a:lnTo>
                    <a:pt x="102" y="55"/>
                  </a:lnTo>
                  <a:lnTo>
                    <a:pt x="108" y="55"/>
                  </a:lnTo>
                  <a:lnTo>
                    <a:pt x="116" y="55"/>
                  </a:lnTo>
                  <a:lnTo>
                    <a:pt x="124" y="55"/>
                  </a:lnTo>
                  <a:lnTo>
                    <a:pt x="131" y="55"/>
                  </a:lnTo>
                  <a:lnTo>
                    <a:pt x="139" y="55"/>
                  </a:lnTo>
                  <a:lnTo>
                    <a:pt x="145" y="55"/>
                  </a:lnTo>
                  <a:lnTo>
                    <a:pt x="157" y="55"/>
                  </a:lnTo>
                  <a:lnTo>
                    <a:pt x="157" y="54"/>
                  </a:lnTo>
                  <a:lnTo>
                    <a:pt x="157" y="51"/>
                  </a:lnTo>
                  <a:lnTo>
                    <a:pt x="157" y="48"/>
                  </a:lnTo>
                  <a:lnTo>
                    <a:pt x="157" y="45"/>
                  </a:lnTo>
                  <a:lnTo>
                    <a:pt x="157" y="42"/>
                  </a:lnTo>
                  <a:lnTo>
                    <a:pt x="157" y="40"/>
                  </a:lnTo>
                  <a:lnTo>
                    <a:pt x="157" y="38"/>
                  </a:lnTo>
                  <a:lnTo>
                    <a:pt x="157" y="35"/>
                  </a:lnTo>
                  <a:lnTo>
                    <a:pt x="157" y="32"/>
                  </a:lnTo>
                  <a:lnTo>
                    <a:pt x="157" y="30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7" y="21"/>
                  </a:lnTo>
                  <a:lnTo>
                    <a:pt x="157" y="19"/>
                  </a:lnTo>
                  <a:lnTo>
                    <a:pt x="157" y="16"/>
                  </a:lnTo>
                  <a:lnTo>
                    <a:pt x="157" y="11"/>
                  </a:lnTo>
                  <a:lnTo>
                    <a:pt x="157" y="10"/>
                  </a:lnTo>
                  <a:lnTo>
                    <a:pt x="157" y="8"/>
                  </a:lnTo>
                  <a:lnTo>
                    <a:pt x="157" y="5"/>
                  </a:lnTo>
                  <a:lnTo>
                    <a:pt x="157" y="4"/>
                  </a:lnTo>
                  <a:lnTo>
                    <a:pt x="159" y="4"/>
                  </a:lnTo>
                  <a:lnTo>
                    <a:pt x="159" y="2"/>
                  </a:lnTo>
                  <a:lnTo>
                    <a:pt x="160" y="2"/>
                  </a:lnTo>
                  <a:lnTo>
                    <a:pt x="160" y="1"/>
                  </a:lnTo>
                  <a:lnTo>
                    <a:pt x="162" y="1"/>
                  </a:lnTo>
                  <a:lnTo>
                    <a:pt x="162" y="0"/>
                  </a:lnTo>
                  <a:lnTo>
                    <a:pt x="164" y="0"/>
                  </a:lnTo>
                  <a:lnTo>
                    <a:pt x="166" y="0"/>
                  </a:lnTo>
                  <a:lnTo>
                    <a:pt x="168" y="0"/>
                  </a:lnTo>
                  <a:lnTo>
                    <a:pt x="170" y="0"/>
                  </a:lnTo>
                  <a:lnTo>
                    <a:pt x="173" y="0"/>
                  </a:lnTo>
                  <a:lnTo>
                    <a:pt x="174" y="0"/>
                  </a:lnTo>
                  <a:lnTo>
                    <a:pt x="176" y="0"/>
                  </a:lnTo>
                  <a:lnTo>
                    <a:pt x="177" y="0"/>
                  </a:lnTo>
                  <a:lnTo>
                    <a:pt x="178" y="0"/>
                  </a:lnTo>
                  <a:lnTo>
                    <a:pt x="180" y="0"/>
                  </a:lnTo>
                  <a:lnTo>
                    <a:pt x="181" y="0"/>
                  </a:lnTo>
                  <a:lnTo>
                    <a:pt x="182" y="0"/>
                  </a:lnTo>
                  <a:lnTo>
                    <a:pt x="184" y="0"/>
                  </a:lnTo>
                  <a:lnTo>
                    <a:pt x="185" y="0"/>
                  </a:lnTo>
                  <a:lnTo>
                    <a:pt x="186" y="0"/>
                  </a:lnTo>
                  <a:lnTo>
                    <a:pt x="188" y="0"/>
                  </a:lnTo>
                  <a:lnTo>
                    <a:pt x="189" y="0"/>
                  </a:lnTo>
                  <a:lnTo>
                    <a:pt x="189" y="1"/>
                  </a:lnTo>
                  <a:lnTo>
                    <a:pt x="190" y="1"/>
                  </a:lnTo>
                  <a:lnTo>
                    <a:pt x="190" y="2"/>
                  </a:lnTo>
                  <a:lnTo>
                    <a:pt x="192" y="4"/>
                  </a:lnTo>
                  <a:lnTo>
                    <a:pt x="193" y="5"/>
                  </a:lnTo>
                  <a:lnTo>
                    <a:pt x="197" y="8"/>
                  </a:lnTo>
                  <a:lnTo>
                    <a:pt x="200" y="10"/>
                  </a:lnTo>
                  <a:lnTo>
                    <a:pt x="202" y="14"/>
                  </a:lnTo>
                  <a:lnTo>
                    <a:pt x="205" y="16"/>
                  </a:lnTo>
                  <a:lnTo>
                    <a:pt x="208" y="19"/>
                  </a:lnTo>
                  <a:lnTo>
                    <a:pt x="210" y="21"/>
                  </a:lnTo>
                  <a:lnTo>
                    <a:pt x="214" y="24"/>
                  </a:lnTo>
                  <a:lnTo>
                    <a:pt x="217" y="27"/>
                  </a:lnTo>
                  <a:lnTo>
                    <a:pt x="219" y="30"/>
                  </a:lnTo>
                  <a:lnTo>
                    <a:pt x="222" y="33"/>
                  </a:lnTo>
                  <a:lnTo>
                    <a:pt x="225" y="36"/>
                  </a:lnTo>
                  <a:lnTo>
                    <a:pt x="227" y="39"/>
                  </a:lnTo>
                  <a:lnTo>
                    <a:pt x="231" y="42"/>
                  </a:lnTo>
                  <a:lnTo>
                    <a:pt x="234" y="45"/>
                  </a:lnTo>
                  <a:lnTo>
                    <a:pt x="238" y="48"/>
                  </a:lnTo>
                  <a:lnTo>
                    <a:pt x="239" y="48"/>
                  </a:lnTo>
                  <a:lnTo>
                    <a:pt x="242" y="45"/>
                  </a:lnTo>
                  <a:lnTo>
                    <a:pt x="245" y="42"/>
                  </a:lnTo>
                  <a:lnTo>
                    <a:pt x="247" y="39"/>
                  </a:lnTo>
                  <a:lnTo>
                    <a:pt x="250" y="36"/>
                  </a:lnTo>
                  <a:lnTo>
                    <a:pt x="253" y="33"/>
                  </a:lnTo>
                  <a:lnTo>
                    <a:pt x="255" y="30"/>
                  </a:lnTo>
                  <a:lnTo>
                    <a:pt x="258" y="27"/>
                  </a:lnTo>
                  <a:lnTo>
                    <a:pt x="261" y="26"/>
                  </a:lnTo>
                  <a:lnTo>
                    <a:pt x="263" y="23"/>
                  </a:lnTo>
                  <a:lnTo>
                    <a:pt x="266" y="20"/>
                  </a:lnTo>
                  <a:lnTo>
                    <a:pt x="268" y="17"/>
                  </a:lnTo>
                  <a:lnTo>
                    <a:pt x="271" y="14"/>
                  </a:lnTo>
                  <a:lnTo>
                    <a:pt x="274" y="11"/>
                  </a:lnTo>
                  <a:lnTo>
                    <a:pt x="276" y="8"/>
                  </a:lnTo>
                  <a:lnTo>
                    <a:pt x="280" y="4"/>
                  </a:lnTo>
                  <a:lnTo>
                    <a:pt x="280" y="2"/>
                  </a:lnTo>
                  <a:lnTo>
                    <a:pt x="282" y="2"/>
                  </a:lnTo>
                  <a:lnTo>
                    <a:pt x="282" y="1"/>
                  </a:lnTo>
                  <a:lnTo>
                    <a:pt x="283" y="1"/>
                  </a:lnTo>
                  <a:lnTo>
                    <a:pt x="283" y="0"/>
                  </a:lnTo>
                  <a:lnTo>
                    <a:pt x="284" y="0"/>
                  </a:lnTo>
                  <a:lnTo>
                    <a:pt x="286" y="0"/>
                  </a:lnTo>
                  <a:lnTo>
                    <a:pt x="287" y="0"/>
                  </a:lnTo>
                  <a:lnTo>
                    <a:pt x="288" y="0"/>
                  </a:lnTo>
                  <a:lnTo>
                    <a:pt x="290" y="0"/>
                  </a:lnTo>
                  <a:lnTo>
                    <a:pt x="291" y="0"/>
                  </a:lnTo>
                  <a:lnTo>
                    <a:pt x="294" y="0"/>
                  </a:lnTo>
                  <a:lnTo>
                    <a:pt x="295" y="0"/>
                  </a:lnTo>
                  <a:lnTo>
                    <a:pt x="296" y="0"/>
                  </a:lnTo>
                  <a:lnTo>
                    <a:pt x="298" y="0"/>
                  </a:lnTo>
                  <a:lnTo>
                    <a:pt x="299" y="0"/>
                  </a:lnTo>
                  <a:lnTo>
                    <a:pt x="300" y="0"/>
                  </a:lnTo>
                  <a:lnTo>
                    <a:pt x="302" y="0"/>
                  </a:lnTo>
                  <a:lnTo>
                    <a:pt x="303" y="0"/>
                  </a:lnTo>
                  <a:lnTo>
                    <a:pt x="306" y="0"/>
                  </a:lnTo>
                  <a:lnTo>
                    <a:pt x="308" y="0"/>
                  </a:lnTo>
                  <a:lnTo>
                    <a:pt x="310" y="0"/>
                  </a:lnTo>
                  <a:lnTo>
                    <a:pt x="311" y="1"/>
                  </a:lnTo>
                  <a:lnTo>
                    <a:pt x="312" y="1"/>
                  </a:lnTo>
                  <a:lnTo>
                    <a:pt x="314" y="1"/>
                  </a:lnTo>
                  <a:lnTo>
                    <a:pt x="314" y="2"/>
                  </a:lnTo>
                  <a:lnTo>
                    <a:pt x="315" y="2"/>
                  </a:lnTo>
                  <a:lnTo>
                    <a:pt x="316" y="4"/>
                  </a:lnTo>
                  <a:lnTo>
                    <a:pt x="316" y="5"/>
                  </a:lnTo>
                  <a:lnTo>
                    <a:pt x="316" y="7"/>
                  </a:lnTo>
                  <a:lnTo>
                    <a:pt x="318" y="8"/>
                  </a:lnTo>
                  <a:lnTo>
                    <a:pt x="318" y="11"/>
                  </a:lnTo>
                  <a:lnTo>
                    <a:pt x="318" y="16"/>
                  </a:lnTo>
                  <a:lnTo>
                    <a:pt x="318" y="20"/>
                  </a:lnTo>
                  <a:lnTo>
                    <a:pt x="318" y="24"/>
                  </a:lnTo>
                  <a:lnTo>
                    <a:pt x="318" y="29"/>
                  </a:lnTo>
                  <a:lnTo>
                    <a:pt x="318" y="33"/>
                  </a:lnTo>
                  <a:lnTo>
                    <a:pt x="318" y="38"/>
                  </a:lnTo>
                  <a:lnTo>
                    <a:pt x="318" y="42"/>
                  </a:lnTo>
                  <a:lnTo>
                    <a:pt x="318" y="45"/>
                  </a:lnTo>
                  <a:lnTo>
                    <a:pt x="318" y="49"/>
                  </a:lnTo>
                  <a:lnTo>
                    <a:pt x="318" y="54"/>
                  </a:lnTo>
                  <a:lnTo>
                    <a:pt x="318" y="58"/>
                  </a:lnTo>
                  <a:lnTo>
                    <a:pt x="318" y="62"/>
                  </a:lnTo>
                  <a:lnTo>
                    <a:pt x="318" y="67"/>
                  </a:lnTo>
                  <a:lnTo>
                    <a:pt x="318" y="71"/>
                  </a:lnTo>
                  <a:lnTo>
                    <a:pt x="318" y="79"/>
                  </a:lnTo>
                  <a:lnTo>
                    <a:pt x="316" y="79"/>
                  </a:lnTo>
                  <a:lnTo>
                    <a:pt x="314" y="79"/>
                  </a:lnTo>
                  <a:lnTo>
                    <a:pt x="312" y="79"/>
                  </a:lnTo>
                  <a:lnTo>
                    <a:pt x="310" y="79"/>
                  </a:lnTo>
                  <a:lnTo>
                    <a:pt x="308" y="79"/>
                  </a:lnTo>
                  <a:lnTo>
                    <a:pt x="306" y="79"/>
                  </a:lnTo>
                  <a:lnTo>
                    <a:pt x="304" y="77"/>
                  </a:lnTo>
                  <a:lnTo>
                    <a:pt x="302" y="77"/>
                  </a:lnTo>
                  <a:lnTo>
                    <a:pt x="300" y="77"/>
                  </a:lnTo>
                  <a:lnTo>
                    <a:pt x="298" y="77"/>
                  </a:lnTo>
                  <a:lnTo>
                    <a:pt x="296" y="77"/>
                  </a:lnTo>
                  <a:lnTo>
                    <a:pt x="294" y="77"/>
                  </a:lnTo>
                  <a:lnTo>
                    <a:pt x="292" y="77"/>
                  </a:lnTo>
                  <a:lnTo>
                    <a:pt x="290" y="77"/>
                  </a:lnTo>
                  <a:lnTo>
                    <a:pt x="288" y="77"/>
                  </a:lnTo>
                  <a:lnTo>
                    <a:pt x="286" y="77"/>
                  </a:lnTo>
                  <a:lnTo>
                    <a:pt x="286" y="76"/>
                  </a:lnTo>
                  <a:lnTo>
                    <a:pt x="286" y="74"/>
                  </a:lnTo>
                  <a:lnTo>
                    <a:pt x="286" y="73"/>
                  </a:lnTo>
                  <a:lnTo>
                    <a:pt x="286" y="70"/>
                  </a:lnTo>
                  <a:lnTo>
                    <a:pt x="286" y="68"/>
                  </a:lnTo>
                  <a:lnTo>
                    <a:pt x="286" y="65"/>
                  </a:lnTo>
                  <a:lnTo>
                    <a:pt x="286" y="64"/>
                  </a:lnTo>
                  <a:lnTo>
                    <a:pt x="286" y="61"/>
                  </a:lnTo>
                  <a:lnTo>
                    <a:pt x="286" y="58"/>
                  </a:lnTo>
                  <a:lnTo>
                    <a:pt x="286" y="57"/>
                  </a:lnTo>
                  <a:lnTo>
                    <a:pt x="286" y="54"/>
                  </a:lnTo>
                  <a:lnTo>
                    <a:pt x="286" y="52"/>
                  </a:lnTo>
                  <a:lnTo>
                    <a:pt x="286" y="51"/>
                  </a:lnTo>
                  <a:lnTo>
                    <a:pt x="286" y="48"/>
                  </a:lnTo>
                  <a:lnTo>
                    <a:pt x="286" y="45"/>
                  </a:lnTo>
                  <a:lnTo>
                    <a:pt x="286" y="42"/>
                  </a:lnTo>
                  <a:lnTo>
                    <a:pt x="283" y="43"/>
                  </a:lnTo>
                  <a:lnTo>
                    <a:pt x="282" y="45"/>
                  </a:lnTo>
                  <a:lnTo>
                    <a:pt x="280" y="48"/>
                  </a:lnTo>
                  <a:lnTo>
                    <a:pt x="278" y="51"/>
                  </a:lnTo>
                  <a:lnTo>
                    <a:pt x="275" y="52"/>
                  </a:lnTo>
                  <a:lnTo>
                    <a:pt x="274" y="55"/>
                  </a:lnTo>
                  <a:lnTo>
                    <a:pt x="271" y="57"/>
                  </a:lnTo>
                  <a:lnTo>
                    <a:pt x="270" y="59"/>
                  </a:lnTo>
                  <a:lnTo>
                    <a:pt x="267" y="61"/>
                  </a:lnTo>
                  <a:lnTo>
                    <a:pt x="266" y="64"/>
                  </a:lnTo>
                  <a:lnTo>
                    <a:pt x="263" y="65"/>
                  </a:lnTo>
                  <a:lnTo>
                    <a:pt x="262" y="68"/>
                  </a:lnTo>
                  <a:lnTo>
                    <a:pt x="259" y="70"/>
                  </a:lnTo>
                  <a:lnTo>
                    <a:pt x="257" y="73"/>
                  </a:lnTo>
                  <a:lnTo>
                    <a:pt x="255" y="76"/>
                  </a:lnTo>
                  <a:lnTo>
                    <a:pt x="251" y="79"/>
                  </a:lnTo>
                  <a:lnTo>
                    <a:pt x="249" y="79"/>
                  </a:lnTo>
                  <a:lnTo>
                    <a:pt x="247" y="79"/>
                  </a:lnTo>
                  <a:lnTo>
                    <a:pt x="246" y="79"/>
                  </a:lnTo>
                  <a:lnTo>
                    <a:pt x="243" y="79"/>
                  </a:lnTo>
                  <a:lnTo>
                    <a:pt x="242" y="79"/>
                  </a:lnTo>
                  <a:lnTo>
                    <a:pt x="239" y="79"/>
                  </a:lnTo>
                  <a:lnTo>
                    <a:pt x="238" y="79"/>
                  </a:lnTo>
                  <a:lnTo>
                    <a:pt x="237" y="79"/>
                  </a:lnTo>
                  <a:lnTo>
                    <a:pt x="234" y="79"/>
                  </a:lnTo>
                  <a:lnTo>
                    <a:pt x="233" y="79"/>
                  </a:lnTo>
                  <a:lnTo>
                    <a:pt x="231" y="79"/>
                  </a:lnTo>
                  <a:lnTo>
                    <a:pt x="229" y="79"/>
                  </a:lnTo>
                  <a:lnTo>
                    <a:pt x="227" y="79"/>
                  </a:lnTo>
                  <a:lnTo>
                    <a:pt x="225" y="79"/>
                  </a:lnTo>
                  <a:lnTo>
                    <a:pt x="223" y="79"/>
                  </a:lnTo>
                  <a:lnTo>
                    <a:pt x="222" y="77"/>
                  </a:lnTo>
                  <a:lnTo>
                    <a:pt x="219" y="74"/>
                  </a:lnTo>
                  <a:lnTo>
                    <a:pt x="217" y="73"/>
                  </a:lnTo>
                  <a:lnTo>
                    <a:pt x="214" y="70"/>
                  </a:lnTo>
                  <a:lnTo>
                    <a:pt x="212" y="67"/>
                  </a:lnTo>
                  <a:lnTo>
                    <a:pt x="210" y="65"/>
                  </a:lnTo>
                  <a:lnTo>
                    <a:pt x="208" y="62"/>
                  </a:lnTo>
                  <a:lnTo>
                    <a:pt x="205" y="59"/>
                  </a:lnTo>
                  <a:lnTo>
                    <a:pt x="204" y="58"/>
                  </a:lnTo>
                  <a:lnTo>
                    <a:pt x="201" y="55"/>
                  </a:lnTo>
                  <a:lnTo>
                    <a:pt x="198" y="54"/>
                  </a:lnTo>
                  <a:lnTo>
                    <a:pt x="197" y="51"/>
                  </a:lnTo>
                  <a:lnTo>
                    <a:pt x="194" y="48"/>
                  </a:lnTo>
                  <a:lnTo>
                    <a:pt x="192" y="46"/>
                  </a:lnTo>
                  <a:lnTo>
                    <a:pt x="190" y="43"/>
                  </a:lnTo>
                  <a:lnTo>
                    <a:pt x="186" y="40"/>
                  </a:lnTo>
                  <a:lnTo>
                    <a:pt x="186" y="42"/>
                  </a:lnTo>
                  <a:lnTo>
                    <a:pt x="186" y="43"/>
                  </a:lnTo>
                  <a:lnTo>
                    <a:pt x="186" y="45"/>
                  </a:lnTo>
                  <a:lnTo>
                    <a:pt x="186" y="48"/>
                  </a:lnTo>
                  <a:lnTo>
                    <a:pt x="186" y="49"/>
                  </a:lnTo>
                  <a:lnTo>
                    <a:pt x="186" y="51"/>
                  </a:lnTo>
                  <a:lnTo>
                    <a:pt x="186" y="54"/>
                  </a:lnTo>
                  <a:lnTo>
                    <a:pt x="186" y="55"/>
                  </a:lnTo>
                  <a:lnTo>
                    <a:pt x="186" y="57"/>
                  </a:lnTo>
                  <a:lnTo>
                    <a:pt x="186" y="58"/>
                  </a:lnTo>
                  <a:lnTo>
                    <a:pt x="186" y="61"/>
                  </a:lnTo>
                  <a:lnTo>
                    <a:pt x="186" y="62"/>
                  </a:lnTo>
                  <a:lnTo>
                    <a:pt x="186" y="64"/>
                  </a:lnTo>
                  <a:lnTo>
                    <a:pt x="186" y="65"/>
                  </a:lnTo>
                  <a:lnTo>
                    <a:pt x="186" y="67"/>
                  </a:lnTo>
                  <a:lnTo>
                    <a:pt x="186" y="68"/>
                  </a:lnTo>
                  <a:lnTo>
                    <a:pt x="186" y="70"/>
                  </a:lnTo>
                  <a:lnTo>
                    <a:pt x="185" y="70"/>
                  </a:lnTo>
                  <a:lnTo>
                    <a:pt x="185" y="71"/>
                  </a:lnTo>
                  <a:lnTo>
                    <a:pt x="184" y="73"/>
                  </a:lnTo>
                  <a:lnTo>
                    <a:pt x="182" y="74"/>
                  </a:lnTo>
                  <a:lnTo>
                    <a:pt x="181" y="74"/>
                  </a:lnTo>
                  <a:lnTo>
                    <a:pt x="180" y="76"/>
                  </a:lnTo>
                  <a:lnTo>
                    <a:pt x="178" y="76"/>
                  </a:lnTo>
                  <a:lnTo>
                    <a:pt x="177" y="76"/>
                  </a:lnTo>
                  <a:lnTo>
                    <a:pt x="176" y="77"/>
                  </a:lnTo>
                  <a:lnTo>
                    <a:pt x="174" y="77"/>
                  </a:lnTo>
                  <a:lnTo>
                    <a:pt x="173" y="77"/>
                  </a:lnTo>
                  <a:lnTo>
                    <a:pt x="170" y="79"/>
                  </a:lnTo>
                  <a:lnTo>
                    <a:pt x="168" y="79"/>
                  </a:lnTo>
                  <a:lnTo>
                    <a:pt x="162" y="79"/>
                  </a:lnTo>
                  <a:lnTo>
                    <a:pt x="155" y="79"/>
                  </a:lnTo>
                  <a:lnTo>
                    <a:pt x="145" y="79"/>
                  </a:lnTo>
                  <a:lnTo>
                    <a:pt x="136" y="79"/>
                  </a:lnTo>
                  <a:lnTo>
                    <a:pt x="127" y="79"/>
                  </a:lnTo>
                  <a:lnTo>
                    <a:pt x="117" y="79"/>
                  </a:lnTo>
                  <a:lnTo>
                    <a:pt x="108" y="79"/>
                  </a:lnTo>
                  <a:lnTo>
                    <a:pt x="99" y="79"/>
                  </a:lnTo>
                  <a:lnTo>
                    <a:pt x="90" y="79"/>
                  </a:lnTo>
                  <a:lnTo>
                    <a:pt x="80" y="79"/>
                  </a:lnTo>
                  <a:lnTo>
                    <a:pt x="71" y="79"/>
                  </a:lnTo>
                  <a:lnTo>
                    <a:pt x="62" y="79"/>
                  </a:lnTo>
                  <a:lnTo>
                    <a:pt x="53" y="79"/>
                  </a:lnTo>
                  <a:lnTo>
                    <a:pt x="43" y="79"/>
                  </a:lnTo>
                  <a:lnTo>
                    <a:pt x="34" y="79"/>
                  </a:lnTo>
                  <a:lnTo>
                    <a:pt x="19" y="79"/>
                  </a:lnTo>
                  <a:lnTo>
                    <a:pt x="18" y="79"/>
                  </a:lnTo>
                  <a:lnTo>
                    <a:pt x="17" y="79"/>
                  </a:lnTo>
                  <a:lnTo>
                    <a:pt x="14" y="79"/>
                  </a:lnTo>
                  <a:lnTo>
                    <a:pt x="11" y="77"/>
                  </a:lnTo>
                  <a:lnTo>
                    <a:pt x="10" y="77"/>
                  </a:lnTo>
                  <a:lnTo>
                    <a:pt x="9" y="77"/>
                  </a:lnTo>
                  <a:lnTo>
                    <a:pt x="7" y="76"/>
                  </a:lnTo>
                  <a:lnTo>
                    <a:pt x="5" y="76"/>
                  </a:lnTo>
                  <a:lnTo>
                    <a:pt x="5" y="74"/>
                  </a:lnTo>
                  <a:lnTo>
                    <a:pt x="3" y="74"/>
                  </a:lnTo>
                  <a:lnTo>
                    <a:pt x="2" y="73"/>
                  </a:lnTo>
                  <a:lnTo>
                    <a:pt x="1" y="71"/>
                  </a:lnTo>
                  <a:lnTo>
                    <a:pt x="1" y="70"/>
                  </a:lnTo>
                  <a:lnTo>
                    <a:pt x="0" y="68"/>
                  </a:lnTo>
                  <a:lnTo>
                    <a:pt x="0" y="67"/>
                  </a:lnTo>
                  <a:lnTo>
                    <a:pt x="0" y="64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0" y="8"/>
                  </a:lnTo>
                  <a:lnTo>
                    <a:pt x="1" y="7"/>
                  </a:lnTo>
                  <a:lnTo>
                    <a:pt x="1" y="5"/>
                  </a:lnTo>
                  <a:lnTo>
                    <a:pt x="2" y="4"/>
                  </a:lnTo>
                  <a:lnTo>
                    <a:pt x="3" y="4"/>
                  </a:lnTo>
                  <a:lnTo>
                    <a:pt x="5" y="2"/>
                  </a:lnTo>
                  <a:lnTo>
                    <a:pt x="6" y="2"/>
                  </a:lnTo>
                  <a:lnTo>
                    <a:pt x="7" y="1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2" y="0"/>
                  </a:lnTo>
                </a:path>
              </a:pathLst>
            </a:custGeom>
            <a:solidFill>
              <a:srgbClr val="FFCC00"/>
            </a:solidFill>
            <a:ln w="254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>
              <a:outerShdw dist="35921" dir="2700000" algn="ctr" rotWithShape="0">
                <a:schemeClr val="accent2"/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2133600" cy="365125"/>
          </a:xfrm>
        </p:spPr>
        <p:txBody>
          <a:bodyPr/>
          <a:lstStyle/>
          <a:p>
            <a:pPr algn="l">
              <a:defRPr/>
            </a:pPr>
            <a:fld id="{88966B02-1E05-4367-82FF-DB2F128D7673}" type="slidenum">
              <a:rPr lang="en-US"/>
              <a:pPr algn="l">
                <a:defRPr/>
              </a:pPr>
              <a:t>4</a:t>
            </a:fld>
            <a:r>
              <a:rPr lang="en-US" dirty="0"/>
              <a:t>		</a:t>
            </a:r>
          </a:p>
        </p:txBody>
      </p:sp>
      <p:sp>
        <p:nvSpPr>
          <p:cNvPr id="6149" name="Line 11"/>
          <p:cNvSpPr>
            <a:spLocks noChangeShapeType="1"/>
          </p:cNvSpPr>
          <p:nvPr/>
        </p:nvSpPr>
        <p:spPr bwMode="auto">
          <a:xfrm>
            <a:off x="357188" y="1214438"/>
            <a:ext cx="83518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2" name="Chart 11"/>
          <p:cNvGraphicFramePr>
            <a:graphicFrameLocks/>
          </p:cNvGraphicFramePr>
          <p:nvPr/>
        </p:nvGraphicFramePr>
        <p:xfrm>
          <a:off x="-285784" y="1500150"/>
          <a:ext cx="9429784" cy="53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Rectangle 17"/>
          <p:cNvSpPr/>
          <p:nvPr/>
        </p:nvSpPr>
        <p:spPr>
          <a:xfrm>
            <a:off x="6500813" y="3143250"/>
            <a:ext cx="1357312" cy="42862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 dirty="0">
                <a:solidFill>
                  <a:schemeClr val="tx1"/>
                </a:solidFill>
              </a:rPr>
              <a:t>Good progress:</a:t>
            </a:r>
          </a:p>
          <a:p>
            <a:pPr algn="ctr">
              <a:defRPr/>
            </a:pPr>
            <a:r>
              <a:rPr lang="en-US" sz="1200" b="1" dirty="0">
                <a:solidFill>
                  <a:schemeClr val="tx1"/>
                </a:solidFill>
              </a:rPr>
              <a:t>62% lower</a:t>
            </a:r>
          </a:p>
        </p:txBody>
      </p:sp>
      <p:sp>
        <p:nvSpPr>
          <p:cNvPr id="19" name="Rectangle 18"/>
          <p:cNvSpPr/>
          <p:nvPr/>
        </p:nvSpPr>
        <p:spPr>
          <a:xfrm>
            <a:off x="8072438" y="4429125"/>
            <a:ext cx="857250" cy="42862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 dirty="0">
                <a:solidFill>
                  <a:schemeClr val="tx1"/>
                </a:solidFill>
              </a:rPr>
              <a:t>Credibility gap: 24%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rot="5400000">
            <a:off x="7214394" y="3571082"/>
            <a:ext cx="1571625" cy="1587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6200000" flipH="1">
            <a:off x="7715250" y="4643438"/>
            <a:ext cx="571500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z="3600" b="1" smtClean="0"/>
              <a:t>We need to focus on the Mining Charter issues 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428750"/>
            <a:ext cx="8229600" cy="4525963"/>
          </a:xfrm>
        </p:spPr>
        <p:txBody>
          <a:bodyPr/>
          <a:lstStyle/>
          <a:p>
            <a:r>
              <a:rPr lang="en-US" sz="2800" smtClean="0"/>
              <a:t>We must get our house in order by:</a:t>
            </a:r>
          </a:p>
          <a:p>
            <a:pPr lvl="1"/>
            <a:r>
              <a:rPr lang="en-US" smtClean="0"/>
              <a:t>Achieving the 2013 OHS milestones</a:t>
            </a:r>
          </a:p>
          <a:p>
            <a:pPr lvl="1"/>
            <a:r>
              <a:rPr lang="en-US" smtClean="0"/>
              <a:t>Implementing the Mining Charter (H&amp;S)</a:t>
            </a:r>
          </a:p>
          <a:p>
            <a:pPr lvl="1"/>
            <a:endParaRPr lang="en-US" smtClean="0"/>
          </a:p>
          <a:p>
            <a:r>
              <a:rPr lang="en-US" sz="2800" smtClean="0"/>
              <a:t>Issues that all believe will lead to a big and sustained improvement</a:t>
            </a:r>
          </a:p>
          <a:p>
            <a:endParaRPr lang="en-US" sz="2800" smtClean="0"/>
          </a:p>
          <a:p>
            <a:r>
              <a:rPr lang="en-US" sz="2800" smtClean="0"/>
              <a:t>Charter issues are under our direct control</a:t>
            </a:r>
          </a:p>
          <a:p>
            <a:endParaRPr lang="en-US" sz="2800" smtClean="0"/>
          </a:p>
          <a:p>
            <a:r>
              <a:rPr lang="en-US" sz="2800" smtClean="0"/>
              <a:t>Transformation (= the Mining Charter) is very important to all stakeholders</a:t>
            </a:r>
          </a:p>
        </p:txBody>
      </p:sp>
      <p:grpSp>
        <p:nvGrpSpPr>
          <p:cNvPr id="7172" name="Group 9"/>
          <p:cNvGrpSpPr>
            <a:grpSpLocks/>
          </p:cNvGrpSpPr>
          <p:nvPr/>
        </p:nvGrpSpPr>
        <p:grpSpPr bwMode="auto">
          <a:xfrm>
            <a:off x="8316913" y="6438900"/>
            <a:ext cx="641350" cy="347663"/>
            <a:chOff x="2526" y="1894"/>
            <a:chExt cx="403" cy="219"/>
          </a:xfrm>
        </p:grpSpPr>
        <p:sp>
          <p:nvSpPr>
            <p:cNvPr id="5" name="Freeform 4"/>
            <p:cNvSpPr>
              <a:spLocks/>
            </p:cNvSpPr>
            <p:nvPr/>
          </p:nvSpPr>
          <p:spPr bwMode="auto">
            <a:xfrm>
              <a:off x="2526" y="1894"/>
              <a:ext cx="403" cy="219"/>
            </a:xfrm>
            <a:custGeom>
              <a:avLst/>
              <a:gdLst/>
              <a:ahLst/>
              <a:cxnLst>
                <a:cxn ang="0">
                  <a:pos x="315" y="0"/>
                </a:cxn>
                <a:cxn ang="0">
                  <a:pos x="329" y="1"/>
                </a:cxn>
                <a:cxn ang="0">
                  <a:pos x="345" y="3"/>
                </a:cxn>
                <a:cxn ang="0">
                  <a:pos x="361" y="8"/>
                </a:cxn>
                <a:cxn ang="0">
                  <a:pos x="373" y="14"/>
                </a:cxn>
                <a:cxn ang="0">
                  <a:pos x="384" y="22"/>
                </a:cxn>
                <a:cxn ang="0">
                  <a:pos x="393" y="31"/>
                </a:cxn>
                <a:cxn ang="0">
                  <a:pos x="399" y="42"/>
                </a:cxn>
                <a:cxn ang="0">
                  <a:pos x="402" y="55"/>
                </a:cxn>
                <a:cxn ang="0">
                  <a:pos x="402" y="163"/>
                </a:cxn>
                <a:cxn ang="0">
                  <a:pos x="399" y="175"/>
                </a:cxn>
                <a:cxn ang="0">
                  <a:pos x="393" y="186"/>
                </a:cxn>
                <a:cxn ang="0">
                  <a:pos x="384" y="195"/>
                </a:cxn>
                <a:cxn ang="0">
                  <a:pos x="373" y="203"/>
                </a:cxn>
                <a:cxn ang="0">
                  <a:pos x="361" y="209"/>
                </a:cxn>
                <a:cxn ang="0">
                  <a:pos x="345" y="214"/>
                </a:cxn>
                <a:cxn ang="0">
                  <a:pos x="329" y="216"/>
                </a:cxn>
                <a:cxn ang="0">
                  <a:pos x="86" y="218"/>
                </a:cxn>
                <a:cxn ang="0">
                  <a:pos x="72" y="216"/>
                </a:cxn>
                <a:cxn ang="0">
                  <a:pos x="56" y="214"/>
                </a:cxn>
                <a:cxn ang="0">
                  <a:pos x="40" y="209"/>
                </a:cxn>
                <a:cxn ang="0">
                  <a:pos x="28" y="203"/>
                </a:cxn>
                <a:cxn ang="0">
                  <a:pos x="17" y="195"/>
                </a:cxn>
                <a:cxn ang="0">
                  <a:pos x="8" y="186"/>
                </a:cxn>
                <a:cxn ang="0">
                  <a:pos x="2" y="175"/>
                </a:cxn>
                <a:cxn ang="0">
                  <a:pos x="0" y="160"/>
                </a:cxn>
                <a:cxn ang="0">
                  <a:pos x="0" y="54"/>
                </a:cxn>
                <a:cxn ang="0">
                  <a:pos x="2" y="42"/>
                </a:cxn>
                <a:cxn ang="0">
                  <a:pos x="8" y="31"/>
                </a:cxn>
                <a:cxn ang="0">
                  <a:pos x="17" y="22"/>
                </a:cxn>
                <a:cxn ang="0">
                  <a:pos x="28" y="14"/>
                </a:cxn>
                <a:cxn ang="0">
                  <a:pos x="40" y="8"/>
                </a:cxn>
                <a:cxn ang="0">
                  <a:pos x="56" y="3"/>
                </a:cxn>
                <a:cxn ang="0">
                  <a:pos x="72" y="1"/>
                </a:cxn>
              </a:cxnLst>
              <a:rect l="0" t="0" r="r" b="b"/>
              <a:pathLst>
                <a:path w="403" h="219">
                  <a:moveTo>
                    <a:pt x="86" y="0"/>
                  </a:moveTo>
                  <a:lnTo>
                    <a:pt x="315" y="0"/>
                  </a:lnTo>
                  <a:lnTo>
                    <a:pt x="321" y="0"/>
                  </a:lnTo>
                  <a:lnTo>
                    <a:pt x="329" y="1"/>
                  </a:lnTo>
                  <a:lnTo>
                    <a:pt x="337" y="1"/>
                  </a:lnTo>
                  <a:lnTo>
                    <a:pt x="345" y="3"/>
                  </a:lnTo>
                  <a:lnTo>
                    <a:pt x="353" y="6"/>
                  </a:lnTo>
                  <a:lnTo>
                    <a:pt x="361" y="8"/>
                  </a:lnTo>
                  <a:lnTo>
                    <a:pt x="367" y="11"/>
                  </a:lnTo>
                  <a:lnTo>
                    <a:pt x="373" y="14"/>
                  </a:lnTo>
                  <a:lnTo>
                    <a:pt x="379" y="19"/>
                  </a:lnTo>
                  <a:lnTo>
                    <a:pt x="384" y="22"/>
                  </a:lnTo>
                  <a:lnTo>
                    <a:pt x="388" y="27"/>
                  </a:lnTo>
                  <a:lnTo>
                    <a:pt x="393" y="31"/>
                  </a:lnTo>
                  <a:lnTo>
                    <a:pt x="396" y="36"/>
                  </a:lnTo>
                  <a:lnTo>
                    <a:pt x="399" y="42"/>
                  </a:lnTo>
                  <a:lnTo>
                    <a:pt x="400" y="47"/>
                  </a:lnTo>
                  <a:lnTo>
                    <a:pt x="402" y="55"/>
                  </a:lnTo>
                  <a:lnTo>
                    <a:pt x="402" y="160"/>
                  </a:lnTo>
                  <a:lnTo>
                    <a:pt x="402" y="163"/>
                  </a:lnTo>
                  <a:lnTo>
                    <a:pt x="400" y="170"/>
                  </a:lnTo>
                  <a:lnTo>
                    <a:pt x="399" y="175"/>
                  </a:lnTo>
                  <a:lnTo>
                    <a:pt x="396" y="181"/>
                  </a:lnTo>
                  <a:lnTo>
                    <a:pt x="393" y="186"/>
                  </a:lnTo>
                  <a:lnTo>
                    <a:pt x="388" y="190"/>
                  </a:lnTo>
                  <a:lnTo>
                    <a:pt x="384" y="195"/>
                  </a:lnTo>
                  <a:lnTo>
                    <a:pt x="379" y="198"/>
                  </a:lnTo>
                  <a:lnTo>
                    <a:pt x="373" y="203"/>
                  </a:lnTo>
                  <a:lnTo>
                    <a:pt x="367" y="206"/>
                  </a:lnTo>
                  <a:lnTo>
                    <a:pt x="361" y="209"/>
                  </a:lnTo>
                  <a:lnTo>
                    <a:pt x="353" y="211"/>
                  </a:lnTo>
                  <a:lnTo>
                    <a:pt x="345" y="214"/>
                  </a:lnTo>
                  <a:lnTo>
                    <a:pt x="337" y="214"/>
                  </a:lnTo>
                  <a:lnTo>
                    <a:pt x="329" y="216"/>
                  </a:lnTo>
                  <a:lnTo>
                    <a:pt x="315" y="218"/>
                  </a:lnTo>
                  <a:lnTo>
                    <a:pt x="86" y="218"/>
                  </a:lnTo>
                  <a:lnTo>
                    <a:pt x="80" y="218"/>
                  </a:lnTo>
                  <a:lnTo>
                    <a:pt x="72" y="216"/>
                  </a:lnTo>
                  <a:lnTo>
                    <a:pt x="64" y="214"/>
                  </a:lnTo>
                  <a:lnTo>
                    <a:pt x="56" y="214"/>
                  </a:lnTo>
                  <a:lnTo>
                    <a:pt x="48" y="211"/>
                  </a:lnTo>
                  <a:lnTo>
                    <a:pt x="40" y="209"/>
                  </a:lnTo>
                  <a:lnTo>
                    <a:pt x="34" y="206"/>
                  </a:lnTo>
                  <a:lnTo>
                    <a:pt x="28" y="203"/>
                  </a:lnTo>
                  <a:lnTo>
                    <a:pt x="21" y="198"/>
                  </a:lnTo>
                  <a:lnTo>
                    <a:pt x="17" y="195"/>
                  </a:lnTo>
                  <a:lnTo>
                    <a:pt x="12" y="190"/>
                  </a:lnTo>
                  <a:lnTo>
                    <a:pt x="8" y="186"/>
                  </a:lnTo>
                  <a:lnTo>
                    <a:pt x="5" y="181"/>
                  </a:lnTo>
                  <a:lnTo>
                    <a:pt x="2" y="175"/>
                  </a:lnTo>
                  <a:lnTo>
                    <a:pt x="1" y="170"/>
                  </a:lnTo>
                  <a:lnTo>
                    <a:pt x="0" y="160"/>
                  </a:lnTo>
                  <a:lnTo>
                    <a:pt x="0" y="55"/>
                  </a:lnTo>
                  <a:lnTo>
                    <a:pt x="0" y="54"/>
                  </a:lnTo>
                  <a:lnTo>
                    <a:pt x="1" y="47"/>
                  </a:lnTo>
                  <a:lnTo>
                    <a:pt x="2" y="42"/>
                  </a:lnTo>
                  <a:lnTo>
                    <a:pt x="5" y="36"/>
                  </a:lnTo>
                  <a:lnTo>
                    <a:pt x="8" y="31"/>
                  </a:lnTo>
                  <a:lnTo>
                    <a:pt x="12" y="27"/>
                  </a:lnTo>
                  <a:lnTo>
                    <a:pt x="17" y="22"/>
                  </a:lnTo>
                  <a:lnTo>
                    <a:pt x="21" y="19"/>
                  </a:lnTo>
                  <a:lnTo>
                    <a:pt x="28" y="14"/>
                  </a:lnTo>
                  <a:lnTo>
                    <a:pt x="34" y="11"/>
                  </a:lnTo>
                  <a:lnTo>
                    <a:pt x="40" y="8"/>
                  </a:lnTo>
                  <a:lnTo>
                    <a:pt x="48" y="6"/>
                  </a:lnTo>
                  <a:lnTo>
                    <a:pt x="56" y="3"/>
                  </a:lnTo>
                  <a:lnTo>
                    <a:pt x="64" y="1"/>
                  </a:lnTo>
                  <a:lnTo>
                    <a:pt x="72" y="1"/>
                  </a:lnTo>
                  <a:lnTo>
                    <a:pt x="86" y="0"/>
                  </a:lnTo>
                </a:path>
              </a:pathLst>
            </a:custGeom>
            <a:solidFill>
              <a:srgbClr val="FFCC00"/>
            </a:solidFill>
            <a:ln w="254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2564" y="1959"/>
              <a:ext cx="319" cy="80"/>
            </a:xfrm>
            <a:custGeom>
              <a:avLst/>
              <a:gdLst/>
              <a:ahLst/>
              <a:cxnLst>
                <a:cxn ang="0">
                  <a:pos x="119" y="0"/>
                </a:cxn>
                <a:cxn ang="0">
                  <a:pos x="128" y="7"/>
                </a:cxn>
                <a:cxn ang="0">
                  <a:pos x="128" y="19"/>
                </a:cxn>
                <a:cxn ang="0">
                  <a:pos x="128" y="29"/>
                </a:cxn>
                <a:cxn ang="0">
                  <a:pos x="128" y="39"/>
                </a:cxn>
                <a:cxn ang="0">
                  <a:pos x="120" y="40"/>
                </a:cxn>
                <a:cxn ang="0">
                  <a:pos x="109" y="40"/>
                </a:cxn>
                <a:cxn ang="0">
                  <a:pos x="104" y="36"/>
                </a:cxn>
                <a:cxn ang="0">
                  <a:pos x="102" y="29"/>
                </a:cxn>
                <a:cxn ang="0">
                  <a:pos x="88" y="27"/>
                </a:cxn>
                <a:cxn ang="0">
                  <a:pos x="64" y="27"/>
                </a:cxn>
                <a:cxn ang="0">
                  <a:pos x="38" y="27"/>
                </a:cxn>
                <a:cxn ang="0">
                  <a:pos x="30" y="30"/>
                </a:cxn>
                <a:cxn ang="0">
                  <a:pos x="30" y="40"/>
                </a:cxn>
                <a:cxn ang="0">
                  <a:pos x="30" y="51"/>
                </a:cxn>
                <a:cxn ang="0">
                  <a:pos x="37" y="55"/>
                </a:cxn>
                <a:cxn ang="0">
                  <a:pos x="79" y="55"/>
                </a:cxn>
                <a:cxn ang="0">
                  <a:pos x="131" y="55"/>
                </a:cxn>
                <a:cxn ang="0">
                  <a:pos x="157" y="45"/>
                </a:cxn>
                <a:cxn ang="0">
                  <a:pos x="157" y="27"/>
                </a:cxn>
                <a:cxn ang="0">
                  <a:pos x="157" y="8"/>
                </a:cxn>
                <a:cxn ang="0">
                  <a:pos x="162" y="1"/>
                </a:cxn>
                <a:cxn ang="0">
                  <a:pos x="174" y="0"/>
                </a:cxn>
                <a:cxn ang="0">
                  <a:pos x="184" y="0"/>
                </a:cxn>
                <a:cxn ang="0">
                  <a:pos x="190" y="2"/>
                </a:cxn>
                <a:cxn ang="0">
                  <a:pos x="208" y="19"/>
                </a:cxn>
                <a:cxn ang="0">
                  <a:pos x="227" y="39"/>
                </a:cxn>
                <a:cxn ang="0">
                  <a:pos x="247" y="39"/>
                </a:cxn>
                <a:cxn ang="0">
                  <a:pos x="266" y="20"/>
                </a:cxn>
                <a:cxn ang="0">
                  <a:pos x="282" y="2"/>
                </a:cxn>
                <a:cxn ang="0">
                  <a:pos x="288" y="0"/>
                </a:cxn>
                <a:cxn ang="0">
                  <a:pos x="299" y="0"/>
                </a:cxn>
                <a:cxn ang="0">
                  <a:pos x="311" y="1"/>
                </a:cxn>
                <a:cxn ang="0">
                  <a:pos x="316" y="7"/>
                </a:cxn>
                <a:cxn ang="0">
                  <a:pos x="318" y="33"/>
                </a:cxn>
                <a:cxn ang="0">
                  <a:pos x="318" y="62"/>
                </a:cxn>
                <a:cxn ang="0">
                  <a:pos x="310" y="79"/>
                </a:cxn>
                <a:cxn ang="0">
                  <a:pos x="296" y="77"/>
                </a:cxn>
                <a:cxn ang="0">
                  <a:pos x="286" y="74"/>
                </a:cxn>
                <a:cxn ang="0">
                  <a:pos x="286" y="58"/>
                </a:cxn>
                <a:cxn ang="0">
                  <a:pos x="286" y="42"/>
                </a:cxn>
                <a:cxn ang="0">
                  <a:pos x="271" y="57"/>
                </a:cxn>
                <a:cxn ang="0">
                  <a:pos x="257" y="73"/>
                </a:cxn>
                <a:cxn ang="0">
                  <a:pos x="242" y="79"/>
                </a:cxn>
                <a:cxn ang="0">
                  <a:pos x="229" y="79"/>
                </a:cxn>
                <a:cxn ang="0">
                  <a:pos x="214" y="70"/>
                </a:cxn>
                <a:cxn ang="0">
                  <a:pos x="198" y="54"/>
                </a:cxn>
                <a:cxn ang="0">
                  <a:pos x="186" y="43"/>
                </a:cxn>
                <a:cxn ang="0">
                  <a:pos x="186" y="57"/>
                </a:cxn>
                <a:cxn ang="0">
                  <a:pos x="186" y="68"/>
                </a:cxn>
                <a:cxn ang="0">
                  <a:pos x="180" y="76"/>
                </a:cxn>
                <a:cxn ang="0">
                  <a:pos x="168" y="79"/>
                </a:cxn>
                <a:cxn ang="0">
                  <a:pos x="108" y="79"/>
                </a:cxn>
                <a:cxn ang="0">
                  <a:pos x="43" y="79"/>
                </a:cxn>
                <a:cxn ang="0">
                  <a:pos x="10" y="77"/>
                </a:cxn>
                <a:cxn ang="0">
                  <a:pos x="1" y="71"/>
                </a:cxn>
                <a:cxn ang="0">
                  <a:pos x="0" y="8"/>
                </a:cxn>
                <a:cxn ang="0">
                  <a:pos x="7" y="1"/>
                </a:cxn>
              </a:cxnLst>
              <a:rect l="0" t="0" r="r" b="b"/>
              <a:pathLst>
                <a:path w="319" h="80">
                  <a:moveTo>
                    <a:pt x="22" y="0"/>
                  </a:moveTo>
                  <a:lnTo>
                    <a:pt x="108" y="0"/>
                  </a:lnTo>
                  <a:lnTo>
                    <a:pt x="109" y="0"/>
                  </a:lnTo>
                  <a:lnTo>
                    <a:pt x="112" y="0"/>
                  </a:lnTo>
                  <a:lnTo>
                    <a:pt x="115" y="0"/>
                  </a:lnTo>
                  <a:lnTo>
                    <a:pt x="117" y="0"/>
                  </a:lnTo>
                  <a:lnTo>
                    <a:pt x="119" y="0"/>
                  </a:lnTo>
                  <a:lnTo>
                    <a:pt x="121" y="1"/>
                  </a:lnTo>
                  <a:lnTo>
                    <a:pt x="123" y="1"/>
                  </a:lnTo>
                  <a:lnTo>
                    <a:pt x="124" y="2"/>
                  </a:lnTo>
                  <a:lnTo>
                    <a:pt x="125" y="4"/>
                  </a:lnTo>
                  <a:lnTo>
                    <a:pt x="127" y="4"/>
                  </a:lnTo>
                  <a:lnTo>
                    <a:pt x="127" y="5"/>
                  </a:lnTo>
                  <a:lnTo>
                    <a:pt x="128" y="7"/>
                  </a:lnTo>
                  <a:lnTo>
                    <a:pt x="128" y="8"/>
                  </a:lnTo>
                  <a:lnTo>
                    <a:pt x="128" y="10"/>
                  </a:lnTo>
                  <a:lnTo>
                    <a:pt x="128" y="11"/>
                  </a:lnTo>
                  <a:lnTo>
                    <a:pt x="128" y="14"/>
                  </a:lnTo>
                  <a:lnTo>
                    <a:pt x="128" y="16"/>
                  </a:lnTo>
                  <a:lnTo>
                    <a:pt x="128" y="17"/>
                  </a:lnTo>
                  <a:lnTo>
                    <a:pt x="128" y="19"/>
                  </a:lnTo>
                  <a:lnTo>
                    <a:pt x="128" y="20"/>
                  </a:lnTo>
                  <a:lnTo>
                    <a:pt x="128" y="21"/>
                  </a:lnTo>
                  <a:lnTo>
                    <a:pt x="128" y="23"/>
                  </a:lnTo>
                  <a:lnTo>
                    <a:pt x="128" y="24"/>
                  </a:lnTo>
                  <a:lnTo>
                    <a:pt x="128" y="26"/>
                  </a:lnTo>
                  <a:lnTo>
                    <a:pt x="128" y="27"/>
                  </a:lnTo>
                  <a:lnTo>
                    <a:pt x="128" y="29"/>
                  </a:lnTo>
                  <a:lnTo>
                    <a:pt x="128" y="30"/>
                  </a:lnTo>
                  <a:lnTo>
                    <a:pt x="128" y="32"/>
                  </a:lnTo>
                  <a:lnTo>
                    <a:pt x="128" y="33"/>
                  </a:lnTo>
                  <a:lnTo>
                    <a:pt x="128" y="35"/>
                  </a:lnTo>
                  <a:lnTo>
                    <a:pt x="128" y="36"/>
                  </a:lnTo>
                  <a:lnTo>
                    <a:pt x="128" y="38"/>
                  </a:lnTo>
                  <a:lnTo>
                    <a:pt x="128" y="39"/>
                  </a:lnTo>
                  <a:lnTo>
                    <a:pt x="128" y="40"/>
                  </a:lnTo>
                  <a:lnTo>
                    <a:pt x="127" y="40"/>
                  </a:lnTo>
                  <a:lnTo>
                    <a:pt x="125" y="40"/>
                  </a:lnTo>
                  <a:lnTo>
                    <a:pt x="124" y="40"/>
                  </a:lnTo>
                  <a:lnTo>
                    <a:pt x="123" y="40"/>
                  </a:lnTo>
                  <a:lnTo>
                    <a:pt x="121" y="40"/>
                  </a:lnTo>
                  <a:lnTo>
                    <a:pt x="120" y="40"/>
                  </a:lnTo>
                  <a:lnTo>
                    <a:pt x="119" y="40"/>
                  </a:lnTo>
                  <a:lnTo>
                    <a:pt x="116" y="40"/>
                  </a:lnTo>
                  <a:lnTo>
                    <a:pt x="115" y="40"/>
                  </a:lnTo>
                  <a:lnTo>
                    <a:pt x="113" y="40"/>
                  </a:lnTo>
                  <a:lnTo>
                    <a:pt x="112" y="40"/>
                  </a:lnTo>
                  <a:lnTo>
                    <a:pt x="111" y="40"/>
                  </a:lnTo>
                  <a:lnTo>
                    <a:pt x="109" y="40"/>
                  </a:lnTo>
                  <a:lnTo>
                    <a:pt x="108" y="40"/>
                  </a:lnTo>
                  <a:lnTo>
                    <a:pt x="107" y="40"/>
                  </a:lnTo>
                  <a:lnTo>
                    <a:pt x="106" y="40"/>
                  </a:lnTo>
                  <a:lnTo>
                    <a:pt x="104" y="40"/>
                  </a:lnTo>
                  <a:lnTo>
                    <a:pt x="104" y="39"/>
                  </a:lnTo>
                  <a:lnTo>
                    <a:pt x="104" y="38"/>
                  </a:lnTo>
                  <a:lnTo>
                    <a:pt x="104" y="36"/>
                  </a:lnTo>
                  <a:lnTo>
                    <a:pt x="104" y="35"/>
                  </a:lnTo>
                  <a:lnTo>
                    <a:pt x="104" y="33"/>
                  </a:lnTo>
                  <a:lnTo>
                    <a:pt x="104" y="32"/>
                  </a:lnTo>
                  <a:lnTo>
                    <a:pt x="104" y="30"/>
                  </a:lnTo>
                  <a:lnTo>
                    <a:pt x="103" y="30"/>
                  </a:lnTo>
                  <a:lnTo>
                    <a:pt x="103" y="29"/>
                  </a:lnTo>
                  <a:lnTo>
                    <a:pt x="102" y="29"/>
                  </a:lnTo>
                  <a:lnTo>
                    <a:pt x="100" y="27"/>
                  </a:lnTo>
                  <a:lnTo>
                    <a:pt x="99" y="27"/>
                  </a:lnTo>
                  <a:lnTo>
                    <a:pt x="98" y="27"/>
                  </a:lnTo>
                  <a:lnTo>
                    <a:pt x="96" y="27"/>
                  </a:lnTo>
                  <a:lnTo>
                    <a:pt x="95" y="27"/>
                  </a:lnTo>
                  <a:lnTo>
                    <a:pt x="92" y="27"/>
                  </a:lnTo>
                  <a:lnTo>
                    <a:pt x="88" y="27"/>
                  </a:lnTo>
                  <a:lnTo>
                    <a:pt x="86" y="27"/>
                  </a:lnTo>
                  <a:lnTo>
                    <a:pt x="82" y="27"/>
                  </a:lnTo>
                  <a:lnTo>
                    <a:pt x="79" y="27"/>
                  </a:lnTo>
                  <a:lnTo>
                    <a:pt x="75" y="27"/>
                  </a:lnTo>
                  <a:lnTo>
                    <a:pt x="71" y="27"/>
                  </a:lnTo>
                  <a:lnTo>
                    <a:pt x="68" y="27"/>
                  </a:lnTo>
                  <a:lnTo>
                    <a:pt x="64" y="27"/>
                  </a:lnTo>
                  <a:lnTo>
                    <a:pt x="62" y="27"/>
                  </a:lnTo>
                  <a:lnTo>
                    <a:pt x="58" y="27"/>
                  </a:lnTo>
                  <a:lnTo>
                    <a:pt x="54" y="27"/>
                  </a:lnTo>
                  <a:lnTo>
                    <a:pt x="50" y="27"/>
                  </a:lnTo>
                  <a:lnTo>
                    <a:pt x="47" y="27"/>
                  </a:lnTo>
                  <a:lnTo>
                    <a:pt x="43" y="27"/>
                  </a:lnTo>
                  <a:lnTo>
                    <a:pt x="38" y="27"/>
                  </a:lnTo>
                  <a:lnTo>
                    <a:pt x="37" y="27"/>
                  </a:lnTo>
                  <a:lnTo>
                    <a:pt x="35" y="27"/>
                  </a:lnTo>
                  <a:lnTo>
                    <a:pt x="34" y="27"/>
                  </a:lnTo>
                  <a:lnTo>
                    <a:pt x="33" y="29"/>
                  </a:lnTo>
                  <a:lnTo>
                    <a:pt x="31" y="29"/>
                  </a:lnTo>
                  <a:lnTo>
                    <a:pt x="31" y="30"/>
                  </a:lnTo>
                  <a:lnTo>
                    <a:pt x="30" y="30"/>
                  </a:lnTo>
                  <a:lnTo>
                    <a:pt x="30" y="32"/>
                  </a:lnTo>
                  <a:lnTo>
                    <a:pt x="30" y="33"/>
                  </a:lnTo>
                  <a:lnTo>
                    <a:pt x="30" y="35"/>
                  </a:lnTo>
                  <a:lnTo>
                    <a:pt x="30" y="36"/>
                  </a:lnTo>
                  <a:lnTo>
                    <a:pt x="30" y="38"/>
                  </a:lnTo>
                  <a:lnTo>
                    <a:pt x="30" y="39"/>
                  </a:lnTo>
                  <a:lnTo>
                    <a:pt x="30" y="40"/>
                  </a:lnTo>
                  <a:lnTo>
                    <a:pt x="30" y="42"/>
                  </a:lnTo>
                  <a:lnTo>
                    <a:pt x="30" y="43"/>
                  </a:lnTo>
                  <a:lnTo>
                    <a:pt x="30" y="45"/>
                  </a:lnTo>
                  <a:lnTo>
                    <a:pt x="30" y="46"/>
                  </a:lnTo>
                  <a:lnTo>
                    <a:pt x="30" y="48"/>
                  </a:lnTo>
                  <a:lnTo>
                    <a:pt x="30" y="49"/>
                  </a:lnTo>
                  <a:lnTo>
                    <a:pt x="30" y="51"/>
                  </a:lnTo>
                  <a:lnTo>
                    <a:pt x="30" y="52"/>
                  </a:lnTo>
                  <a:lnTo>
                    <a:pt x="31" y="52"/>
                  </a:lnTo>
                  <a:lnTo>
                    <a:pt x="31" y="54"/>
                  </a:lnTo>
                  <a:lnTo>
                    <a:pt x="33" y="54"/>
                  </a:lnTo>
                  <a:lnTo>
                    <a:pt x="34" y="54"/>
                  </a:lnTo>
                  <a:lnTo>
                    <a:pt x="35" y="55"/>
                  </a:lnTo>
                  <a:lnTo>
                    <a:pt x="37" y="55"/>
                  </a:lnTo>
                  <a:lnTo>
                    <a:pt x="39" y="55"/>
                  </a:lnTo>
                  <a:lnTo>
                    <a:pt x="42" y="55"/>
                  </a:lnTo>
                  <a:lnTo>
                    <a:pt x="50" y="55"/>
                  </a:lnTo>
                  <a:lnTo>
                    <a:pt x="56" y="55"/>
                  </a:lnTo>
                  <a:lnTo>
                    <a:pt x="64" y="55"/>
                  </a:lnTo>
                  <a:lnTo>
                    <a:pt x="71" y="55"/>
                  </a:lnTo>
                  <a:lnTo>
                    <a:pt x="79" y="55"/>
                  </a:lnTo>
                  <a:lnTo>
                    <a:pt x="87" y="55"/>
                  </a:lnTo>
                  <a:lnTo>
                    <a:pt x="94" y="55"/>
                  </a:lnTo>
                  <a:lnTo>
                    <a:pt x="102" y="55"/>
                  </a:lnTo>
                  <a:lnTo>
                    <a:pt x="108" y="55"/>
                  </a:lnTo>
                  <a:lnTo>
                    <a:pt x="116" y="55"/>
                  </a:lnTo>
                  <a:lnTo>
                    <a:pt x="124" y="55"/>
                  </a:lnTo>
                  <a:lnTo>
                    <a:pt x="131" y="55"/>
                  </a:lnTo>
                  <a:lnTo>
                    <a:pt x="139" y="55"/>
                  </a:lnTo>
                  <a:lnTo>
                    <a:pt x="145" y="55"/>
                  </a:lnTo>
                  <a:lnTo>
                    <a:pt x="157" y="55"/>
                  </a:lnTo>
                  <a:lnTo>
                    <a:pt x="157" y="54"/>
                  </a:lnTo>
                  <a:lnTo>
                    <a:pt x="157" y="51"/>
                  </a:lnTo>
                  <a:lnTo>
                    <a:pt x="157" y="48"/>
                  </a:lnTo>
                  <a:lnTo>
                    <a:pt x="157" y="45"/>
                  </a:lnTo>
                  <a:lnTo>
                    <a:pt x="157" y="42"/>
                  </a:lnTo>
                  <a:lnTo>
                    <a:pt x="157" y="40"/>
                  </a:lnTo>
                  <a:lnTo>
                    <a:pt x="157" y="38"/>
                  </a:lnTo>
                  <a:lnTo>
                    <a:pt x="157" y="35"/>
                  </a:lnTo>
                  <a:lnTo>
                    <a:pt x="157" y="32"/>
                  </a:lnTo>
                  <a:lnTo>
                    <a:pt x="157" y="30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7" y="21"/>
                  </a:lnTo>
                  <a:lnTo>
                    <a:pt x="157" y="19"/>
                  </a:lnTo>
                  <a:lnTo>
                    <a:pt x="157" y="16"/>
                  </a:lnTo>
                  <a:lnTo>
                    <a:pt x="157" y="11"/>
                  </a:lnTo>
                  <a:lnTo>
                    <a:pt x="157" y="10"/>
                  </a:lnTo>
                  <a:lnTo>
                    <a:pt x="157" y="8"/>
                  </a:lnTo>
                  <a:lnTo>
                    <a:pt x="157" y="5"/>
                  </a:lnTo>
                  <a:lnTo>
                    <a:pt x="157" y="4"/>
                  </a:lnTo>
                  <a:lnTo>
                    <a:pt x="159" y="4"/>
                  </a:lnTo>
                  <a:lnTo>
                    <a:pt x="159" y="2"/>
                  </a:lnTo>
                  <a:lnTo>
                    <a:pt x="160" y="2"/>
                  </a:lnTo>
                  <a:lnTo>
                    <a:pt x="160" y="1"/>
                  </a:lnTo>
                  <a:lnTo>
                    <a:pt x="162" y="1"/>
                  </a:lnTo>
                  <a:lnTo>
                    <a:pt x="162" y="0"/>
                  </a:lnTo>
                  <a:lnTo>
                    <a:pt x="164" y="0"/>
                  </a:lnTo>
                  <a:lnTo>
                    <a:pt x="166" y="0"/>
                  </a:lnTo>
                  <a:lnTo>
                    <a:pt x="168" y="0"/>
                  </a:lnTo>
                  <a:lnTo>
                    <a:pt x="170" y="0"/>
                  </a:lnTo>
                  <a:lnTo>
                    <a:pt x="173" y="0"/>
                  </a:lnTo>
                  <a:lnTo>
                    <a:pt x="174" y="0"/>
                  </a:lnTo>
                  <a:lnTo>
                    <a:pt x="176" y="0"/>
                  </a:lnTo>
                  <a:lnTo>
                    <a:pt x="177" y="0"/>
                  </a:lnTo>
                  <a:lnTo>
                    <a:pt x="178" y="0"/>
                  </a:lnTo>
                  <a:lnTo>
                    <a:pt x="180" y="0"/>
                  </a:lnTo>
                  <a:lnTo>
                    <a:pt x="181" y="0"/>
                  </a:lnTo>
                  <a:lnTo>
                    <a:pt x="182" y="0"/>
                  </a:lnTo>
                  <a:lnTo>
                    <a:pt x="184" y="0"/>
                  </a:lnTo>
                  <a:lnTo>
                    <a:pt x="185" y="0"/>
                  </a:lnTo>
                  <a:lnTo>
                    <a:pt x="186" y="0"/>
                  </a:lnTo>
                  <a:lnTo>
                    <a:pt x="188" y="0"/>
                  </a:lnTo>
                  <a:lnTo>
                    <a:pt x="189" y="0"/>
                  </a:lnTo>
                  <a:lnTo>
                    <a:pt x="189" y="1"/>
                  </a:lnTo>
                  <a:lnTo>
                    <a:pt x="190" y="1"/>
                  </a:lnTo>
                  <a:lnTo>
                    <a:pt x="190" y="2"/>
                  </a:lnTo>
                  <a:lnTo>
                    <a:pt x="192" y="4"/>
                  </a:lnTo>
                  <a:lnTo>
                    <a:pt x="193" y="5"/>
                  </a:lnTo>
                  <a:lnTo>
                    <a:pt x="197" y="8"/>
                  </a:lnTo>
                  <a:lnTo>
                    <a:pt x="200" y="10"/>
                  </a:lnTo>
                  <a:lnTo>
                    <a:pt x="202" y="14"/>
                  </a:lnTo>
                  <a:lnTo>
                    <a:pt x="205" y="16"/>
                  </a:lnTo>
                  <a:lnTo>
                    <a:pt x="208" y="19"/>
                  </a:lnTo>
                  <a:lnTo>
                    <a:pt x="210" y="21"/>
                  </a:lnTo>
                  <a:lnTo>
                    <a:pt x="214" y="24"/>
                  </a:lnTo>
                  <a:lnTo>
                    <a:pt x="217" y="27"/>
                  </a:lnTo>
                  <a:lnTo>
                    <a:pt x="219" y="30"/>
                  </a:lnTo>
                  <a:lnTo>
                    <a:pt x="222" y="33"/>
                  </a:lnTo>
                  <a:lnTo>
                    <a:pt x="225" y="36"/>
                  </a:lnTo>
                  <a:lnTo>
                    <a:pt x="227" y="39"/>
                  </a:lnTo>
                  <a:lnTo>
                    <a:pt x="231" y="42"/>
                  </a:lnTo>
                  <a:lnTo>
                    <a:pt x="234" y="45"/>
                  </a:lnTo>
                  <a:lnTo>
                    <a:pt x="238" y="48"/>
                  </a:lnTo>
                  <a:lnTo>
                    <a:pt x="239" y="48"/>
                  </a:lnTo>
                  <a:lnTo>
                    <a:pt x="242" y="45"/>
                  </a:lnTo>
                  <a:lnTo>
                    <a:pt x="245" y="42"/>
                  </a:lnTo>
                  <a:lnTo>
                    <a:pt x="247" y="39"/>
                  </a:lnTo>
                  <a:lnTo>
                    <a:pt x="250" y="36"/>
                  </a:lnTo>
                  <a:lnTo>
                    <a:pt x="253" y="33"/>
                  </a:lnTo>
                  <a:lnTo>
                    <a:pt x="255" y="30"/>
                  </a:lnTo>
                  <a:lnTo>
                    <a:pt x="258" y="27"/>
                  </a:lnTo>
                  <a:lnTo>
                    <a:pt x="261" y="26"/>
                  </a:lnTo>
                  <a:lnTo>
                    <a:pt x="263" y="23"/>
                  </a:lnTo>
                  <a:lnTo>
                    <a:pt x="266" y="20"/>
                  </a:lnTo>
                  <a:lnTo>
                    <a:pt x="268" y="17"/>
                  </a:lnTo>
                  <a:lnTo>
                    <a:pt x="271" y="14"/>
                  </a:lnTo>
                  <a:lnTo>
                    <a:pt x="274" y="11"/>
                  </a:lnTo>
                  <a:lnTo>
                    <a:pt x="276" y="8"/>
                  </a:lnTo>
                  <a:lnTo>
                    <a:pt x="280" y="4"/>
                  </a:lnTo>
                  <a:lnTo>
                    <a:pt x="280" y="2"/>
                  </a:lnTo>
                  <a:lnTo>
                    <a:pt x="282" y="2"/>
                  </a:lnTo>
                  <a:lnTo>
                    <a:pt x="282" y="1"/>
                  </a:lnTo>
                  <a:lnTo>
                    <a:pt x="283" y="1"/>
                  </a:lnTo>
                  <a:lnTo>
                    <a:pt x="283" y="0"/>
                  </a:lnTo>
                  <a:lnTo>
                    <a:pt x="284" y="0"/>
                  </a:lnTo>
                  <a:lnTo>
                    <a:pt x="286" y="0"/>
                  </a:lnTo>
                  <a:lnTo>
                    <a:pt x="287" y="0"/>
                  </a:lnTo>
                  <a:lnTo>
                    <a:pt x="288" y="0"/>
                  </a:lnTo>
                  <a:lnTo>
                    <a:pt x="290" y="0"/>
                  </a:lnTo>
                  <a:lnTo>
                    <a:pt x="291" y="0"/>
                  </a:lnTo>
                  <a:lnTo>
                    <a:pt x="294" y="0"/>
                  </a:lnTo>
                  <a:lnTo>
                    <a:pt x="295" y="0"/>
                  </a:lnTo>
                  <a:lnTo>
                    <a:pt x="296" y="0"/>
                  </a:lnTo>
                  <a:lnTo>
                    <a:pt x="298" y="0"/>
                  </a:lnTo>
                  <a:lnTo>
                    <a:pt x="299" y="0"/>
                  </a:lnTo>
                  <a:lnTo>
                    <a:pt x="300" y="0"/>
                  </a:lnTo>
                  <a:lnTo>
                    <a:pt x="302" y="0"/>
                  </a:lnTo>
                  <a:lnTo>
                    <a:pt x="303" y="0"/>
                  </a:lnTo>
                  <a:lnTo>
                    <a:pt x="306" y="0"/>
                  </a:lnTo>
                  <a:lnTo>
                    <a:pt x="308" y="0"/>
                  </a:lnTo>
                  <a:lnTo>
                    <a:pt x="310" y="0"/>
                  </a:lnTo>
                  <a:lnTo>
                    <a:pt x="311" y="1"/>
                  </a:lnTo>
                  <a:lnTo>
                    <a:pt x="312" y="1"/>
                  </a:lnTo>
                  <a:lnTo>
                    <a:pt x="314" y="1"/>
                  </a:lnTo>
                  <a:lnTo>
                    <a:pt x="314" y="2"/>
                  </a:lnTo>
                  <a:lnTo>
                    <a:pt x="315" y="2"/>
                  </a:lnTo>
                  <a:lnTo>
                    <a:pt x="316" y="4"/>
                  </a:lnTo>
                  <a:lnTo>
                    <a:pt x="316" y="5"/>
                  </a:lnTo>
                  <a:lnTo>
                    <a:pt x="316" y="7"/>
                  </a:lnTo>
                  <a:lnTo>
                    <a:pt x="318" y="8"/>
                  </a:lnTo>
                  <a:lnTo>
                    <a:pt x="318" y="11"/>
                  </a:lnTo>
                  <a:lnTo>
                    <a:pt x="318" y="16"/>
                  </a:lnTo>
                  <a:lnTo>
                    <a:pt x="318" y="20"/>
                  </a:lnTo>
                  <a:lnTo>
                    <a:pt x="318" y="24"/>
                  </a:lnTo>
                  <a:lnTo>
                    <a:pt x="318" y="29"/>
                  </a:lnTo>
                  <a:lnTo>
                    <a:pt x="318" y="33"/>
                  </a:lnTo>
                  <a:lnTo>
                    <a:pt x="318" y="38"/>
                  </a:lnTo>
                  <a:lnTo>
                    <a:pt x="318" y="42"/>
                  </a:lnTo>
                  <a:lnTo>
                    <a:pt x="318" y="45"/>
                  </a:lnTo>
                  <a:lnTo>
                    <a:pt x="318" y="49"/>
                  </a:lnTo>
                  <a:lnTo>
                    <a:pt x="318" y="54"/>
                  </a:lnTo>
                  <a:lnTo>
                    <a:pt x="318" y="58"/>
                  </a:lnTo>
                  <a:lnTo>
                    <a:pt x="318" y="62"/>
                  </a:lnTo>
                  <a:lnTo>
                    <a:pt x="318" y="67"/>
                  </a:lnTo>
                  <a:lnTo>
                    <a:pt x="318" y="71"/>
                  </a:lnTo>
                  <a:lnTo>
                    <a:pt x="318" y="79"/>
                  </a:lnTo>
                  <a:lnTo>
                    <a:pt x="316" y="79"/>
                  </a:lnTo>
                  <a:lnTo>
                    <a:pt x="314" y="79"/>
                  </a:lnTo>
                  <a:lnTo>
                    <a:pt x="312" y="79"/>
                  </a:lnTo>
                  <a:lnTo>
                    <a:pt x="310" y="79"/>
                  </a:lnTo>
                  <a:lnTo>
                    <a:pt x="308" y="79"/>
                  </a:lnTo>
                  <a:lnTo>
                    <a:pt x="306" y="79"/>
                  </a:lnTo>
                  <a:lnTo>
                    <a:pt x="304" y="77"/>
                  </a:lnTo>
                  <a:lnTo>
                    <a:pt x="302" y="77"/>
                  </a:lnTo>
                  <a:lnTo>
                    <a:pt x="300" y="77"/>
                  </a:lnTo>
                  <a:lnTo>
                    <a:pt x="298" y="77"/>
                  </a:lnTo>
                  <a:lnTo>
                    <a:pt x="296" y="77"/>
                  </a:lnTo>
                  <a:lnTo>
                    <a:pt x="294" y="77"/>
                  </a:lnTo>
                  <a:lnTo>
                    <a:pt x="292" y="77"/>
                  </a:lnTo>
                  <a:lnTo>
                    <a:pt x="290" y="77"/>
                  </a:lnTo>
                  <a:lnTo>
                    <a:pt x="288" y="77"/>
                  </a:lnTo>
                  <a:lnTo>
                    <a:pt x="286" y="77"/>
                  </a:lnTo>
                  <a:lnTo>
                    <a:pt x="286" y="76"/>
                  </a:lnTo>
                  <a:lnTo>
                    <a:pt x="286" y="74"/>
                  </a:lnTo>
                  <a:lnTo>
                    <a:pt x="286" y="73"/>
                  </a:lnTo>
                  <a:lnTo>
                    <a:pt x="286" y="70"/>
                  </a:lnTo>
                  <a:lnTo>
                    <a:pt x="286" y="68"/>
                  </a:lnTo>
                  <a:lnTo>
                    <a:pt x="286" y="65"/>
                  </a:lnTo>
                  <a:lnTo>
                    <a:pt x="286" y="64"/>
                  </a:lnTo>
                  <a:lnTo>
                    <a:pt x="286" y="61"/>
                  </a:lnTo>
                  <a:lnTo>
                    <a:pt x="286" y="58"/>
                  </a:lnTo>
                  <a:lnTo>
                    <a:pt x="286" y="57"/>
                  </a:lnTo>
                  <a:lnTo>
                    <a:pt x="286" y="54"/>
                  </a:lnTo>
                  <a:lnTo>
                    <a:pt x="286" y="52"/>
                  </a:lnTo>
                  <a:lnTo>
                    <a:pt x="286" y="51"/>
                  </a:lnTo>
                  <a:lnTo>
                    <a:pt x="286" y="48"/>
                  </a:lnTo>
                  <a:lnTo>
                    <a:pt x="286" y="45"/>
                  </a:lnTo>
                  <a:lnTo>
                    <a:pt x="286" y="42"/>
                  </a:lnTo>
                  <a:lnTo>
                    <a:pt x="283" y="43"/>
                  </a:lnTo>
                  <a:lnTo>
                    <a:pt x="282" y="45"/>
                  </a:lnTo>
                  <a:lnTo>
                    <a:pt x="280" y="48"/>
                  </a:lnTo>
                  <a:lnTo>
                    <a:pt x="278" y="51"/>
                  </a:lnTo>
                  <a:lnTo>
                    <a:pt x="275" y="52"/>
                  </a:lnTo>
                  <a:lnTo>
                    <a:pt x="274" y="55"/>
                  </a:lnTo>
                  <a:lnTo>
                    <a:pt x="271" y="57"/>
                  </a:lnTo>
                  <a:lnTo>
                    <a:pt x="270" y="59"/>
                  </a:lnTo>
                  <a:lnTo>
                    <a:pt x="267" y="61"/>
                  </a:lnTo>
                  <a:lnTo>
                    <a:pt x="266" y="64"/>
                  </a:lnTo>
                  <a:lnTo>
                    <a:pt x="263" y="65"/>
                  </a:lnTo>
                  <a:lnTo>
                    <a:pt x="262" y="68"/>
                  </a:lnTo>
                  <a:lnTo>
                    <a:pt x="259" y="70"/>
                  </a:lnTo>
                  <a:lnTo>
                    <a:pt x="257" y="73"/>
                  </a:lnTo>
                  <a:lnTo>
                    <a:pt x="255" y="76"/>
                  </a:lnTo>
                  <a:lnTo>
                    <a:pt x="251" y="79"/>
                  </a:lnTo>
                  <a:lnTo>
                    <a:pt x="249" y="79"/>
                  </a:lnTo>
                  <a:lnTo>
                    <a:pt x="247" y="79"/>
                  </a:lnTo>
                  <a:lnTo>
                    <a:pt x="246" y="79"/>
                  </a:lnTo>
                  <a:lnTo>
                    <a:pt x="243" y="79"/>
                  </a:lnTo>
                  <a:lnTo>
                    <a:pt x="242" y="79"/>
                  </a:lnTo>
                  <a:lnTo>
                    <a:pt x="239" y="79"/>
                  </a:lnTo>
                  <a:lnTo>
                    <a:pt x="238" y="79"/>
                  </a:lnTo>
                  <a:lnTo>
                    <a:pt x="237" y="79"/>
                  </a:lnTo>
                  <a:lnTo>
                    <a:pt x="234" y="79"/>
                  </a:lnTo>
                  <a:lnTo>
                    <a:pt x="233" y="79"/>
                  </a:lnTo>
                  <a:lnTo>
                    <a:pt x="231" y="79"/>
                  </a:lnTo>
                  <a:lnTo>
                    <a:pt x="229" y="79"/>
                  </a:lnTo>
                  <a:lnTo>
                    <a:pt x="227" y="79"/>
                  </a:lnTo>
                  <a:lnTo>
                    <a:pt x="225" y="79"/>
                  </a:lnTo>
                  <a:lnTo>
                    <a:pt x="223" y="79"/>
                  </a:lnTo>
                  <a:lnTo>
                    <a:pt x="222" y="77"/>
                  </a:lnTo>
                  <a:lnTo>
                    <a:pt x="219" y="74"/>
                  </a:lnTo>
                  <a:lnTo>
                    <a:pt x="217" y="73"/>
                  </a:lnTo>
                  <a:lnTo>
                    <a:pt x="214" y="70"/>
                  </a:lnTo>
                  <a:lnTo>
                    <a:pt x="212" y="67"/>
                  </a:lnTo>
                  <a:lnTo>
                    <a:pt x="210" y="65"/>
                  </a:lnTo>
                  <a:lnTo>
                    <a:pt x="208" y="62"/>
                  </a:lnTo>
                  <a:lnTo>
                    <a:pt x="205" y="59"/>
                  </a:lnTo>
                  <a:lnTo>
                    <a:pt x="204" y="58"/>
                  </a:lnTo>
                  <a:lnTo>
                    <a:pt x="201" y="55"/>
                  </a:lnTo>
                  <a:lnTo>
                    <a:pt x="198" y="54"/>
                  </a:lnTo>
                  <a:lnTo>
                    <a:pt x="197" y="51"/>
                  </a:lnTo>
                  <a:lnTo>
                    <a:pt x="194" y="48"/>
                  </a:lnTo>
                  <a:lnTo>
                    <a:pt x="192" y="46"/>
                  </a:lnTo>
                  <a:lnTo>
                    <a:pt x="190" y="43"/>
                  </a:lnTo>
                  <a:lnTo>
                    <a:pt x="186" y="40"/>
                  </a:lnTo>
                  <a:lnTo>
                    <a:pt x="186" y="42"/>
                  </a:lnTo>
                  <a:lnTo>
                    <a:pt x="186" y="43"/>
                  </a:lnTo>
                  <a:lnTo>
                    <a:pt x="186" y="45"/>
                  </a:lnTo>
                  <a:lnTo>
                    <a:pt x="186" y="48"/>
                  </a:lnTo>
                  <a:lnTo>
                    <a:pt x="186" y="49"/>
                  </a:lnTo>
                  <a:lnTo>
                    <a:pt x="186" y="51"/>
                  </a:lnTo>
                  <a:lnTo>
                    <a:pt x="186" y="54"/>
                  </a:lnTo>
                  <a:lnTo>
                    <a:pt x="186" y="55"/>
                  </a:lnTo>
                  <a:lnTo>
                    <a:pt x="186" y="57"/>
                  </a:lnTo>
                  <a:lnTo>
                    <a:pt x="186" y="58"/>
                  </a:lnTo>
                  <a:lnTo>
                    <a:pt x="186" y="61"/>
                  </a:lnTo>
                  <a:lnTo>
                    <a:pt x="186" y="62"/>
                  </a:lnTo>
                  <a:lnTo>
                    <a:pt x="186" y="64"/>
                  </a:lnTo>
                  <a:lnTo>
                    <a:pt x="186" y="65"/>
                  </a:lnTo>
                  <a:lnTo>
                    <a:pt x="186" y="67"/>
                  </a:lnTo>
                  <a:lnTo>
                    <a:pt x="186" y="68"/>
                  </a:lnTo>
                  <a:lnTo>
                    <a:pt x="186" y="70"/>
                  </a:lnTo>
                  <a:lnTo>
                    <a:pt x="185" y="70"/>
                  </a:lnTo>
                  <a:lnTo>
                    <a:pt x="185" y="71"/>
                  </a:lnTo>
                  <a:lnTo>
                    <a:pt x="184" y="73"/>
                  </a:lnTo>
                  <a:lnTo>
                    <a:pt x="182" y="74"/>
                  </a:lnTo>
                  <a:lnTo>
                    <a:pt x="181" y="74"/>
                  </a:lnTo>
                  <a:lnTo>
                    <a:pt x="180" y="76"/>
                  </a:lnTo>
                  <a:lnTo>
                    <a:pt x="178" y="76"/>
                  </a:lnTo>
                  <a:lnTo>
                    <a:pt x="177" y="76"/>
                  </a:lnTo>
                  <a:lnTo>
                    <a:pt x="176" y="77"/>
                  </a:lnTo>
                  <a:lnTo>
                    <a:pt x="174" y="77"/>
                  </a:lnTo>
                  <a:lnTo>
                    <a:pt x="173" y="77"/>
                  </a:lnTo>
                  <a:lnTo>
                    <a:pt x="170" y="79"/>
                  </a:lnTo>
                  <a:lnTo>
                    <a:pt x="168" y="79"/>
                  </a:lnTo>
                  <a:lnTo>
                    <a:pt x="162" y="79"/>
                  </a:lnTo>
                  <a:lnTo>
                    <a:pt x="155" y="79"/>
                  </a:lnTo>
                  <a:lnTo>
                    <a:pt x="145" y="79"/>
                  </a:lnTo>
                  <a:lnTo>
                    <a:pt x="136" y="79"/>
                  </a:lnTo>
                  <a:lnTo>
                    <a:pt x="127" y="79"/>
                  </a:lnTo>
                  <a:lnTo>
                    <a:pt x="117" y="79"/>
                  </a:lnTo>
                  <a:lnTo>
                    <a:pt x="108" y="79"/>
                  </a:lnTo>
                  <a:lnTo>
                    <a:pt x="99" y="79"/>
                  </a:lnTo>
                  <a:lnTo>
                    <a:pt x="90" y="79"/>
                  </a:lnTo>
                  <a:lnTo>
                    <a:pt x="80" y="79"/>
                  </a:lnTo>
                  <a:lnTo>
                    <a:pt x="71" y="79"/>
                  </a:lnTo>
                  <a:lnTo>
                    <a:pt x="62" y="79"/>
                  </a:lnTo>
                  <a:lnTo>
                    <a:pt x="53" y="79"/>
                  </a:lnTo>
                  <a:lnTo>
                    <a:pt x="43" y="79"/>
                  </a:lnTo>
                  <a:lnTo>
                    <a:pt x="34" y="79"/>
                  </a:lnTo>
                  <a:lnTo>
                    <a:pt x="19" y="79"/>
                  </a:lnTo>
                  <a:lnTo>
                    <a:pt x="18" y="79"/>
                  </a:lnTo>
                  <a:lnTo>
                    <a:pt x="17" y="79"/>
                  </a:lnTo>
                  <a:lnTo>
                    <a:pt x="14" y="79"/>
                  </a:lnTo>
                  <a:lnTo>
                    <a:pt x="11" y="77"/>
                  </a:lnTo>
                  <a:lnTo>
                    <a:pt x="10" y="77"/>
                  </a:lnTo>
                  <a:lnTo>
                    <a:pt x="9" y="77"/>
                  </a:lnTo>
                  <a:lnTo>
                    <a:pt x="7" y="76"/>
                  </a:lnTo>
                  <a:lnTo>
                    <a:pt x="5" y="76"/>
                  </a:lnTo>
                  <a:lnTo>
                    <a:pt x="5" y="74"/>
                  </a:lnTo>
                  <a:lnTo>
                    <a:pt x="3" y="74"/>
                  </a:lnTo>
                  <a:lnTo>
                    <a:pt x="2" y="73"/>
                  </a:lnTo>
                  <a:lnTo>
                    <a:pt x="1" y="71"/>
                  </a:lnTo>
                  <a:lnTo>
                    <a:pt x="1" y="70"/>
                  </a:lnTo>
                  <a:lnTo>
                    <a:pt x="0" y="68"/>
                  </a:lnTo>
                  <a:lnTo>
                    <a:pt x="0" y="67"/>
                  </a:lnTo>
                  <a:lnTo>
                    <a:pt x="0" y="64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0" y="8"/>
                  </a:lnTo>
                  <a:lnTo>
                    <a:pt x="1" y="7"/>
                  </a:lnTo>
                  <a:lnTo>
                    <a:pt x="1" y="5"/>
                  </a:lnTo>
                  <a:lnTo>
                    <a:pt x="2" y="4"/>
                  </a:lnTo>
                  <a:lnTo>
                    <a:pt x="3" y="4"/>
                  </a:lnTo>
                  <a:lnTo>
                    <a:pt x="5" y="2"/>
                  </a:lnTo>
                  <a:lnTo>
                    <a:pt x="6" y="2"/>
                  </a:lnTo>
                  <a:lnTo>
                    <a:pt x="7" y="1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2" y="0"/>
                  </a:lnTo>
                </a:path>
              </a:pathLst>
            </a:custGeom>
            <a:solidFill>
              <a:srgbClr val="FFCC00"/>
            </a:solidFill>
            <a:ln w="254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>
              <a:outerShdw dist="35921" dir="2700000" algn="ctr" rotWithShape="0">
                <a:schemeClr val="accent2"/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7173" name="Line 11"/>
          <p:cNvSpPr>
            <a:spLocks noChangeShapeType="1"/>
          </p:cNvSpPr>
          <p:nvPr/>
        </p:nvSpPr>
        <p:spPr bwMode="auto">
          <a:xfrm>
            <a:off x="434975" y="1214438"/>
            <a:ext cx="83518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Slide Number Placeholder 3"/>
          <p:cNvSpPr txBox="1">
            <a:spLocks/>
          </p:cNvSpPr>
          <p:nvPr/>
        </p:nvSpPr>
        <p:spPr>
          <a:xfrm>
            <a:off x="0" y="6492875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5A4FBA39-3E0E-4F86-B637-45C22332128A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5</a:t>
            </a:fld>
            <a:endParaRPr lang="en-US" sz="12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313" y="285750"/>
            <a:ext cx="8472487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/>
              <a:t>What should companies do in 2012 to meet the Mining Charter’s H&amp;S expectations?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00063" y="1285875"/>
          <a:ext cx="8215371" cy="52786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2584"/>
                <a:gridCol w="5812787"/>
              </a:tblGrid>
              <a:tr h="350596">
                <a:tc>
                  <a:txBody>
                    <a:bodyPr/>
                    <a:lstStyle/>
                    <a:p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What should companies do in 2012?</a:t>
                      </a:r>
                      <a:endParaRPr lang="en-US" dirty="0"/>
                    </a:p>
                  </a:txBody>
                  <a:tcPr/>
                </a:tc>
              </a:tr>
              <a:tr h="70119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1. Strengthen our culture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Do gap</a:t>
                      </a:r>
                      <a:r>
                        <a:rPr lang="en-US" sz="1800" baseline="0" dirty="0" smtClean="0"/>
                        <a:t> analysis between company’s systems/</a:t>
                      </a:r>
                      <a:r>
                        <a:rPr lang="en-US" sz="1800" baseline="0" dirty="0" err="1" smtClean="0"/>
                        <a:t>programmes</a:t>
                      </a:r>
                      <a:r>
                        <a:rPr lang="en-US" sz="1800" baseline="0" dirty="0" smtClean="0"/>
                        <a:t> and the minimum standards in the Culture Transformation Framework and plan adjustments where necessary</a:t>
                      </a:r>
                      <a:endParaRPr lang="en-US" sz="1800" dirty="0"/>
                    </a:p>
                  </a:txBody>
                  <a:tcPr/>
                </a:tc>
              </a:tr>
              <a:tr h="70119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2. Train</a:t>
                      </a:r>
                      <a:r>
                        <a:rPr lang="en-US" sz="1400" baseline="0" dirty="0" smtClean="0"/>
                        <a:t> 40000 H&amp;S reps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Ramp-up</a:t>
                      </a:r>
                      <a:r>
                        <a:rPr lang="en-US" sz="1800" baseline="0" dirty="0" smtClean="0"/>
                        <a:t> training of OHS reps</a:t>
                      </a:r>
                      <a:endParaRPr lang="en-US" sz="1800" dirty="0"/>
                    </a:p>
                  </a:txBody>
                  <a:tcPr/>
                </a:tc>
              </a:tr>
              <a:tr h="104553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3. Investigate leading practices from MOSH Learning Hub for implementation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Investigate</a:t>
                      </a:r>
                      <a:r>
                        <a:rPr lang="en-US" sz="1800" baseline="0" dirty="0" smtClean="0"/>
                        <a:t> three  leading practices from MOSH Learning Hub completed in 2011 and adopt, if relevant (Advise that also investigate PDS Selection Tool proactively)</a:t>
                      </a:r>
                      <a:endParaRPr lang="en-US" sz="1800" dirty="0"/>
                    </a:p>
                  </a:txBody>
                  <a:tcPr/>
                </a:tc>
              </a:tr>
              <a:tr h="84949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4. Investigate research findings </a:t>
                      </a:r>
                      <a:r>
                        <a:rPr lang="en-US" sz="1400" baseline="0" dirty="0" smtClean="0"/>
                        <a:t>from Mine Health and Safety Council for implementation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Investigate the three research reports completed by Mine Health</a:t>
                      </a:r>
                      <a:r>
                        <a:rPr lang="en-US" sz="1800" baseline="0" dirty="0" smtClean="0"/>
                        <a:t> and Safety Council </a:t>
                      </a:r>
                      <a:r>
                        <a:rPr lang="en-US" sz="1800" dirty="0" smtClean="0"/>
                        <a:t>in 2011 and adopt,</a:t>
                      </a:r>
                      <a:r>
                        <a:rPr lang="en-US" sz="1800" baseline="0" dirty="0" smtClean="0"/>
                        <a:t> if relevant</a:t>
                      </a:r>
                      <a:endParaRPr lang="en-US" sz="1800" dirty="0"/>
                    </a:p>
                  </a:txBody>
                  <a:tcPr/>
                </a:tc>
              </a:tr>
              <a:tr h="6534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5. Improve</a:t>
                      </a:r>
                      <a:r>
                        <a:rPr lang="en-US" sz="1400" baseline="0" dirty="0" smtClean="0"/>
                        <a:t> health management: Reporting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Submit</a:t>
                      </a:r>
                      <a:r>
                        <a:rPr lang="en-US" sz="1800" baseline="0" dirty="0" smtClean="0"/>
                        <a:t> four mandatory health reports to DMR</a:t>
                      </a:r>
                      <a:endParaRPr lang="en-US" sz="1800" dirty="0"/>
                    </a:p>
                  </a:txBody>
                  <a:tcPr/>
                </a:tc>
              </a:tr>
              <a:tr h="6534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6. Improve health management: HIV/AIDS;</a:t>
                      </a:r>
                      <a:r>
                        <a:rPr lang="en-US" sz="1400" baseline="0" dirty="0" smtClean="0"/>
                        <a:t> TB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Ensure signed-off policies and reporting on three national HIV/AIDS-TB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dirty="0" smtClean="0"/>
                        <a:t>guidelines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221" name="Line 11"/>
          <p:cNvSpPr>
            <a:spLocks noChangeShapeType="1"/>
          </p:cNvSpPr>
          <p:nvPr/>
        </p:nvSpPr>
        <p:spPr bwMode="auto">
          <a:xfrm>
            <a:off x="357188" y="1143000"/>
            <a:ext cx="83518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8222" name="Group 9"/>
          <p:cNvGrpSpPr>
            <a:grpSpLocks/>
          </p:cNvGrpSpPr>
          <p:nvPr/>
        </p:nvGrpSpPr>
        <p:grpSpPr bwMode="auto">
          <a:xfrm>
            <a:off x="8316913" y="6438900"/>
            <a:ext cx="641350" cy="347663"/>
            <a:chOff x="2526" y="1894"/>
            <a:chExt cx="403" cy="219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2526" y="1894"/>
              <a:ext cx="403" cy="219"/>
            </a:xfrm>
            <a:custGeom>
              <a:avLst/>
              <a:gdLst/>
              <a:ahLst/>
              <a:cxnLst>
                <a:cxn ang="0">
                  <a:pos x="315" y="0"/>
                </a:cxn>
                <a:cxn ang="0">
                  <a:pos x="329" y="1"/>
                </a:cxn>
                <a:cxn ang="0">
                  <a:pos x="345" y="3"/>
                </a:cxn>
                <a:cxn ang="0">
                  <a:pos x="361" y="8"/>
                </a:cxn>
                <a:cxn ang="0">
                  <a:pos x="373" y="14"/>
                </a:cxn>
                <a:cxn ang="0">
                  <a:pos x="384" y="22"/>
                </a:cxn>
                <a:cxn ang="0">
                  <a:pos x="393" y="31"/>
                </a:cxn>
                <a:cxn ang="0">
                  <a:pos x="399" y="42"/>
                </a:cxn>
                <a:cxn ang="0">
                  <a:pos x="402" y="55"/>
                </a:cxn>
                <a:cxn ang="0">
                  <a:pos x="402" y="163"/>
                </a:cxn>
                <a:cxn ang="0">
                  <a:pos x="399" y="175"/>
                </a:cxn>
                <a:cxn ang="0">
                  <a:pos x="393" y="186"/>
                </a:cxn>
                <a:cxn ang="0">
                  <a:pos x="384" y="195"/>
                </a:cxn>
                <a:cxn ang="0">
                  <a:pos x="373" y="203"/>
                </a:cxn>
                <a:cxn ang="0">
                  <a:pos x="361" y="209"/>
                </a:cxn>
                <a:cxn ang="0">
                  <a:pos x="345" y="214"/>
                </a:cxn>
                <a:cxn ang="0">
                  <a:pos x="329" y="216"/>
                </a:cxn>
                <a:cxn ang="0">
                  <a:pos x="86" y="218"/>
                </a:cxn>
                <a:cxn ang="0">
                  <a:pos x="72" y="216"/>
                </a:cxn>
                <a:cxn ang="0">
                  <a:pos x="56" y="214"/>
                </a:cxn>
                <a:cxn ang="0">
                  <a:pos x="40" y="209"/>
                </a:cxn>
                <a:cxn ang="0">
                  <a:pos x="28" y="203"/>
                </a:cxn>
                <a:cxn ang="0">
                  <a:pos x="17" y="195"/>
                </a:cxn>
                <a:cxn ang="0">
                  <a:pos x="8" y="186"/>
                </a:cxn>
                <a:cxn ang="0">
                  <a:pos x="2" y="175"/>
                </a:cxn>
                <a:cxn ang="0">
                  <a:pos x="0" y="160"/>
                </a:cxn>
                <a:cxn ang="0">
                  <a:pos x="0" y="54"/>
                </a:cxn>
                <a:cxn ang="0">
                  <a:pos x="2" y="42"/>
                </a:cxn>
                <a:cxn ang="0">
                  <a:pos x="8" y="31"/>
                </a:cxn>
                <a:cxn ang="0">
                  <a:pos x="17" y="22"/>
                </a:cxn>
                <a:cxn ang="0">
                  <a:pos x="28" y="14"/>
                </a:cxn>
                <a:cxn ang="0">
                  <a:pos x="40" y="8"/>
                </a:cxn>
                <a:cxn ang="0">
                  <a:pos x="56" y="3"/>
                </a:cxn>
                <a:cxn ang="0">
                  <a:pos x="72" y="1"/>
                </a:cxn>
              </a:cxnLst>
              <a:rect l="0" t="0" r="r" b="b"/>
              <a:pathLst>
                <a:path w="403" h="219">
                  <a:moveTo>
                    <a:pt x="86" y="0"/>
                  </a:moveTo>
                  <a:lnTo>
                    <a:pt x="315" y="0"/>
                  </a:lnTo>
                  <a:lnTo>
                    <a:pt x="321" y="0"/>
                  </a:lnTo>
                  <a:lnTo>
                    <a:pt x="329" y="1"/>
                  </a:lnTo>
                  <a:lnTo>
                    <a:pt x="337" y="1"/>
                  </a:lnTo>
                  <a:lnTo>
                    <a:pt x="345" y="3"/>
                  </a:lnTo>
                  <a:lnTo>
                    <a:pt x="353" y="6"/>
                  </a:lnTo>
                  <a:lnTo>
                    <a:pt x="361" y="8"/>
                  </a:lnTo>
                  <a:lnTo>
                    <a:pt x="367" y="11"/>
                  </a:lnTo>
                  <a:lnTo>
                    <a:pt x="373" y="14"/>
                  </a:lnTo>
                  <a:lnTo>
                    <a:pt x="379" y="19"/>
                  </a:lnTo>
                  <a:lnTo>
                    <a:pt x="384" y="22"/>
                  </a:lnTo>
                  <a:lnTo>
                    <a:pt x="388" y="27"/>
                  </a:lnTo>
                  <a:lnTo>
                    <a:pt x="393" y="31"/>
                  </a:lnTo>
                  <a:lnTo>
                    <a:pt x="396" y="36"/>
                  </a:lnTo>
                  <a:lnTo>
                    <a:pt x="399" y="42"/>
                  </a:lnTo>
                  <a:lnTo>
                    <a:pt x="400" y="47"/>
                  </a:lnTo>
                  <a:lnTo>
                    <a:pt x="402" y="55"/>
                  </a:lnTo>
                  <a:lnTo>
                    <a:pt x="402" y="160"/>
                  </a:lnTo>
                  <a:lnTo>
                    <a:pt x="402" y="163"/>
                  </a:lnTo>
                  <a:lnTo>
                    <a:pt x="400" y="170"/>
                  </a:lnTo>
                  <a:lnTo>
                    <a:pt x="399" y="175"/>
                  </a:lnTo>
                  <a:lnTo>
                    <a:pt x="396" y="181"/>
                  </a:lnTo>
                  <a:lnTo>
                    <a:pt x="393" y="186"/>
                  </a:lnTo>
                  <a:lnTo>
                    <a:pt x="388" y="190"/>
                  </a:lnTo>
                  <a:lnTo>
                    <a:pt x="384" y="195"/>
                  </a:lnTo>
                  <a:lnTo>
                    <a:pt x="379" y="198"/>
                  </a:lnTo>
                  <a:lnTo>
                    <a:pt x="373" y="203"/>
                  </a:lnTo>
                  <a:lnTo>
                    <a:pt x="367" y="206"/>
                  </a:lnTo>
                  <a:lnTo>
                    <a:pt x="361" y="209"/>
                  </a:lnTo>
                  <a:lnTo>
                    <a:pt x="353" y="211"/>
                  </a:lnTo>
                  <a:lnTo>
                    <a:pt x="345" y="214"/>
                  </a:lnTo>
                  <a:lnTo>
                    <a:pt x="337" y="214"/>
                  </a:lnTo>
                  <a:lnTo>
                    <a:pt x="329" y="216"/>
                  </a:lnTo>
                  <a:lnTo>
                    <a:pt x="315" y="218"/>
                  </a:lnTo>
                  <a:lnTo>
                    <a:pt x="86" y="218"/>
                  </a:lnTo>
                  <a:lnTo>
                    <a:pt x="80" y="218"/>
                  </a:lnTo>
                  <a:lnTo>
                    <a:pt x="72" y="216"/>
                  </a:lnTo>
                  <a:lnTo>
                    <a:pt x="64" y="214"/>
                  </a:lnTo>
                  <a:lnTo>
                    <a:pt x="56" y="214"/>
                  </a:lnTo>
                  <a:lnTo>
                    <a:pt x="48" y="211"/>
                  </a:lnTo>
                  <a:lnTo>
                    <a:pt x="40" y="209"/>
                  </a:lnTo>
                  <a:lnTo>
                    <a:pt x="34" y="206"/>
                  </a:lnTo>
                  <a:lnTo>
                    <a:pt x="28" y="203"/>
                  </a:lnTo>
                  <a:lnTo>
                    <a:pt x="21" y="198"/>
                  </a:lnTo>
                  <a:lnTo>
                    <a:pt x="17" y="195"/>
                  </a:lnTo>
                  <a:lnTo>
                    <a:pt x="12" y="190"/>
                  </a:lnTo>
                  <a:lnTo>
                    <a:pt x="8" y="186"/>
                  </a:lnTo>
                  <a:lnTo>
                    <a:pt x="5" y="181"/>
                  </a:lnTo>
                  <a:lnTo>
                    <a:pt x="2" y="175"/>
                  </a:lnTo>
                  <a:lnTo>
                    <a:pt x="1" y="170"/>
                  </a:lnTo>
                  <a:lnTo>
                    <a:pt x="0" y="160"/>
                  </a:lnTo>
                  <a:lnTo>
                    <a:pt x="0" y="55"/>
                  </a:lnTo>
                  <a:lnTo>
                    <a:pt x="0" y="54"/>
                  </a:lnTo>
                  <a:lnTo>
                    <a:pt x="1" y="47"/>
                  </a:lnTo>
                  <a:lnTo>
                    <a:pt x="2" y="42"/>
                  </a:lnTo>
                  <a:lnTo>
                    <a:pt x="5" y="36"/>
                  </a:lnTo>
                  <a:lnTo>
                    <a:pt x="8" y="31"/>
                  </a:lnTo>
                  <a:lnTo>
                    <a:pt x="12" y="27"/>
                  </a:lnTo>
                  <a:lnTo>
                    <a:pt x="17" y="22"/>
                  </a:lnTo>
                  <a:lnTo>
                    <a:pt x="21" y="19"/>
                  </a:lnTo>
                  <a:lnTo>
                    <a:pt x="28" y="14"/>
                  </a:lnTo>
                  <a:lnTo>
                    <a:pt x="34" y="11"/>
                  </a:lnTo>
                  <a:lnTo>
                    <a:pt x="40" y="8"/>
                  </a:lnTo>
                  <a:lnTo>
                    <a:pt x="48" y="6"/>
                  </a:lnTo>
                  <a:lnTo>
                    <a:pt x="56" y="3"/>
                  </a:lnTo>
                  <a:lnTo>
                    <a:pt x="64" y="1"/>
                  </a:lnTo>
                  <a:lnTo>
                    <a:pt x="72" y="1"/>
                  </a:lnTo>
                  <a:lnTo>
                    <a:pt x="86" y="0"/>
                  </a:lnTo>
                </a:path>
              </a:pathLst>
            </a:custGeom>
            <a:solidFill>
              <a:srgbClr val="FFCC00"/>
            </a:solidFill>
            <a:ln w="254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2564" y="1959"/>
              <a:ext cx="319" cy="80"/>
            </a:xfrm>
            <a:custGeom>
              <a:avLst/>
              <a:gdLst/>
              <a:ahLst/>
              <a:cxnLst>
                <a:cxn ang="0">
                  <a:pos x="119" y="0"/>
                </a:cxn>
                <a:cxn ang="0">
                  <a:pos x="128" y="7"/>
                </a:cxn>
                <a:cxn ang="0">
                  <a:pos x="128" y="19"/>
                </a:cxn>
                <a:cxn ang="0">
                  <a:pos x="128" y="29"/>
                </a:cxn>
                <a:cxn ang="0">
                  <a:pos x="128" y="39"/>
                </a:cxn>
                <a:cxn ang="0">
                  <a:pos x="120" y="40"/>
                </a:cxn>
                <a:cxn ang="0">
                  <a:pos x="109" y="40"/>
                </a:cxn>
                <a:cxn ang="0">
                  <a:pos x="104" y="36"/>
                </a:cxn>
                <a:cxn ang="0">
                  <a:pos x="102" y="29"/>
                </a:cxn>
                <a:cxn ang="0">
                  <a:pos x="88" y="27"/>
                </a:cxn>
                <a:cxn ang="0">
                  <a:pos x="64" y="27"/>
                </a:cxn>
                <a:cxn ang="0">
                  <a:pos x="38" y="27"/>
                </a:cxn>
                <a:cxn ang="0">
                  <a:pos x="30" y="30"/>
                </a:cxn>
                <a:cxn ang="0">
                  <a:pos x="30" y="40"/>
                </a:cxn>
                <a:cxn ang="0">
                  <a:pos x="30" y="51"/>
                </a:cxn>
                <a:cxn ang="0">
                  <a:pos x="37" y="55"/>
                </a:cxn>
                <a:cxn ang="0">
                  <a:pos x="79" y="55"/>
                </a:cxn>
                <a:cxn ang="0">
                  <a:pos x="131" y="55"/>
                </a:cxn>
                <a:cxn ang="0">
                  <a:pos x="157" y="45"/>
                </a:cxn>
                <a:cxn ang="0">
                  <a:pos x="157" y="27"/>
                </a:cxn>
                <a:cxn ang="0">
                  <a:pos x="157" y="8"/>
                </a:cxn>
                <a:cxn ang="0">
                  <a:pos x="162" y="1"/>
                </a:cxn>
                <a:cxn ang="0">
                  <a:pos x="174" y="0"/>
                </a:cxn>
                <a:cxn ang="0">
                  <a:pos x="184" y="0"/>
                </a:cxn>
                <a:cxn ang="0">
                  <a:pos x="190" y="2"/>
                </a:cxn>
                <a:cxn ang="0">
                  <a:pos x="208" y="19"/>
                </a:cxn>
                <a:cxn ang="0">
                  <a:pos x="227" y="39"/>
                </a:cxn>
                <a:cxn ang="0">
                  <a:pos x="247" y="39"/>
                </a:cxn>
                <a:cxn ang="0">
                  <a:pos x="266" y="20"/>
                </a:cxn>
                <a:cxn ang="0">
                  <a:pos x="282" y="2"/>
                </a:cxn>
                <a:cxn ang="0">
                  <a:pos x="288" y="0"/>
                </a:cxn>
                <a:cxn ang="0">
                  <a:pos x="299" y="0"/>
                </a:cxn>
                <a:cxn ang="0">
                  <a:pos x="311" y="1"/>
                </a:cxn>
                <a:cxn ang="0">
                  <a:pos x="316" y="7"/>
                </a:cxn>
                <a:cxn ang="0">
                  <a:pos x="318" y="33"/>
                </a:cxn>
                <a:cxn ang="0">
                  <a:pos x="318" y="62"/>
                </a:cxn>
                <a:cxn ang="0">
                  <a:pos x="310" y="79"/>
                </a:cxn>
                <a:cxn ang="0">
                  <a:pos x="296" y="77"/>
                </a:cxn>
                <a:cxn ang="0">
                  <a:pos x="286" y="74"/>
                </a:cxn>
                <a:cxn ang="0">
                  <a:pos x="286" y="58"/>
                </a:cxn>
                <a:cxn ang="0">
                  <a:pos x="286" y="42"/>
                </a:cxn>
                <a:cxn ang="0">
                  <a:pos x="271" y="57"/>
                </a:cxn>
                <a:cxn ang="0">
                  <a:pos x="257" y="73"/>
                </a:cxn>
                <a:cxn ang="0">
                  <a:pos x="242" y="79"/>
                </a:cxn>
                <a:cxn ang="0">
                  <a:pos x="229" y="79"/>
                </a:cxn>
                <a:cxn ang="0">
                  <a:pos x="214" y="70"/>
                </a:cxn>
                <a:cxn ang="0">
                  <a:pos x="198" y="54"/>
                </a:cxn>
                <a:cxn ang="0">
                  <a:pos x="186" y="43"/>
                </a:cxn>
                <a:cxn ang="0">
                  <a:pos x="186" y="57"/>
                </a:cxn>
                <a:cxn ang="0">
                  <a:pos x="186" y="68"/>
                </a:cxn>
                <a:cxn ang="0">
                  <a:pos x="180" y="76"/>
                </a:cxn>
                <a:cxn ang="0">
                  <a:pos x="168" y="79"/>
                </a:cxn>
                <a:cxn ang="0">
                  <a:pos x="108" y="79"/>
                </a:cxn>
                <a:cxn ang="0">
                  <a:pos x="43" y="79"/>
                </a:cxn>
                <a:cxn ang="0">
                  <a:pos x="10" y="77"/>
                </a:cxn>
                <a:cxn ang="0">
                  <a:pos x="1" y="71"/>
                </a:cxn>
                <a:cxn ang="0">
                  <a:pos x="0" y="8"/>
                </a:cxn>
                <a:cxn ang="0">
                  <a:pos x="7" y="1"/>
                </a:cxn>
              </a:cxnLst>
              <a:rect l="0" t="0" r="r" b="b"/>
              <a:pathLst>
                <a:path w="319" h="80">
                  <a:moveTo>
                    <a:pt x="22" y="0"/>
                  </a:moveTo>
                  <a:lnTo>
                    <a:pt x="108" y="0"/>
                  </a:lnTo>
                  <a:lnTo>
                    <a:pt x="109" y="0"/>
                  </a:lnTo>
                  <a:lnTo>
                    <a:pt x="112" y="0"/>
                  </a:lnTo>
                  <a:lnTo>
                    <a:pt x="115" y="0"/>
                  </a:lnTo>
                  <a:lnTo>
                    <a:pt x="117" y="0"/>
                  </a:lnTo>
                  <a:lnTo>
                    <a:pt x="119" y="0"/>
                  </a:lnTo>
                  <a:lnTo>
                    <a:pt x="121" y="1"/>
                  </a:lnTo>
                  <a:lnTo>
                    <a:pt x="123" y="1"/>
                  </a:lnTo>
                  <a:lnTo>
                    <a:pt x="124" y="2"/>
                  </a:lnTo>
                  <a:lnTo>
                    <a:pt x="125" y="4"/>
                  </a:lnTo>
                  <a:lnTo>
                    <a:pt x="127" y="4"/>
                  </a:lnTo>
                  <a:lnTo>
                    <a:pt x="127" y="5"/>
                  </a:lnTo>
                  <a:lnTo>
                    <a:pt x="128" y="7"/>
                  </a:lnTo>
                  <a:lnTo>
                    <a:pt x="128" y="8"/>
                  </a:lnTo>
                  <a:lnTo>
                    <a:pt x="128" y="10"/>
                  </a:lnTo>
                  <a:lnTo>
                    <a:pt x="128" y="11"/>
                  </a:lnTo>
                  <a:lnTo>
                    <a:pt x="128" y="14"/>
                  </a:lnTo>
                  <a:lnTo>
                    <a:pt x="128" y="16"/>
                  </a:lnTo>
                  <a:lnTo>
                    <a:pt x="128" y="17"/>
                  </a:lnTo>
                  <a:lnTo>
                    <a:pt x="128" y="19"/>
                  </a:lnTo>
                  <a:lnTo>
                    <a:pt x="128" y="20"/>
                  </a:lnTo>
                  <a:lnTo>
                    <a:pt x="128" y="21"/>
                  </a:lnTo>
                  <a:lnTo>
                    <a:pt x="128" y="23"/>
                  </a:lnTo>
                  <a:lnTo>
                    <a:pt x="128" y="24"/>
                  </a:lnTo>
                  <a:lnTo>
                    <a:pt x="128" y="26"/>
                  </a:lnTo>
                  <a:lnTo>
                    <a:pt x="128" y="27"/>
                  </a:lnTo>
                  <a:lnTo>
                    <a:pt x="128" y="29"/>
                  </a:lnTo>
                  <a:lnTo>
                    <a:pt x="128" y="30"/>
                  </a:lnTo>
                  <a:lnTo>
                    <a:pt x="128" y="32"/>
                  </a:lnTo>
                  <a:lnTo>
                    <a:pt x="128" y="33"/>
                  </a:lnTo>
                  <a:lnTo>
                    <a:pt x="128" y="35"/>
                  </a:lnTo>
                  <a:lnTo>
                    <a:pt x="128" y="36"/>
                  </a:lnTo>
                  <a:lnTo>
                    <a:pt x="128" y="38"/>
                  </a:lnTo>
                  <a:lnTo>
                    <a:pt x="128" y="39"/>
                  </a:lnTo>
                  <a:lnTo>
                    <a:pt x="128" y="40"/>
                  </a:lnTo>
                  <a:lnTo>
                    <a:pt x="127" y="40"/>
                  </a:lnTo>
                  <a:lnTo>
                    <a:pt x="125" y="40"/>
                  </a:lnTo>
                  <a:lnTo>
                    <a:pt x="124" y="40"/>
                  </a:lnTo>
                  <a:lnTo>
                    <a:pt x="123" y="40"/>
                  </a:lnTo>
                  <a:lnTo>
                    <a:pt x="121" y="40"/>
                  </a:lnTo>
                  <a:lnTo>
                    <a:pt x="120" y="40"/>
                  </a:lnTo>
                  <a:lnTo>
                    <a:pt x="119" y="40"/>
                  </a:lnTo>
                  <a:lnTo>
                    <a:pt x="116" y="40"/>
                  </a:lnTo>
                  <a:lnTo>
                    <a:pt x="115" y="40"/>
                  </a:lnTo>
                  <a:lnTo>
                    <a:pt x="113" y="40"/>
                  </a:lnTo>
                  <a:lnTo>
                    <a:pt x="112" y="40"/>
                  </a:lnTo>
                  <a:lnTo>
                    <a:pt x="111" y="40"/>
                  </a:lnTo>
                  <a:lnTo>
                    <a:pt x="109" y="40"/>
                  </a:lnTo>
                  <a:lnTo>
                    <a:pt x="108" y="40"/>
                  </a:lnTo>
                  <a:lnTo>
                    <a:pt x="107" y="40"/>
                  </a:lnTo>
                  <a:lnTo>
                    <a:pt x="106" y="40"/>
                  </a:lnTo>
                  <a:lnTo>
                    <a:pt x="104" y="40"/>
                  </a:lnTo>
                  <a:lnTo>
                    <a:pt x="104" y="39"/>
                  </a:lnTo>
                  <a:lnTo>
                    <a:pt x="104" y="38"/>
                  </a:lnTo>
                  <a:lnTo>
                    <a:pt x="104" y="36"/>
                  </a:lnTo>
                  <a:lnTo>
                    <a:pt x="104" y="35"/>
                  </a:lnTo>
                  <a:lnTo>
                    <a:pt x="104" y="33"/>
                  </a:lnTo>
                  <a:lnTo>
                    <a:pt x="104" y="32"/>
                  </a:lnTo>
                  <a:lnTo>
                    <a:pt x="104" y="30"/>
                  </a:lnTo>
                  <a:lnTo>
                    <a:pt x="103" y="30"/>
                  </a:lnTo>
                  <a:lnTo>
                    <a:pt x="103" y="29"/>
                  </a:lnTo>
                  <a:lnTo>
                    <a:pt x="102" y="29"/>
                  </a:lnTo>
                  <a:lnTo>
                    <a:pt x="100" y="27"/>
                  </a:lnTo>
                  <a:lnTo>
                    <a:pt x="99" y="27"/>
                  </a:lnTo>
                  <a:lnTo>
                    <a:pt x="98" y="27"/>
                  </a:lnTo>
                  <a:lnTo>
                    <a:pt x="96" y="27"/>
                  </a:lnTo>
                  <a:lnTo>
                    <a:pt x="95" y="27"/>
                  </a:lnTo>
                  <a:lnTo>
                    <a:pt x="92" y="27"/>
                  </a:lnTo>
                  <a:lnTo>
                    <a:pt x="88" y="27"/>
                  </a:lnTo>
                  <a:lnTo>
                    <a:pt x="86" y="27"/>
                  </a:lnTo>
                  <a:lnTo>
                    <a:pt x="82" y="27"/>
                  </a:lnTo>
                  <a:lnTo>
                    <a:pt x="79" y="27"/>
                  </a:lnTo>
                  <a:lnTo>
                    <a:pt x="75" y="27"/>
                  </a:lnTo>
                  <a:lnTo>
                    <a:pt x="71" y="27"/>
                  </a:lnTo>
                  <a:lnTo>
                    <a:pt x="68" y="27"/>
                  </a:lnTo>
                  <a:lnTo>
                    <a:pt x="64" y="27"/>
                  </a:lnTo>
                  <a:lnTo>
                    <a:pt x="62" y="27"/>
                  </a:lnTo>
                  <a:lnTo>
                    <a:pt x="58" y="27"/>
                  </a:lnTo>
                  <a:lnTo>
                    <a:pt x="54" y="27"/>
                  </a:lnTo>
                  <a:lnTo>
                    <a:pt x="50" y="27"/>
                  </a:lnTo>
                  <a:lnTo>
                    <a:pt x="47" y="27"/>
                  </a:lnTo>
                  <a:lnTo>
                    <a:pt x="43" y="27"/>
                  </a:lnTo>
                  <a:lnTo>
                    <a:pt x="38" y="27"/>
                  </a:lnTo>
                  <a:lnTo>
                    <a:pt x="37" y="27"/>
                  </a:lnTo>
                  <a:lnTo>
                    <a:pt x="35" y="27"/>
                  </a:lnTo>
                  <a:lnTo>
                    <a:pt x="34" y="27"/>
                  </a:lnTo>
                  <a:lnTo>
                    <a:pt x="33" y="29"/>
                  </a:lnTo>
                  <a:lnTo>
                    <a:pt x="31" y="29"/>
                  </a:lnTo>
                  <a:lnTo>
                    <a:pt x="31" y="30"/>
                  </a:lnTo>
                  <a:lnTo>
                    <a:pt x="30" y="30"/>
                  </a:lnTo>
                  <a:lnTo>
                    <a:pt x="30" y="32"/>
                  </a:lnTo>
                  <a:lnTo>
                    <a:pt x="30" y="33"/>
                  </a:lnTo>
                  <a:lnTo>
                    <a:pt x="30" y="35"/>
                  </a:lnTo>
                  <a:lnTo>
                    <a:pt x="30" y="36"/>
                  </a:lnTo>
                  <a:lnTo>
                    <a:pt x="30" y="38"/>
                  </a:lnTo>
                  <a:lnTo>
                    <a:pt x="30" y="39"/>
                  </a:lnTo>
                  <a:lnTo>
                    <a:pt x="30" y="40"/>
                  </a:lnTo>
                  <a:lnTo>
                    <a:pt x="30" y="42"/>
                  </a:lnTo>
                  <a:lnTo>
                    <a:pt x="30" y="43"/>
                  </a:lnTo>
                  <a:lnTo>
                    <a:pt x="30" y="45"/>
                  </a:lnTo>
                  <a:lnTo>
                    <a:pt x="30" y="46"/>
                  </a:lnTo>
                  <a:lnTo>
                    <a:pt x="30" y="48"/>
                  </a:lnTo>
                  <a:lnTo>
                    <a:pt x="30" y="49"/>
                  </a:lnTo>
                  <a:lnTo>
                    <a:pt x="30" y="51"/>
                  </a:lnTo>
                  <a:lnTo>
                    <a:pt x="30" y="52"/>
                  </a:lnTo>
                  <a:lnTo>
                    <a:pt x="31" y="52"/>
                  </a:lnTo>
                  <a:lnTo>
                    <a:pt x="31" y="54"/>
                  </a:lnTo>
                  <a:lnTo>
                    <a:pt x="33" y="54"/>
                  </a:lnTo>
                  <a:lnTo>
                    <a:pt x="34" y="54"/>
                  </a:lnTo>
                  <a:lnTo>
                    <a:pt x="35" y="55"/>
                  </a:lnTo>
                  <a:lnTo>
                    <a:pt x="37" y="55"/>
                  </a:lnTo>
                  <a:lnTo>
                    <a:pt x="39" y="55"/>
                  </a:lnTo>
                  <a:lnTo>
                    <a:pt x="42" y="55"/>
                  </a:lnTo>
                  <a:lnTo>
                    <a:pt x="50" y="55"/>
                  </a:lnTo>
                  <a:lnTo>
                    <a:pt x="56" y="55"/>
                  </a:lnTo>
                  <a:lnTo>
                    <a:pt x="64" y="55"/>
                  </a:lnTo>
                  <a:lnTo>
                    <a:pt x="71" y="55"/>
                  </a:lnTo>
                  <a:lnTo>
                    <a:pt x="79" y="55"/>
                  </a:lnTo>
                  <a:lnTo>
                    <a:pt x="87" y="55"/>
                  </a:lnTo>
                  <a:lnTo>
                    <a:pt x="94" y="55"/>
                  </a:lnTo>
                  <a:lnTo>
                    <a:pt x="102" y="55"/>
                  </a:lnTo>
                  <a:lnTo>
                    <a:pt x="108" y="55"/>
                  </a:lnTo>
                  <a:lnTo>
                    <a:pt x="116" y="55"/>
                  </a:lnTo>
                  <a:lnTo>
                    <a:pt x="124" y="55"/>
                  </a:lnTo>
                  <a:lnTo>
                    <a:pt x="131" y="55"/>
                  </a:lnTo>
                  <a:lnTo>
                    <a:pt x="139" y="55"/>
                  </a:lnTo>
                  <a:lnTo>
                    <a:pt x="145" y="55"/>
                  </a:lnTo>
                  <a:lnTo>
                    <a:pt x="157" y="55"/>
                  </a:lnTo>
                  <a:lnTo>
                    <a:pt x="157" y="54"/>
                  </a:lnTo>
                  <a:lnTo>
                    <a:pt x="157" y="51"/>
                  </a:lnTo>
                  <a:lnTo>
                    <a:pt x="157" y="48"/>
                  </a:lnTo>
                  <a:lnTo>
                    <a:pt x="157" y="45"/>
                  </a:lnTo>
                  <a:lnTo>
                    <a:pt x="157" y="42"/>
                  </a:lnTo>
                  <a:lnTo>
                    <a:pt x="157" y="40"/>
                  </a:lnTo>
                  <a:lnTo>
                    <a:pt x="157" y="38"/>
                  </a:lnTo>
                  <a:lnTo>
                    <a:pt x="157" y="35"/>
                  </a:lnTo>
                  <a:lnTo>
                    <a:pt x="157" y="32"/>
                  </a:lnTo>
                  <a:lnTo>
                    <a:pt x="157" y="30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7" y="21"/>
                  </a:lnTo>
                  <a:lnTo>
                    <a:pt x="157" y="19"/>
                  </a:lnTo>
                  <a:lnTo>
                    <a:pt x="157" y="16"/>
                  </a:lnTo>
                  <a:lnTo>
                    <a:pt x="157" y="11"/>
                  </a:lnTo>
                  <a:lnTo>
                    <a:pt x="157" y="10"/>
                  </a:lnTo>
                  <a:lnTo>
                    <a:pt x="157" y="8"/>
                  </a:lnTo>
                  <a:lnTo>
                    <a:pt x="157" y="5"/>
                  </a:lnTo>
                  <a:lnTo>
                    <a:pt x="157" y="4"/>
                  </a:lnTo>
                  <a:lnTo>
                    <a:pt x="159" y="4"/>
                  </a:lnTo>
                  <a:lnTo>
                    <a:pt x="159" y="2"/>
                  </a:lnTo>
                  <a:lnTo>
                    <a:pt x="160" y="2"/>
                  </a:lnTo>
                  <a:lnTo>
                    <a:pt x="160" y="1"/>
                  </a:lnTo>
                  <a:lnTo>
                    <a:pt x="162" y="1"/>
                  </a:lnTo>
                  <a:lnTo>
                    <a:pt x="162" y="0"/>
                  </a:lnTo>
                  <a:lnTo>
                    <a:pt x="164" y="0"/>
                  </a:lnTo>
                  <a:lnTo>
                    <a:pt x="166" y="0"/>
                  </a:lnTo>
                  <a:lnTo>
                    <a:pt x="168" y="0"/>
                  </a:lnTo>
                  <a:lnTo>
                    <a:pt x="170" y="0"/>
                  </a:lnTo>
                  <a:lnTo>
                    <a:pt x="173" y="0"/>
                  </a:lnTo>
                  <a:lnTo>
                    <a:pt x="174" y="0"/>
                  </a:lnTo>
                  <a:lnTo>
                    <a:pt x="176" y="0"/>
                  </a:lnTo>
                  <a:lnTo>
                    <a:pt x="177" y="0"/>
                  </a:lnTo>
                  <a:lnTo>
                    <a:pt x="178" y="0"/>
                  </a:lnTo>
                  <a:lnTo>
                    <a:pt x="180" y="0"/>
                  </a:lnTo>
                  <a:lnTo>
                    <a:pt x="181" y="0"/>
                  </a:lnTo>
                  <a:lnTo>
                    <a:pt x="182" y="0"/>
                  </a:lnTo>
                  <a:lnTo>
                    <a:pt x="184" y="0"/>
                  </a:lnTo>
                  <a:lnTo>
                    <a:pt x="185" y="0"/>
                  </a:lnTo>
                  <a:lnTo>
                    <a:pt x="186" y="0"/>
                  </a:lnTo>
                  <a:lnTo>
                    <a:pt x="188" y="0"/>
                  </a:lnTo>
                  <a:lnTo>
                    <a:pt x="189" y="0"/>
                  </a:lnTo>
                  <a:lnTo>
                    <a:pt x="189" y="1"/>
                  </a:lnTo>
                  <a:lnTo>
                    <a:pt x="190" y="1"/>
                  </a:lnTo>
                  <a:lnTo>
                    <a:pt x="190" y="2"/>
                  </a:lnTo>
                  <a:lnTo>
                    <a:pt x="192" y="4"/>
                  </a:lnTo>
                  <a:lnTo>
                    <a:pt x="193" y="5"/>
                  </a:lnTo>
                  <a:lnTo>
                    <a:pt x="197" y="8"/>
                  </a:lnTo>
                  <a:lnTo>
                    <a:pt x="200" y="10"/>
                  </a:lnTo>
                  <a:lnTo>
                    <a:pt x="202" y="14"/>
                  </a:lnTo>
                  <a:lnTo>
                    <a:pt x="205" y="16"/>
                  </a:lnTo>
                  <a:lnTo>
                    <a:pt x="208" y="19"/>
                  </a:lnTo>
                  <a:lnTo>
                    <a:pt x="210" y="21"/>
                  </a:lnTo>
                  <a:lnTo>
                    <a:pt x="214" y="24"/>
                  </a:lnTo>
                  <a:lnTo>
                    <a:pt x="217" y="27"/>
                  </a:lnTo>
                  <a:lnTo>
                    <a:pt x="219" y="30"/>
                  </a:lnTo>
                  <a:lnTo>
                    <a:pt x="222" y="33"/>
                  </a:lnTo>
                  <a:lnTo>
                    <a:pt x="225" y="36"/>
                  </a:lnTo>
                  <a:lnTo>
                    <a:pt x="227" y="39"/>
                  </a:lnTo>
                  <a:lnTo>
                    <a:pt x="231" y="42"/>
                  </a:lnTo>
                  <a:lnTo>
                    <a:pt x="234" y="45"/>
                  </a:lnTo>
                  <a:lnTo>
                    <a:pt x="238" y="48"/>
                  </a:lnTo>
                  <a:lnTo>
                    <a:pt x="239" y="48"/>
                  </a:lnTo>
                  <a:lnTo>
                    <a:pt x="242" y="45"/>
                  </a:lnTo>
                  <a:lnTo>
                    <a:pt x="245" y="42"/>
                  </a:lnTo>
                  <a:lnTo>
                    <a:pt x="247" y="39"/>
                  </a:lnTo>
                  <a:lnTo>
                    <a:pt x="250" y="36"/>
                  </a:lnTo>
                  <a:lnTo>
                    <a:pt x="253" y="33"/>
                  </a:lnTo>
                  <a:lnTo>
                    <a:pt x="255" y="30"/>
                  </a:lnTo>
                  <a:lnTo>
                    <a:pt x="258" y="27"/>
                  </a:lnTo>
                  <a:lnTo>
                    <a:pt x="261" y="26"/>
                  </a:lnTo>
                  <a:lnTo>
                    <a:pt x="263" y="23"/>
                  </a:lnTo>
                  <a:lnTo>
                    <a:pt x="266" y="20"/>
                  </a:lnTo>
                  <a:lnTo>
                    <a:pt x="268" y="17"/>
                  </a:lnTo>
                  <a:lnTo>
                    <a:pt x="271" y="14"/>
                  </a:lnTo>
                  <a:lnTo>
                    <a:pt x="274" y="11"/>
                  </a:lnTo>
                  <a:lnTo>
                    <a:pt x="276" y="8"/>
                  </a:lnTo>
                  <a:lnTo>
                    <a:pt x="280" y="4"/>
                  </a:lnTo>
                  <a:lnTo>
                    <a:pt x="280" y="2"/>
                  </a:lnTo>
                  <a:lnTo>
                    <a:pt x="282" y="2"/>
                  </a:lnTo>
                  <a:lnTo>
                    <a:pt x="282" y="1"/>
                  </a:lnTo>
                  <a:lnTo>
                    <a:pt x="283" y="1"/>
                  </a:lnTo>
                  <a:lnTo>
                    <a:pt x="283" y="0"/>
                  </a:lnTo>
                  <a:lnTo>
                    <a:pt x="284" y="0"/>
                  </a:lnTo>
                  <a:lnTo>
                    <a:pt x="286" y="0"/>
                  </a:lnTo>
                  <a:lnTo>
                    <a:pt x="287" y="0"/>
                  </a:lnTo>
                  <a:lnTo>
                    <a:pt x="288" y="0"/>
                  </a:lnTo>
                  <a:lnTo>
                    <a:pt x="290" y="0"/>
                  </a:lnTo>
                  <a:lnTo>
                    <a:pt x="291" y="0"/>
                  </a:lnTo>
                  <a:lnTo>
                    <a:pt x="294" y="0"/>
                  </a:lnTo>
                  <a:lnTo>
                    <a:pt x="295" y="0"/>
                  </a:lnTo>
                  <a:lnTo>
                    <a:pt x="296" y="0"/>
                  </a:lnTo>
                  <a:lnTo>
                    <a:pt x="298" y="0"/>
                  </a:lnTo>
                  <a:lnTo>
                    <a:pt x="299" y="0"/>
                  </a:lnTo>
                  <a:lnTo>
                    <a:pt x="300" y="0"/>
                  </a:lnTo>
                  <a:lnTo>
                    <a:pt x="302" y="0"/>
                  </a:lnTo>
                  <a:lnTo>
                    <a:pt x="303" y="0"/>
                  </a:lnTo>
                  <a:lnTo>
                    <a:pt x="306" y="0"/>
                  </a:lnTo>
                  <a:lnTo>
                    <a:pt x="308" y="0"/>
                  </a:lnTo>
                  <a:lnTo>
                    <a:pt x="310" y="0"/>
                  </a:lnTo>
                  <a:lnTo>
                    <a:pt x="311" y="1"/>
                  </a:lnTo>
                  <a:lnTo>
                    <a:pt x="312" y="1"/>
                  </a:lnTo>
                  <a:lnTo>
                    <a:pt x="314" y="1"/>
                  </a:lnTo>
                  <a:lnTo>
                    <a:pt x="314" y="2"/>
                  </a:lnTo>
                  <a:lnTo>
                    <a:pt x="315" y="2"/>
                  </a:lnTo>
                  <a:lnTo>
                    <a:pt x="316" y="4"/>
                  </a:lnTo>
                  <a:lnTo>
                    <a:pt x="316" y="5"/>
                  </a:lnTo>
                  <a:lnTo>
                    <a:pt x="316" y="7"/>
                  </a:lnTo>
                  <a:lnTo>
                    <a:pt x="318" y="8"/>
                  </a:lnTo>
                  <a:lnTo>
                    <a:pt x="318" y="11"/>
                  </a:lnTo>
                  <a:lnTo>
                    <a:pt x="318" y="16"/>
                  </a:lnTo>
                  <a:lnTo>
                    <a:pt x="318" y="20"/>
                  </a:lnTo>
                  <a:lnTo>
                    <a:pt x="318" y="24"/>
                  </a:lnTo>
                  <a:lnTo>
                    <a:pt x="318" y="29"/>
                  </a:lnTo>
                  <a:lnTo>
                    <a:pt x="318" y="33"/>
                  </a:lnTo>
                  <a:lnTo>
                    <a:pt x="318" y="38"/>
                  </a:lnTo>
                  <a:lnTo>
                    <a:pt x="318" y="42"/>
                  </a:lnTo>
                  <a:lnTo>
                    <a:pt x="318" y="45"/>
                  </a:lnTo>
                  <a:lnTo>
                    <a:pt x="318" y="49"/>
                  </a:lnTo>
                  <a:lnTo>
                    <a:pt x="318" y="54"/>
                  </a:lnTo>
                  <a:lnTo>
                    <a:pt x="318" y="58"/>
                  </a:lnTo>
                  <a:lnTo>
                    <a:pt x="318" y="62"/>
                  </a:lnTo>
                  <a:lnTo>
                    <a:pt x="318" y="67"/>
                  </a:lnTo>
                  <a:lnTo>
                    <a:pt x="318" y="71"/>
                  </a:lnTo>
                  <a:lnTo>
                    <a:pt x="318" y="79"/>
                  </a:lnTo>
                  <a:lnTo>
                    <a:pt x="316" y="79"/>
                  </a:lnTo>
                  <a:lnTo>
                    <a:pt x="314" y="79"/>
                  </a:lnTo>
                  <a:lnTo>
                    <a:pt x="312" y="79"/>
                  </a:lnTo>
                  <a:lnTo>
                    <a:pt x="310" y="79"/>
                  </a:lnTo>
                  <a:lnTo>
                    <a:pt x="308" y="79"/>
                  </a:lnTo>
                  <a:lnTo>
                    <a:pt x="306" y="79"/>
                  </a:lnTo>
                  <a:lnTo>
                    <a:pt x="304" y="77"/>
                  </a:lnTo>
                  <a:lnTo>
                    <a:pt x="302" y="77"/>
                  </a:lnTo>
                  <a:lnTo>
                    <a:pt x="300" y="77"/>
                  </a:lnTo>
                  <a:lnTo>
                    <a:pt x="298" y="77"/>
                  </a:lnTo>
                  <a:lnTo>
                    <a:pt x="296" y="77"/>
                  </a:lnTo>
                  <a:lnTo>
                    <a:pt x="294" y="77"/>
                  </a:lnTo>
                  <a:lnTo>
                    <a:pt x="292" y="77"/>
                  </a:lnTo>
                  <a:lnTo>
                    <a:pt x="290" y="77"/>
                  </a:lnTo>
                  <a:lnTo>
                    <a:pt x="288" y="77"/>
                  </a:lnTo>
                  <a:lnTo>
                    <a:pt x="286" y="77"/>
                  </a:lnTo>
                  <a:lnTo>
                    <a:pt x="286" y="76"/>
                  </a:lnTo>
                  <a:lnTo>
                    <a:pt x="286" y="74"/>
                  </a:lnTo>
                  <a:lnTo>
                    <a:pt x="286" y="73"/>
                  </a:lnTo>
                  <a:lnTo>
                    <a:pt x="286" y="70"/>
                  </a:lnTo>
                  <a:lnTo>
                    <a:pt x="286" y="68"/>
                  </a:lnTo>
                  <a:lnTo>
                    <a:pt x="286" y="65"/>
                  </a:lnTo>
                  <a:lnTo>
                    <a:pt x="286" y="64"/>
                  </a:lnTo>
                  <a:lnTo>
                    <a:pt x="286" y="61"/>
                  </a:lnTo>
                  <a:lnTo>
                    <a:pt x="286" y="58"/>
                  </a:lnTo>
                  <a:lnTo>
                    <a:pt x="286" y="57"/>
                  </a:lnTo>
                  <a:lnTo>
                    <a:pt x="286" y="54"/>
                  </a:lnTo>
                  <a:lnTo>
                    <a:pt x="286" y="52"/>
                  </a:lnTo>
                  <a:lnTo>
                    <a:pt x="286" y="51"/>
                  </a:lnTo>
                  <a:lnTo>
                    <a:pt x="286" y="48"/>
                  </a:lnTo>
                  <a:lnTo>
                    <a:pt x="286" y="45"/>
                  </a:lnTo>
                  <a:lnTo>
                    <a:pt x="286" y="42"/>
                  </a:lnTo>
                  <a:lnTo>
                    <a:pt x="283" y="43"/>
                  </a:lnTo>
                  <a:lnTo>
                    <a:pt x="282" y="45"/>
                  </a:lnTo>
                  <a:lnTo>
                    <a:pt x="280" y="48"/>
                  </a:lnTo>
                  <a:lnTo>
                    <a:pt x="278" y="51"/>
                  </a:lnTo>
                  <a:lnTo>
                    <a:pt x="275" y="52"/>
                  </a:lnTo>
                  <a:lnTo>
                    <a:pt x="274" y="55"/>
                  </a:lnTo>
                  <a:lnTo>
                    <a:pt x="271" y="57"/>
                  </a:lnTo>
                  <a:lnTo>
                    <a:pt x="270" y="59"/>
                  </a:lnTo>
                  <a:lnTo>
                    <a:pt x="267" y="61"/>
                  </a:lnTo>
                  <a:lnTo>
                    <a:pt x="266" y="64"/>
                  </a:lnTo>
                  <a:lnTo>
                    <a:pt x="263" y="65"/>
                  </a:lnTo>
                  <a:lnTo>
                    <a:pt x="262" y="68"/>
                  </a:lnTo>
                  <a:lnTo>
                    <a:pt x="259" y="70"/>
                  </a:lnTo>
                  <a:lnTo>
                    <a:pt x="257" y="73"/>
                  </a:lnTo>
                  <a:lnTo>
                    <a:pt x="255" y="76"/>
                  </a:lnTo>
                  <a:lnTo>
                    <a:pt x="251" y="79"/>
                  </a:lnTo>
                  <a:lnTo>
                    <a:pt x="249" y="79"/>
                  </a:lnTo>
                  <a:lnTo>
                    <a:pt x="247" y="79"/>
                  </a:lnTo>
                  <a:lnTo>
                    <a:pt x="246" y="79"/>
                  </a:lnTo>
                  <a:lnTo>
                    <a:pt x="243" y="79"/>
                  </a:lnTo>
                  <a:lnTo>
                    <a:pt x="242" y="79"/>
                  </a:lnTo>
                  <a:lnTo>
                    <a:pt x="239" y="79"/>
                  </a:lnTo>
                  <a:lnTo>
                    <a:pt x="238" y="79"/>
                  </a:lnTo>
                  <a:lnTo>
                    <a:pt x="237" y="79"/>
                  </a:lnTo>
                  <a:lnTo>
                    <a:pt x="234" y="79"/>
                  </a:lnTo>
                  <a:lnTo>
                    <a:pt x="233" y="79"/>
                  </a:lnTo>
                  <a:lnTo>
                    <a:pt x="231" y="79"/>
                  </a:lnTo>
                  <a:lnTo>
                    <a:pt x="229" y="79"/>
                  </a:lnTo>
                  <a:lnTo>
                    <a:pt x="227" y="79"/>
                  </a:lnTo>
                  <a:lnTo>
                    <a:pt x="225" y="79"/>
                  </a:lnTo>
                  <a:lnTo>
                    <a:pt x="223" y="79"/>
                  </a:lnTo>
                  <a:lnTo>
                    <a:pt x="222" y="77"/>
                  </a:lnTo>
                  <a:lnTo>
                    <a:pt x="219" y="74"/>
                  </a:lnTo>
                  <a:lnTo>
                    <a:pt x="217" y="73"/>
                  </a:lnTo>
                  <a:lnTo>
                    <a:pt x="214" y="70"/>
                  </a:lnTo>
                  <a:lnTo>
                    <a:pt x="212" y="67"/>
                  </a:lnTo>
                  <a:lnTo>
                    <a:pt x="210" y="65"/>
                  </a:lnTo>
                  <a:lnTo>
                    <a:pt x="208" y="62"/>
                  </a:lnTo>
                  <a:lnTo>
                    <a:pt x="205" y="59"/>
                  </a:lnTo>
                  <a:lnTo>
                    <a:pt x="204" y="58"/>
                  </a:lnTo>
                  <a:lnTo>
                    <a:pt x="201" y="55"/>
                  </a:lnTo>
                  <a:lnTo>
                    <a:pt x="198" y="54"/>
                  </a:lnTo>
                  <a:lnTo>
                    <a:pt x="197" y="51"/>
                  </a:lnTo>
                  <a:lnTo>
                    <a:pt x="194" y="48"/>
                  </a:lnTo>
                  <a:lnTo>
                    <a:pt x="192" y="46"/>
                  </a:lnTo>
                  <a:lnTo>
                    <a:pt x="190" y="43"/>
                  </a:lnTo>
                  <a:lnTo>
                    <a:pt x="186" y="40"/>
                  </a:lnTo>
                  <a:lnTo>
                    <a:pt x="186" y="42"/>
                  </a:lnTo>
                  <a:lnTo>
                    <a:pt x="186" y="43"/>
                  </a:lnTo>
                  <a:lnTo>
                    <a:pt x="186" y="45"/>
                  </a:lnTo>
                  <a:lnTo>
                    <a:pt x="186" y="48"/>
                  </a:lnTo>
                  <a:lnTo>
                    <a:pt x="186" y="49"/>
                  </a:lnTo>
                  <a:lnTo>
                    <a:pt x="186" y="51"/>
                  </a:lnTo>
                  <a:lnTo>
                    <a:pt x="186" y="54"/>
                  </a:lnTo>
                  <a:lnTo>
                    <a:pt x="186" y="55"/>
                  </a:lnTo>
                  <a:lnTo>
                    <a:pt x="186" y="57"/>
                  </a:lnTo>
                  <a:lnTo>
                    <a:pt x="186" y="58"/>
                  </a:lnTo>
                  <a:lnTo>
                    <a:pt x="186" y="61"/>
                  </a:lnTo>
                  <a:lnTo>
                    <a:pt x="186" y="62"/>
                  </a:lnTo>
                  <a:lnTo>
                    <a:pt x="186" y="64"/>
                  </a:lnTo>
                  <a:lnTo>
                    <a:pt x="186" y="65"/>
                  </a:lnTo>
                  <a:lnTo>
                    <a:pt x="186" y="67"/>
                  </a:lnTo>
                  <a:lnTo>
                    <a:pt x="186" y="68"/>
                  </a:lnTo>
                  <a:lnTo>
                    <a:pt x="186" y="70"/>
                  </a:lnTo>
                  <a:lnTo>
                    <a:pt x="185" y="70"/>
                  </a:lnTo>
                  <a:lnTo>
                    <a:pt x="185" y="71"/>
                  </a:lnTo>
                  <a:lnTo>
                    <a:pt x="184" y="73"/>
                  </a:lnTo>
                  <a:lnTo>
                    <a:pt x="182" y="74"/>
                  </a:lnTo>
                  <a:lnTo>
                    <a:pt x="181" y="74"/>
                  </a:lnTo>
                  <a:lnTo>
                    <a:pt x="180" y="76"/>
                  </a:lnTo>
                  <a:lnTo>
                    <a:pt x="178" y="76"/>
                  </a:lnTo>
                  <a:lnTo>
                    <a:pt x="177" y="76"/>
                  </a:lnTo>
                  <a:lnTo>
                    <a:pt x="176" y="77"/>
                  </a:lnTo>
                  <a:lnTo>
                    <a:pt x="174" y="77"/>
                  </a:lnTo>
                  <a:lnTo>
                    <a:pt x="173" y="77"/>
                  </a:lnTo>
                  <a:lnTo>
                    <a:pt x="170" y="79"/>
                  </a:lnTo>
                  <a:lnTo>
                    <a:pt x="168" y="79"/>
                  </a:lnTo>
                  <a:lnTo>
                    <a:pt x="162" y="79"/>
                  </a:lnTo>
                  <a:lnTo>
                    <a:pt x="155" y="79"/>
                  </a:lnTo>
                  <a:lnTo>
                    <a:pt x="145" y="79"/>
                  </a:lnTo>
                  <a:lnTo>
                    <a:pt x="136" y="79"/>
                  </a:lnTo>
                  <a:lnTo>
                    <a:pt x="127" y="79"/>
                  </a:lnTo>
                  <a:lnTo>
                    <a:pt x="117" y="79"/>
                  </a:lnTo>
                  <a:lnTo>
                    <a:pt x="108" y="79"/>
                  </a:lnTo>
                  <a:lnTo>
                    <a:pt x="99" y="79"/>
                  </a:lnTo>
                  <a:lnTo>
                    <a:pt x="90" y="79"/>
                  </a:lnTo>
                  <a:lnTo>
                    <a:pt x="80" y="79"/>
                  </a:lnTo>
                  <a:lnTo>
                    <a:pt x="71" y="79"/>
                  </a:lnTo>
                  <a:lnTo>
                    <a:pt x="62" y="79"/>
                  </a:lnTo>
                  <a:lnTo>
                    <a:pt x="53" y="79"/>
                  </a:lnTo>
                  <a:lnTo>
                    <a:pt x="43" y="79"/>
                  </a:lnTo>
                  <a:lnTo>
                    <a:pt x="34" y="79"/>
                  </a:lnTo>
                  <a:lnTo>
                    <a:pt x="19" y="79"/>
                  </a:lnTo>
                  <a:lnTo>
                    <a:pt x="18" y="79"/>
                  </a:lnTo>
                  <a:lnTo>
                    <a:pt x="17" y="79"/>
                  </a:lnTo>
                  <a:lnTo>
                    <a:pt x="14" y="79"/>
                  </a:lnTo>
                  <a:lnTo>
                    <a:pt x="11" y="77"/>
                  </a:lnTo>
                  <a:lnTo>
                    <a:pt x="10" y="77"/>
                  </a:lnTo>
                  <a:lnTo>
                    <a:pt x="9" y="77"/>
                  </a:lnTo>
                  <a:lnTo>
                    <a:pt x="7" y="76"/>
                  </a:lnTo>
                  <a:lnTo>
                    <a:pt x="5" y="76"/>
                  </a:lnTo>
                  <a:lnTo>
                    <a:pt x="5" y="74"/>
                  </a:lnTo>
                  <a:lnTo>
                    <a:pt x="3" y="74"/>
                  </a:lnTo>
                  <a:lnTo>
                    <a:pt x="2" y="73"/>
                  </a:lnTo>
                  <a:lnTo>
                    <a:pt x="1" y="71"/>
                  </a:lnTo>
                  <a:lnTo>
                    <a:pt x="1" y="70"/>
                  </a:lnTo>
                  <a:lnTo>
                    <a:pt x="0" y="68"/>
                  </a:lnTo>
                  <a:lnTo>
                    <a:pt x="0" y="67"/>
                  </a:lnTo>
                  <a:lnTo>
                    <a:pt x="0" y="64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0" y="8"/>
                  </a:lnTo>
                  <a:lnTo>
                    <a:pt x="1" y="7"/>
                  </a:lnTo>
                  <a:lnTo>
                    <a:pt x="1" y="5"/>
                  </a:lnTo>
                  <a:lnTo>
                    <a:pt x="2" y="4"/>
                  </a:lnTo>
                  <a:lnTo>
                    <a:pt x="3" y="4"/>
                  </a:lnTo>
                  <a:lnTo>
                    <a:pt x="5" y="2"/>
                  </a:lnTo>
                  <a:lnTo>
                    <a:pt x="6" y="2"/>
                  </a:lnTo>
                  <a:lnTo>
                    <a:pt x="7" y="1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2" y="0"/>
                  </a:lnTo>
                </a:path>
              </a:pathLst>
            </a:custGeom>
            <a:solidFill>
              <a:srgbClr val="FFCC00"/>
            </a:solidFill>
            <a:ln w="254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>
              <a:outerShdw dist="35921" dir="2700000" algn="ctr" rotWithShape="0">
                <a:schemeClr val="accent2"/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2133600" cy="365125"/>
          </a:xfrm>
        </p:spPr>
        <p:txBody>
          <a:bodyPr/>
          <a:lstStyle/>
          <a:p>
            <a:pPr algn="l">
              <a:defRPr/>
            </a:pPr>
            <a:fld id="{C21C12CD-41C8-4ED4-9C58-A29A9A77CDFE}" type="slidenum">
              <a:rPr lang="en-US"/>
              <a:pPr algn="l">
                <a:defRPr/>
              </a:pPr>
              <a:t>6</a:t>
            </a:fld>
            <a:r>
              <a:rPr lang="en-US" dirty="0"/>
              <a:t>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smtClean="0"/>
              <a:t>1. Strengthen our culture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57188" y="1214438"/>
            <a:ext cx="8229600" cy="4525962"/>
          </a:xfrm>
        </p:spPr>
        <p:txBody>
          <a:bodyPr/>
          <a:lstStyle/>
          <a:p>
            <a:pPr eaLnBrk="1" hangingPunct="1"/>
            <a:r>
              <a:rPr lang="en-US" sz="3000" smtClean="0"/>
              <a:t>Culture Transformation Framework was signed-off at CEO Roundtable and Tripartite Summit on 18 November 2011</a:t>
            </a:r>
          </a:p>
          <a:p>
            <a:pPr eaLnBrk="1" hangingPunct="1">
              <a:spcBef>
                <a:spcPct val="0"/>
              </a:spcBef>
            </a:pPr>
            <a:endParaRPr lang="en-US" sz="3000" smtClean="0"/>
          </a:p>
          <a:p>
            <a:pPr eaLnBrk="1" hangingPunct="1"/>
            <a:r>
              <a:rPr lang="en-US" sz="3000" smtClean="0"/>
              <a:t>Priorities with minimum standards:</a:t>
            </a:r>
            <a:endParaRPr lang="en-US" sz="2600" smtClean="0"/>
          </a:p>
          <a:p>
            <a:pPr lvl="1" eaLnBrk="1" hangingPunct="1"/>
            <a:r>
              <a:rPr lang="en-US" sz="2400" b="1" smtClean="0"/>
              <a:t>Leadership</a:t>
            </a:r>
            <a:r>
              <a:rPr lang="en-US" sz="2400" smtClean="0"/>
              <a:t> since leaders lead culture change</a:t>
            </a:r>
          </a:p>
          <a:p>
            <a:pPr lvl="1" eaLnBrk="1" hangingPunct="1"/>
            <a:r>
              <a:rPr lang="en-US" sz="2400" b="1" smtClean="0"/>
              <a:t>Accident investigation </a:t>
            </a:r>
            <a:r>
              <a:rPr lang="en-US" sz="2400" smtClean="0"/>
              <a:t>systems to reduce blame and identify root causes</a:t>
            </a:r>
          </a:p>
          <a:p>
            <a:pPr lvl="1" eaLnBrk="1" hangingPunct="1"/>
            <a:r>
              <a:rPr lang="en-US" sz="2400" b="1" smtClean="0"/>
              <a:t>Production bonuses </a:t>
            </a:r>
            <a:r>
              <a:rPr lang="en-US" sz="2400" smtClean="0"/>
              <a:t>to avoid mixed messages on OHS</a:t>
            </a:r>
          </a:p>
          <a:p>
            <a:pPr lvl="1" eaLnBrk="1" hangingPunct="1"/>
            <a:r>
              <a:rPr lang="en-US" sz="2400" smtClean="0"/>
              <a:t>Systems to more effectively adopt </a:t>
            </a:r>
            <a:r>
              <a:rPr lang="en-US" sz="2400" b="1" smtClean="0"/>
              <a:t>leading practices</a:t>
            </a:r>
            <a:r>
              <a:rPr lang="en-US" sz="2400" smtClean="0"/>
              <a:t>, R&amp;D</a:t>
            </a:r>
          </a:p>
          <a:p>
            <a:pPr lvl="1" eaLnBrk="1" hangingPunct="1"/>
            <a:r>
              <a:rPr lang="en-US" sz="2400" b="1" smtClean="0"/>
              <a:t>Diversity management</a:t>
            </a:r>
            <a:r>
              <a:rPr lang="en-US" sz="2400" smtClean="0"/>
              <a:t> to eliminate racism and genderism</a:t>
            </a:r>
          </a:p>
          <a:p>
            <a:pPr lvl="2" eaLnBrk="1" hangingPunct="1"/>
            <a:endParaRPr lang="en-US" sz="2600" smtClean="0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0" y="6492875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EE58A1E6-34BF-40AD-A5CA-8464130ACCED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7</a:t>
            </a:fld>
            <a:endParaRPr lang="en-US" sz="12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grpSp>
        <p:nvGrpSpPr>
          <p:cNvPr id="9221" name="Group 9"/>
          <p:cNvGrpSpPr>
            <a:grpSpLocks/>
          </p:cNvGrpSpPr>
          <p:nvPr/>
        </p:nvGrpSpPr>
        <p:grpSpPr bwMode="auto">
          <a:xfrm>
            <a:off x="8316913" y="6438900"/>
            <a:ext cx="641350" cy="347663"/>
            <a:chOff x="2526" y="1894"/>
            <a:chExt cx="403" cy="219"/>
          </a:xfrm>
        </p:grpSpPr>
        <p:sp>
          <p:nvSpPr>
            <p:cNvPr id="7" name="Freeform 10"/>
            <p:cNvSpPr>
              <a:spLocks/>
            </p:cNvSpPr>
            <p:nvPr/>
          </p:nvSpPr>
          <p:spPr bwMode="auto">
            <a:xfrm>
              <a:off x="2526" y="1894"/>
              <a:ext cx="403" cy="219"/>
            </a:xfrm>
            <a:custGeom>
              <a:avLst/>
              <a:gdLst/>
              <a:ahLst/>
              <a:cxnLst>
                <a:cxn ang="0">
                  <a:pos x="315" y="0"/>
                </a:cxn>
                <a:cxn ang="0">
                  <a:pos x="329" y="1"/>
                </a:cxn>
                <a:cxn ang="0">
                  <a:pos x="345" y="3"/>
                </a:cxn>
                <a:cxn ang="0">
                  <a:pos x="361" y="8"/>
                </a:cxn>
                <a:cxn ang="0">
                  <a:pos x="373" y="14"/>
                </a:cxn>
                <a:cxn ang="0">
                  <a:pos x="384" y="22"/>
                </a:cxn>
                <a:cxn ang="0">
                  <a:pos x="393" y="31"/>
                </a:cxn>
                <a:cxn ang="0">
                  <a:pos x="399" y="42"/>
                </a:cxn>
                <a:cxn ang="0">
                  <a:pos x="402" y="55"/>
                </a:cxn>
                <a:cxn ang="0">
                  <a:pos x="402" y="163"/>
                </a:cxn>
                <a:cxn ang="0">
                  <a:pos x="399" y="175"/>
                </a:cxn>
                <a:cxn ang="0">
                  <a:pos x="393" y="186"/>
                </a:cxn>
                <a:cxn ang="0">
                  <a:pos x="384" y="195"/>
                </a:cxn>
                <a:cxn ang="0">
                  <a:pos x="373" y="203"/>
                </a:cxn>
                <a:cxn ang="0">
                  <a:pos x="361" y="209"/>
                </a:cxn>
                <a:cxn ang="0">
                  <a:pos x="345" y="214"/>
                </a:cxn>
                <a:cxn ang="0">
                  <a:pos x="329" y="216"/>
                </a:cxn>
                <a:cxn ang="0">
                  <a:pos x="86" y="218"/>
                </a:cxn>
                <a:cxn ang="0">
                  <a:pos x="72" y="216"/>
                </a:cxn>
                <a:cxn ang="0">
                  <a:pos x="56" y="214"/>
                </a:cxn>
                <a:cxn ang="0">
                  <a:pos x="40" y="209"/>
                </a:cxn>
                <a:cxn ang="0">
                  <a:pos x="28" y="203"/>
                </a:cxn>
                <a:cxn ang="0">
                  <a:pos x="17" y="195"/>
                </a:cxn>
                <a:cxn ang="0">
                  <a:pos x="8" y="186"/>
                </a:cxn>
                <a:cxn ang="0">
                  <a:pos x="2" y="175"/>
                </a:cxn>
                <a:cxn ang="0">
                  <a:pos x="0" y="160"/>
                </a:cxn>
                <a:cxn ang="0">
                  <a:pos x="0" y="54"/>
                </a:cxn>
                <a:cxn ang="0">
                  <a:pos x="2" y="42"/>
                </a:cxn>
                <a:cxn ang="0">
                  <a:pos x="8" y="31"/>
                </a:cxn>
                <a:cxn ang="0">
                  <a:pos x="17" y="22"/>
                </a:cxn>
                <a:cxn ang="0">
                  <a:pos x="28" y="14"/>
                </a:cxn>
                <a:cxn ang="0">
                  <a:pos x="40" y="8"/>
                </a:cxn>
                <a:cxn ang="0">
                  <a:pos x="56" y="3"/>
                </a:cxn>
                <a:cxn ang="0">
                  <a:pos x="72" y="1"/>
                </a:cxn>
              </a:cxnLst>
              <a:rect l="0" t="0" r="r" b="b"/>
              <a:pathLst>
                <a:path w="403" h="219">
                  <a:moveTo>
                    <a:pt x="86" y="0"/>
                  </a:moveTo>
                  <a:lnTo>
                    <a:pt x="315" y="0"/>
                  </a:lnTo>
                  <a:lnTo>
                    <a:pt x="321" y="0"/>
                  </a:lnTo>
                  <a:lnTo>
                    <a:pt x="329" y="1"/>
                  </a:lnTo>
                  <a:lnTo>
                    <a:pt x="337" y="1"/>
                  </a:lnTo>
                  <a:lnTo>
                    <a:pt x="345" y="3"/>
                  </a:lnTo>
                  <a:lnTo>
                    <a:pt x="353" y="6"/>
                  </a:lnTo>
                  <a:lnTo>
                    <a:pt x="361" y="8"/>
                  </a:lnTo>
                  <a:lnTo>
                    <a:pt x="367" y="11"/>
                  </a:lnTo>
                  <a:lnTo>
                    <a:pt x="373" y="14"/>
                  </a:lnTo>
                  <a:lnTo>
                    <a:pt x="379" y="19"/>
                  </a:lnTo>
                  <a:lnTo>
                    <a:pt x="384" y="22"/>
                  </a:lnTo>
                  <a:lnTo>
                    <a:pt x="388" y="27"/>
                  </a:lnTo>
                  <a:lnTo>
                    <a:pt x="393" y="31"/>
                  </a:lnTo>
                  <a:lnTo>
                    <a:pt x="396" y="36"/>
                  </a:lnTo>
                  <a:lnTo>
                    <a:pt x="399" y="42"/>
                  </a:lnTo>
                  <a:lnTo>
                    <a:pt x="400" y="47"/>
                  </a:lnTo>
                  <a:lnTo>
                    <a:pt x="402" y="55"/>
                  </a:lnTo>
                  <a:lnTo>
                    <a:pt x="402" y="160"/>
                  </a:lnTo>
                  <a:lnTo>
                    <a:pt x="402" y="163"/>
                  </a:lnTo>
                  <a:lnTo>
                    <a:pt x="400" y="170"/>
                  </a:lnTo>
                  <a:lnTo>
                    <a:pt x="399" y="175"/>
                  </a:lnTo>
                  <a:lnTo>
                    <a:pt x="396" y="181"/>
                  </a:lnTo>
                  <a:lnTo>
                    <a:pt x="393" y="186"/>
                  </a:lnTo>
                  <a:lnTo>
                    <a:pt x="388" y="190"/>
                  </a:lnTo>
                  <a:lnTo>
                    <a:pt x="384" y="195"/>
                  </a:lnTo>
                  <a:lnTo>
                    <a:pt x="379" y="198"/>
                  </a:lnTo>
                  <a:lnTo>
                    <a:pt x="373" y="203"/>
                  </a:lnTo>
                  <a:lnTo>
                    <a:pt x="367" y="206"/>
                  </a:lnTo>
                  <a:lnTo>
                    <a:pt x="361" y="209"/>
                  </a:lnTo>
                  <a:lnTo>
                    <a:pt x="353" y="211"/>
                  </a:lnTo>
                  <a:lnTo>
                    <a:pt x="345" y="214"/>
                  </a:lnTo>
                  <a:lnTo>
                    <a:pt x="337" y="214"/>
                  </a:lnTo>
                  <a:lnTo>
                    <a:pt x="329" y="216"/>
                  </a:lnTo>
                  <a:lnTo>
                    <a:pt x="315" y="218"/>
                  </a:lnTo>
                  <a:lnTo>
                    <a:pt x="86" y="218"/>
                  </a:lnTo>
                  <a:lnTo>
                    <a:pt x="80" y="218"/>
                  </a:lnTo>
                  <a:lnTo>
                    <a:pt x="72" y="216"/>
                  </a:lnTo>
                  <a:lnTo>
                    <a:pt x="64" y="214"/>
                  </a:lnTo>
                  <a:lnTo>
                    <a:pt x="56" y="214"/>
                  </a:lnTo>
                  <a:lnTo>
                    <a:pt x="48" y="211"/>
                  </a:lnTo>
                  <a:lnTo>
                    <a:pt x="40" y="209"/>
                  </a:lnTo>
                  <a:lnTo>
                    <a:pt x="34" y="206"/>
                  </a:lnTo>
                  <a:lnTo>
                    <a:pt x="28" y="203"/>
                  </a:lnTo>
                  <a:lnTo>
                    <a:pt x="21" y="198"/>
                  </a:lnTo>
                  <a:lnTo>
                    <a:pt x="17" y="195"/>
                  </a:lnTo>
                  <a:lnTo>
                    <a:pt x="12" y="190"/>
                  </a:lnTo>
                  <a:lnTo>
                    <a:pt x="8" y="186"/>
                  </a:lnTo>
                  <a:lnTo>
                    <a:pt x="5" y="181"/>
                  </a:lnTo>
                  <a:lnTo>
                    <a:pt x="2" y="175"/>
                  </a:lnTo>
                  <a:lnTo>
                    <a:pt x="1" y="170"/>
                  </a:lnTo>
                  <a:lnTo>
                    <a:pt x="0" y="160"/>
                  </a:lnTo>
                  <a:lnTo>
                    <a:pt x="0" y="55"/>
                  </a:lnTo>
                  <a:lnTo>
                    <a:pt x="0" y="54"/>
                  </a:lnTo>
                  <a:lnTo>
                    <a:pt x="1" y="47"/>
                  </a:lnTo>
                  <a:lnTo>
                    <a:pt x="2" y="42"/>
                  </a:lnTo>
                  <a:lnTo>
                    <a:pt x="5" y="36"/>
                  </a:lnTo>
                  <a:lnTo>
                    <a:pt x="8" y="31"/>
                  </a:lnTo>
                  <a:lnTo>
                    <a:pt x="12" y="27"/>
                  </a:lnTo>
                  <a:lnTo>
                    <a:pt x="17" y="22"/>
                  </a:lnTo>
                  <a:lnTo>
                    <a:pt x="21" y="19"/>
                  </a:lnTo>
                  <a:lnTo>
                    <a:pt x="28" y="14"/>
                  </a:lnTo>
                  <a:lnTo>
                    <a:pt x="34" y="11"/>
                  </a:lnTo>
                  <a:lnTo>
                    <a:pt x="40" y="8"/>
                  </a:lnTo>
                  <a:lnTo>
                    <a:pt x="48" y="6"/>
                  </a:lnTo>
                  <a:lnTo>
                    <a:pt x="56" y="3"/>
                  </a:lnTo>
                  <a:lnTo>
                    <a:pt x="64" y="1"/>
                  </a:lnTo>
                  <a:lnTo>
                    <a:pt x="72" y="1"/>
                  </a:lnTo>
                  <a:lnTo>
                    <a:pt x="86" y="0"/>
                  </a:lnTo>
                </a:path>
              </a:pathLst>
            </a:custGeom>
            <a:solidFill>
              <a:srgbClr val="FFCC00"/>
            </a:solidFill>
            <a:ln w="254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11"/>
            <p:cNvSpPr>
              <a:spLocks/>
            </p:cNvSpPr>
            <p:nvPr/>
          </p:nvSpPr>
          <p:spPr bwMode="auto">
            <a:xfrm>
              <a:off x="2564" y="1959"/>
              <a:ext cx="319" cy="80"/>
            </a:xfrm>
            <a:custGeom>
              <a:avLst/>
              <a:gdLst/>
              <a:ahLst/>
              <a:cxnLst>
                <a:cxn ang="0">
                  <a:pos x="119" y="0"/>
                </a:cxn>
                <a:cxn ang="0">
                  <a:pos x="128" y="7"/>
                </a:cxn>
                <a:cxn ang="0">
                  <a:pos x="128" y="19"/>
                </a:cxn>
                <a:cxn ang="0">
                  <a:pos x="128" y="29"/>
                </a:cxn>
                <a:cxn ang="0">
                  <a:pos x="128" y="39"/>
                </a:cxn>
                <a:cxn ang="0">
                  <a:pos x="120" y="40"/>
                </a:cxn>
                <a:cxn ang="0">
                  <a:pos x="109" y="40"/>
                </a:cxn>
                <a:cxn ang="0">
                  <a:pos x="104" y="36"/>
                </a:cxn>
                <a:cxn ang="0">
                  <a:pos x="102" y="29"/>
                </a:cxn>
                <a:cxn ang="0">
                  <a:pos x="88" y="27"/>
                </a:cxn>
                <a:cxn ang="0">
                  <a:pos x="64" y="27"/>
                </a:cxn>
                <a:cxn ang="0">
                  <a:pos x="38" y="27"/>
                </a:cxn>
                <a:cxn ang="0">
                  <a:pos x="30" y="30"/>
                </a:cxn>
                <a:cxn ang="0">
                  <a:pos x="30" y="40"/>
                </a:cxn>
                <a:cxn ang="0">
                  <a:pos x="30" y="51"/>
                </a:cxn>
                <a:cxn ang="0">
                  <a:pos x="37" y="55"/>
                </a:cxn>
                <a:cxn ang="0">
                  <a:pos x="79" y="55"/>
                </a:cxn>
                <a:cxn ang="0">
                  <a:pos x="131" y="55"/>
                </a:cxn>
                <a:cxn ang="0">
                  <a:pos x="157" y="45"/>
                </a:cxn>
                <a:cxn ang="0">
                  <a:pos x="157" y="27"/>
                </a:cxn>
                <a:cxn ang="0">
                  <a:pos x="157" y="8"/>
                </a:cxn>
                <a:cxn ang="0">
                  <a:pos x="162" y="1"/>
                </a:cxn>
                <a:cxn ang="0">
                  <a:pos x="174" y="0"/>
                </a:cxn>
                <a:cxn ang="0">
                  <a:pos x="184" y="0"/>
                </a:cxn>
                <a:cxn ang="0">
                  <a:pos x="190" y="2"/>
                </a:cxn>
                <a:cxn ang="0">
                  <a:pos x="208" y="19"/>
                </a:cxn>
                <a:cxn ang="0">
                  <a:pos x="227" y="39"/>
                </a:cxn>
                <a:cxn ang="0">
                  <a:pos x="247" y="39"/>
                </a:cxn>
                <a:cxn ang="0">
                  <a:pos x="266" y="20"/>
                </a:cxn>
                <a:cxn ang="0">
                  <a:pos x="282" y="2"/>
                </a:cxn>
                <a:cxn ang="0">
                  <a:pos x="288" y="0"/>
                </a:cxn>
                <a:cxn ang="0">
                  <a:pos x="299" y="0"/>
                </a:cxn>
                <a:cxn ang="0">
                  <a:pos x="311" y="1"/>
                </a:cxn>
                <a:cxn ang="0">
                  <a:pos x="316" y="7"/>
                </a:cxn>
                <a:cxn ang="0">
                  <a:pos x="318" y="33"/>
                </a:cxn>
                <a:cxn ang="0">
                  <a:pos x="318" y="62"/>
                </a:cxn>
                <a:cxn ang="0">
                  <a:pos x="310" y="79"/>
                </a:cxn>
                <a:cxn ang="0">
                  <a:pos x="296" y="77"/>
                </a:cxn>
                <a:cxn ang="0">
                  <a:pos x="286" y="74"/>
                </a:cxn>
                <a:cxn ang="0">
                  <a:pos x="286" y="58"/>
                </a:cxn>
                <a:cxn ang="0">
                  <a:pos x="286" y="42"/>
                </a:cxn>
                <a:cxn ang="0">
                  <a:pos x="271" y="57"/>
                </a:cxn>
                <a:cxn ang="0">
                  <a:pos x="257" y="73"/>
                </a:cxn>
                <a:cxn ang="0">
                  <a:pos x="242" y="79"/>
                </a:cxn>
                <a:cxn ang="0">
                  <a:pos x="229" y="79"/>
                </a:cxn>
                <a:cxn ang="0">
                  <a:pos x="214" y="70"/>
                </a:cxn>
                <a:cxn ang="0">
                  <a:pos x="198" y="54"/>
                </a:cxn>
                <a:cxn ang="0">
                  <a:pos x="186" y="43"/>
                </a:cxn>
                <a:cxn ang="0">
                  <a:pos x="186" y="57"/>
                </a:cxn>
                <a:cxn ang="0">
                  <a:pos x="186" y="68"/>
                </a:cxn>
                <a:cxn ang="0">
                  <a:pos x="180" y="76"/>
                </a:cxn>
                <a:cxn ang="0">
                  <a:pos x="168" y="79"/>
                </a:cxn>
                <a:cxn ang="0">
                  <a:pos x="108" y="79"/>
                </a:cxn>
                <a:cxn ang="0">
                  <a:pos x="43" y="79"/>
                </a:cxn>
                <a:cxn ang="0">
                  <a:pos x="10" y="77"/>
                </a:cxn>
                <a:cxn ang="0">
                  <a:pos x="1" y="71"/>
                </a:cxn>
                <a:cxn ang="0">
                  <a:pos x="0" y="8"/>
                </a:cxn>
                <a:cxn ang="0">
                  <a:pos x="7" y="1"/>
                </a:cxn>
              </a:cxnLst>
              <a:rect l="0" t="0" r="r" b="b"/>
              <a:pathLst>
                <a:path w="319" h="80">
                  <a:moveTo>
                    <a:pt x="22" y="0"/>
                  </a:moveTo>
                  <a:lnTo>
                    <a:pt x="108" y="0"/>
                  </a:lnTo>
                  <a:lnTo>
                    <a:pt x="109" y="0"/>
                  </a:lnTo>
                  <a:lnTo>
                    <a:pt x="112" y="0"/>
                  </a:lnTo>
                  <a:lnTo>
                    <a:pt x="115" y="0"/>
                  </a:lnTo>
                  <a:lnTo>
                    <a:pt x="117" y="0"/>
                  </a:lnTo>
                  <a:lnTo>
                    <a:pt x="119" y="0"/>
                  </a:lnTo>
                  <a:lnTo>
                    <a:pt x="121" y="1"/>
                  </a:lnTo>
                  <a:lnTo>
                    <a:pt x="123" y="1"/>
                  </a:lnTo>
                  <a:lnTo>
                    <a:pt x="124" y="2"/>
                  </a:lnTo>
                  <a:lnTo>
                    <a:pt x="125" y="4"/>
                  </a:lnTo>
                  <a:lnTo>
                    <a:pt x="127" y="4"/>
                  </a:lnTo>
                  <a:lnTo>
                    <a:pt x="127" y="5"/>
                  </a:lnTo>
                  <a:lnTo>
                    <a:pt x="128" y="7"/>
                  </a:lnTo>
                  <a:lnTo>
                    <a:pt x="128" y="8"/>
                  </a:lnTo>
                  <a:lnTo>
                    <a:pt x="128" y="10"/>
                  </a:lnTo>
                  <a:lnTo>
                    <a:pt x="128" y="11"/>
                  </a:lnTo>
                  <a:lnTo>
                    <a:pt x="128" y="14"/>
                  </a:lnTo>
                  <a:lnTo>
                    <a:pt x="128" y="16"/>
                  </a:lnTo>
                  <a:lnTo>
                    <a:pt x="128" y="17"/>
                  </a:lnTo>
                  <a:lnTo>
                    <a:pt x="128" y="19"/>
                  </a:lnTo>
                  <a:lnTo>
                    <a:pt x="128" y="20"/>
                  </a:lnTo>
                  <a:lnTo>
                    <a:pt x="128" y="21"/>
                  </a:lnTo>
                  <a:lnTo>
                    <a:pt x="128" y="23"/>
                  </a:lnTo>
                  <a:lnTo>
                    <a:pt x="128" y="24"/>
                  </a:lnTo>
                  <a:lnTo>
                    <a:pt x="128" y="26"/>
                  </a:lnTo>
                  <a:lnTo>
                    <a:pt x="128" y="27"/>
                  </a:lnTo>
                  <a:lnTo>
                    <a:pt x="128" y="29"/>
                  </a:lnTo>
                  <a:lnTo>
                    <a:pt x="128" y="30"/>
                  </a:lnTo>
                  <a:lnTo>
                    <a:pt x="128" y="32"/>
                  </a:lnTo>
                  <a:lnTo>
                    <a:pt x="128" y="33"/>
                  </a:lnTo>
                  <a:lnTo>
                    <a:pt x="128" y="35"/>
                  </a:lnTo>
                  <a:lnTo>
                    <a:pt x="128" y="36"/>
                  </a:lnTo>
                  <a:lnTo>
                    <a:pt x="128" y="38"/>
                  </a:lnTo>
                  <a:lnTo>
                    <a:pt x="128" y="39"/>
                  </a:lnTo>
                  <a:lnTo>
                    <a:pt x="128" y="40"/>
                  </a:lnTo>
                  <a:lnTo>
                    <a:pt x="127" y="40"/>
                  </a:lnTo>
                  <a:lnTo>
                    <a:pt x="125" y="40"/>
                  </a:lnTo>
                  <a:lnTo>
                    <a:pt x="124" y="40"/>
                  </a:lnTo>
                  <a:lnTo>
                    <a:pt x="123" y="40"/>
                  </a:lnTo>
                  <a:lnTo>
                    <a:pt x="121" y="40"/>
                  </a:lnTo>
                  <a:lnTo>
                    <a:pt x="120" y="40"/>
                  </a:lnTo>
                  <a:lnTo>
                    <a:pt x="119" y="40"/>
                  </a:lnTo>
                  <a:lnTo>
                    <a:pt x="116" y="40"/>
                  </a:lnTo>
                  <a:lnTo>
                    <a:pt x="115" y="40"/>
                  </a:lnTo>
                  <a:lnTo>
                    <a:pt x="113" y="40"/>
                  </a:lnTo>
                  <a:lnTo>
                    <a:pt x="112" y="40"/>
                  </a:lnTo>
                  <a:lnTo>
                    <a:pt x="111" y="40"/>
                  </a:lnTo>
                  <a:lnTo>
                    <a:pt x="109" y="40"/>
                  </a:lnTo>
                  <a:lnTo>
                    <a:pt x="108" y="40"/>
                  </a:lnTo>
                  <a:lnTo>
                    <a:pt x="107" y="40"/>
                  </a:lnTo>
                  <a:lnTo>
                    <a:pt x="106" y="40"/>
                  </a:lnTo>
                  <a:lnTo>
                    <a:pt x="104" y="40"/>
                  </a:lnTo>
                  <a:lnTo>
                    <a:pt x="104" y="39"/>
                  </a:lnTo>
                  <a:lnTo>
                    <a:pt x="104" y="38"/>
                  </a:lnTo>
                  <a:lnTo>
                    <a:pt x="104" y="36"/>
                  </a:lnTo>
                  <a:lnTo>
                    <a:pt x="104" y="35"/>
                  </a:lnTo>
                  <a:lnTo>
                    <a:pt x="104" y="33"/>
                  </a:lnTo>
                  <a:lnTo>
                    <a:pt x="104" y="32"/>
                  </a:lnTo>
                  <a:lnTo>
                    <a:pt x="104" y="30"/>
                  </a:lnTo>
                  <a:lnTo>
                    <a:pt x="103" y="30"/>
                  </a:lnTo>
                  <a:lnTo>
                    <a:pt x="103" y="29"/>
                  </a:lnTo>
                  <a:lnTo>
                    <a:pt x="102" y="29"/>
                  </a:lnTo>
                  <a:lnTo>
                    <a:pt x="100" y="27"/>
                  </a:lnTo>
                  <a:lnTo>
                    <a:pt x="99" y="27"/>
                  </a:lnTo>
                  <a:lnTo>
                    <a:pt x="98" y="27"/>
                  </a:lnTo>
                  <a:lnTo>
                    <a:pt x="96" y="27"/>
                  </a:lnTo>
                  <a:lnTo>
                    <a:pt x="95" y="27"/>
                  </a:lnTo>
                  <a:lnTo>
                    <a:pt x="92" y="27"/>
                  </a:lnTo>
                  <a:lnTo>
                    <a:pt x="88" y="27"/>
                  </a:lnTo>
                  <a:lnTo>
                    <a:pt x="86" y="27"/>
                  </a:lnTo>
                  <a:lnTo>
                    <a:pt x="82" y="27"/>
                  </a:lnTo>
                  <a:lnTo>
                    <a:pt x="79" y="27"/>
                  </a:lnTo>
                  <a:lnTo>
                    <a:pt x="75" y="27"/>
                  </a:lnTo>
                  <a:lnTo>
                    <a:pt x="71" y="27"/>
                  </a:lnTo>
                  <a:lnTo>
                    <a:pt x="68" y="27"/>
                  </a:lnTo>
                  <a:lnTo>
                    <a:pt x="64" y="27"/>
                  </a:lnTo>
                  <a:lnTo>
                    <a:pt x="62" y="27"/>
                  </a:lnTo>
                  <a:lnTo>
                    <a:pt x="58" y="27"/>
                  </a:lnTo>
                  <a:lnTo>
                    <a:pt x="54" y="27"/>
                  </a:lnTo>
                  <a:lnTo>
                    <a:pt x="50" y="27"/>
                  </a:lnTo>
                  <a:lnTo>
                    <a:pt x="47" y="27"/>
                  </a:lnTo>
                  <a:lnTo>
                    <a:pt x="43" y="27"/>
                  </a:lnTo>
                  <a:lnTo>
                    <a:pt x="38" y="27"/>
                  </a:lnTo>
                  <a:lnTo>
                    <a:pt x="37" y="27"/>
                  </a:lnTo>
                  <a:lnTo>
                    <a:pt x="35" y="27"/>
                  </a:lnTo>
                  <a:lnTo>
                    <a:pt x="34" y="27"/>
                  </a:lnTo>
                  <a:lnTo>
                    <a:pt x="33" y="29"/>
                  </a:lnTo>
                  <a:lnTo>
                    <a:pt x="31" y="29"/>
                  </a:lnTo>
                  <a:lnTo>
                    <a:pt x="31" y="30"/>
                  </a:lnTo>
                  <a:lnTo>
                    <a:pt x="30" y="30"/>
                  </a:lnTo>
                  <a:lnTo>
                    <a:pt x="30" y="32"/>
                  </a:lnTo>
                  <a:lnTo>
                    <a:pt x="30" y="33"/>
                  </a:lnTo>
                  <a:lnTo>
                    <a:pt x="30" y="35"/>
                  </a:lnTo>
                  <a:lnTo>
                    <a:pt x="30" y="36"/>
                  </a:lnTo>
                  <a:lnTo>
                    <a:pt x="30" y="38"/>
                  </a:lnTo>
                  <a:lnTo>
                    <a:pt x="30" y="39"/>
                  </a:lnTo>
                  <a:lnTo>
                    <a:pt x="30" y="40"/>
                  </a:lnTo>
                  <a:lnTo>
                    <a:pt x="30" y="42"/>
                  </a:lnTo>
                  <a:lnTo>
                    <a:pt x="30" y="43"/>
                  </a:lnTo>
                  <a:lnTo>
                    <a:pt x="30" y="45"/>
                  </a:lnTo>
                  <a:lnTo>
                    <a:pt x="30" y="46"/>
                  </a:lnTo>
                  <a:lnTo>
                    <a:pt x="30" y="48"/>
                  </a:lnTo>
                  <a:lnTo>
                    <a:pt x="30" y="49"/>
                  </a:lnTo>
                  <a:lnTo>
                    <a:pt x="30" y="51"/>
                  </a:lnTo>
                  <a:lnTo>
                    <a:pt x="30" y="52"/>
                  </a:lnTo>
                  <a:lnTo>
                    <a:pt x="31" y="52"/>
                  </a:lnTo>
                  <a:lnTo>
                    <a:pt x="31" y="54"/>
                  </a:lnTo>
                  <a:lnTo>
                    <a:pt x="33" y="54"/>
                  </a:lnTo>
                  <a:lnTo>
                    <a:pt x="34" y="54"/>
                  </a:lnTo>
                  <a:lnTo>
                    <a:pt x="35" y="55"/>
                  </a:lnTo>
                  <a:lnTo>
                    <a:pt x="37" y="55"/>
                  </a:lnTo>
                  <a:lnTo>
                    <a:pt x="39" y="55"/>
                  </a:lnTo>
                  <a:lnTo>
                    <a:pt x="42" y="55"/>
                  </a:lnTo>
                  <a:lnTo>
                    <a:pt x="50" y="55"/>
                  </a:lnTo>
                  <a:lnTo>
                    <a:pt x="56" y="55"/>
                  </a:lnTo>
                  <a:lnTo>
                    <a:pt x="64" y="55"/>
                  </a:lnTo>
                  <a:lnTo>
                    <a:pt x="71" y="55"/>
                  </a:lnTo>
                  <a:lnTo>
                    <a:pt x="79" y="55"/>
                  </a:lnTo>
                  <a:lnTo>
                    <a:pt x="87" y="55"/>
                  </a:lnTo>
                  <a:lnTo>
                    <a:pt x="94" y="55"/>
                  </a:lnTo>
                  <a:lnTo>
                    <a:pt x="102" y="55"/>
                  </a:lnTo>
                  <a:lnTo>
                    <a:pt x="108" y="55"/>
                  </a:lnTo>
                  <a:lnTo>
                    <a:pt x="116" y="55"/>
                  </a:lnTo>
                  <a:lnTo>
                    <a:pt x="124" y="55"/>
                  </a:lnTo>
                  <a:lnTo>
                    <a:pt x="131" y="55"/>
                  </a:lnTo>
                  <a:lnTo>
                    <a:pt x="139" y="55"/>
                  </a:lnTo>
                  <a:lnTo>
                    <a:pt x="145" y="55"/>
                  </a:lnTo>
                  <a:lnTo>
                    <a:pt x="157" y="55"/>
                  </a:lnTo>
                  <a:lnTo>
                    <a:pt x="157" y="54"/>
                  </a:lnTo>
                  <a:lnTo>
                    <a:pt x="157" y="51"/>
                  </a:lnTo>
                  <a:lnTo>
                    <a:pt x="157" y="48"/>
                  </a:lnTo>
                  <a:lnTo>
                    <a:pt x="157" y="45"/>
                  </a:lnTo>
                  <a:lnTo>
                    <a:pt x="157" y="42"/>
                  </a:lnTo>
                  <a:lnTo>
                    <a:pt x="157" y="40"/>
                  </a:lnTo>
                  <a:lnTo>
                    <a:pt x="157" y="38"/>
                  </a:lnTo>
                  <a:lnTo>
                    <a:pt x="157" y="35"/>
                  </a:lnTo>
                  <a:lnTo>
                    <a:pt x="157" y="32"/>
                  </a:lnTo>
                  <a:lnTo>
                    <a:pt x="157" y="30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7" y="21"/>
                  </a:lnTo>
                  <a:lnTo>
                    <a:pt x="157" y="19"/>
                  </a:lnTo>
                  <a:lnTo>
                    <a:pt x="157" y="16"/>
                  </a:lnTo>
                  <a:lnTo>
                    <a:pt x="157" y="11"/>
                  </a:lnTo>
                  <a:lnTo>
                    <a:pt x="157" y="10"/>
                  </a:lnTo>
                  <a:lnTo>
                    <a:pt x="157" y="8"/>
                  </a:lnTo>
                  <a:lnTo>
                    <a:pt x="157" y="5"/>
                  </a:lnTo>
                  <a:lnTo>
                    <a:pt x="157" y="4"/>
                  </a:lnTo>
                  <a:lnTo>
                    <a:pt x="159" y="4"/>
                  </a:lnTo>
                  <a:lnTo>
                    <a:pt x="159" y="2"/>
                  </a:lnTo>
                  <a:lnTo>
                    <a:pt x="160" y="2"/>
                  </a:lnTo>
                  <a:lnTo>
                    <a:pt x="160" y="1"/>
                  </a:lnTo>
                  <a:lnTo>
                    <a:pt x="162" y="1"/>
                  </a:lnTo>
                  <a:lnTo>
                    <a:pt x="162" y="0"/>
                  </a:lnTo>
                  <a:lnTo>
                    <a:pt x="164" y="0"/>
                  </a:lnTo>
                  <a:lnTo>
                    <a:pt x="166" y="0"/>
                  </a:lnTo>
                  <a:lnTo>
                    <a:pt x="168" y="0"/>
                  </a:lnTo>
                  <a:lnTo>
                    <a:pt x="170" y="0"/>
                  </a:lnTo>
                  <a:lnTo>
                    <a:pt x="173" y="0"/>
                  </a:lnTo>
                  <a:lnTo>
                    <a:pt x="174" y="0"/>
                  </a:lnTo>
                  <a:lnTo>
                    <a:pt x="176" y="0"/>
                  </a:lnTo>
                  <a:lnTo>
                    <a:pt x="177" y="0"/>
                  </a:lnTo>
                  <a:lnTo>
                    <a:pt x="178" y="0"/>
                  </a:lnTo>
                  <a:lnTo>
                    <a:pt x="180" y="0"/>
                  </a:lnTo>
                  <a:lnTo>
                    <a:pt x="181" y="0"/>
                  </a:lnTo>
                  <a:lnTo>
                    <a:pt x="182" y="0"/>
                  </a:lnTo>
                  <a:lnTo>
                    <a:pt x="184" y="0"/>
                  </a:lnTo>
                  <a:lnTo>
                    <a:pt x="185" y="0"/>
                  </a:lnTo>
                  <a:lnTo>
                    <a:pt x="186" y="0"/>
                  </a:lnTo>
                  <a:lnTo>
                    <a:pt x="188" y="0"/>
                  </a:lnTo>
                  <a:lnTo>
                    <a:pt x="189" y="0"/>
                  </a:lnTo>
                  <a:lnTo>
                    <a:pt x="189" y="1"/>
                  </a:lnTo>
                  <a:lnTo>
                    <a:pt x="190" y="1"/>
                  </a:lnTo>
                  <a:lnTo>
                    <a:pt x="190" y="2"/>
                  </a:lnTo>
                  <a:lnTo>
                    <a:pt x="192" y="4"/>
                  </a:lnTo>
                  <a:lnTo>
                    <a:pt x="193" y="5"/>
                  </a:lnTo>
                  <a:lnTo>
                    <a:pt x="197" y="8"/>
                  </a:lnTo>
                  <a:lnTo>
                    <a:pt x="200" y="10"/>
                  </a:lnTo>
                  <a:lnTo>
                    <a:pt x="202" y="14"/>
                  </a:lnTo>
                  <a:lnTo>
                    <a:pt x="205" y="16"/>
                  </a:lnTo>
                  <a:lnTo>
                    <a:pt x="208" y="19"/>
                  </a:lnTo>
                  <a:lnTo>
                    <a:pt x="210" y="21"/>
                  </a:lnTo>
                  <a:lnTo>
                    <a:pt x="214" y="24"/>
                  </a:lnTo>
                  <a:lnTo>
                    <a:pt x="217" y="27"/>
                  </a:lnTo>
                  <a:lnTo>
                    <a:pt x="219" y="30"/>
                  </a:lnTo>
                  <a:lnTo>
                    <a:pt x="222" y="33"/>
                  </a:lnTo>
                  <a:lnTo>
                    <a:pt x="225" y="36"/>
                  </a:lnTo>
                  <a:lnTo>
                    <a:pt x="227" y="39"/>
                  </a:lnTo>
                  <a:lnTo>
                    <a:pt x="231" y="42"/>
                  </a:lnTo>
                  <a:lnTo>
                    <a:pt x="234" y="45"/>
                  </a:lnTo>
                  <a:lnTo>
                    <a:pt x="238" y="48"/>
                  </a:lnTo>
                  <a:lnTo>
                    <a:pt x="239" y="48"/>
                  </a:lnTo>
                  <a:lnTo>
                    <a:pt x="242" y="45"/>
                  </a:lnTo>
                  <a:lnTo>
                    <a:pt x="245" y="42"/>
                  </a:lnTo>
                  <a:lnTo>
                    <a:pt x="247" y="39"/>
                  </a:lnTo>
                  <a:lnTo>
                    <a:pt x="250" y="36"/>
                  </a:lnTo>
                  <a:lnTo>
                    <a:pt x="253" y="33"/>
                  </a:lnTo>
                  <a:lnTo>
                    <a:pt x="255" y="30"/>
                  </a:lnTo>
                  <a:lnTo>
                    <a:pt x="258" y="27"/>
                  </a:lnTo>
                  <a:lnTo>
                    <a:pt x="261" y="26"/>
                  </a:lnTo>
                  <a:lnTo>
                    <a:pt x="263" y="23"/>
                  </a:lnTo>
                  <a:lnTo>
                    <a:pt x="266" y="20"/>
                  </a:lnTo>
                  <a:lnTo>
                    <a:pt x="268" y="17"/>
                  </a:lnTo>
                  <a:lnTo>
                    <a:pt x="271" y="14"/>
                  </a:lnTo>
                  <a:lnTo>
                    <a:pt x="274" y="11"/>
                  </a:lnTo>
                  <a:lnTo>
                    <a:pt x="276" y="8"/>
                  </a:lnTo>
                  <a:lnTo>
                    <a:pt x="280" y="4"/>
                  </a:lnTo>
                  <a:lnTo>
                    <a:pt x="280" y="2"/>
                  </a:lnTo>
                  <a:lnTo>
                    <a:pt x="282" y="2"/>
                  </a:lnTo>
                  <a:lnTo>
                    <a:pt x="282" y="1"/>
                  </a:lnTo>
                  <a:lnTo>
                    <a:pt x="283" y="1"/>
                  </a:lnTo>
                  <a:lnTo>
                    <a:pt x="283" y="0"/>
                  </a:lnTo>
                  <a:lnTo>
                    <a:pt x="284" y="0"/>
                  </a:lnTo>
                  <a:lnTo>
                    <a:pt x="286" y="0"/>
                  </a:lnTo>
                  <a:lnTo>
                    <a:pt x="287" y="0"/>
                  </a:lnTo>
                  <a:lnTo>
                    <a:pt x="288" y="0"/>
                  </a:lnTo>
                  <a:lnTo>
                    <a:pt x="290" y="0"/>
                  </a:lnTo>
                  <a:lnTo>
                    <a:pt x="291" y="0"/>
                  </a:lnTo>
                  <a:lnTo>
                    <a:pt x="294" y="0"/>
                  </a:lnTo>
                  <a:lnTo>
                    <a:pt x="295" y="0"/>
                  </a:lnTo>
                  <a:lnTo>
                    <a:pt x="296" y="0"/>
                  </a:lnTo>
                  <a:lnTo>
                    <a:pt x="298" y="0"/>
                  </a:lnTo>
                  <a:lnTo>
                    <a:pt x="299" y="0"/>
                  </a:lnTo>
                  <a:lnTo>
                    <a:pt x="300" y="0"/>
                  </a:lnTo>
                  <a:lnTo>
                    <a:pt x="302" y="0"/>
                  </a:lnTo>
                  <a:lnTo>
                    <a:pt x="303" y="0"/>
                  </a:lnTo>
                  <a:lnTo>
                    <a:pt x="306" y="0"/>
                  </a:lnTo>
                  <a:lnTo>
                    <a:pt x="308" y="0"/>
                  </a:lnTo>
                  <a:lnTo>
                    <a:pt x="310" y="0"/>
                  </a:lnTo>
                  <a:lnTo>
                    <a:pt x="311" y="1"/>
                  </a:lnTo>
                  <a:lnTo>
                    <a:pt x="312" y="1"/>
                  </a:lnTo>
                  <a:lnTo>
                    <a:pt x="314" y="1"/>
                  </a:lnTo>
                  <a:lnTo>
                    <a:pt x="314" y="2"/>
                  </a:lnTo>
                  <a:lnTo>
                    <a:pt x="315" y="2"/>
                  </a:lnTo>
                  <a:lnTo>
                    <a:pt x="316" y="4"/>
                  </a:lnTo>
                  <a:lnTo>
                    <a:pt x="316" y="5"/>
                  </a:lnTo>
                  <a:lnTo>
                    <a:pt x="316" y="7"/>
                  </a:lnTo>
                  <a:lnTo>
                    <a:pt x="318" y="8"/>
                  </a:lnTo>
                  <a:lnTo>
                    <a:pt x="318" y="11"/>
                  </a:lnTo>
                  <a:lnTo>
                    <a:pt x="318" y="16"/>
                  </a:lnTo>
                  <a:lnTo>
                    <a:pt x="318" y="20"/>
                  </a:lnTo>
                  <a:lnTo>
                    <a:pt x="318" y="24"/>
                  </a:lnTo>
                  <a:lnTo>
                    <a:pt x="318" y="29"/>
                  </a:lnTo>
                  <a:lnTo>
                    <a:pt x="318" y="33"/>
                  </a:lnTo>
                  <a:lnTo>
                    <a:pt x="318" y="38"/>
                  </a:lnTo>
                  <a:lnTo>
                    <a:pt x="318" y="42"/>
                  </a:lnTo>
                  <a:lnTo>
                    <a:pt x="318" y="45"/>
                  </a:lnTo>
                  <a:lnTo>
                    <a:pt x="318" y="49"/>
                  </a:lnTo>
                  <a:lnTo>
                    <a:pt x="318" y="54"/>
                  </a:lnTo>
                  <a:lnTo>
                    <a:pt x="318" y="58"/>
                  </a:lnTo>
                  <a:lnTo>
                    <a:pt x="318" y="62"/>
                  </a:lnTo>
                  <a:lnTo>
                    <a:pt x="318" y="67"/>
                  </a:lnTo>
                  <a:lnTo>
                    <a:pt x="318" y="71"/>
                  </a:lnTo>
                  <a:lnTo>
                    <a:pt x="318" y="79"/>
                  </a:lnTo>
                  <a:lnTo>
                    <a:pt x="316" y="79"/>
                  </a:lnTo>
                  <a:lnTo>
                    <a:pt x="314" y="79"/>
                  </a:lnTo>
                  <a:lnTo>
                    <a:pt x="312" y="79"/>
                  </a:lnTo>
                  <a:lnTo>
                    <a:pt x="310" y="79"/>
                  </a:lnTo>
                  <a:lnTo>
                    <a:pt x="308" y="79"/>
                  </a:lnTo>
                  <a:lnTo>
                    <a:pt x="306" y="79"/>
                  </a:lnTo>
                  <a:lnTo>
                    <a:pt x="304" y="77"/>
                  </a:lnTo>
                  <a:lnTo>
                    <a:pt x="302" y="77"/>
                  </a:lnTo>
                  <a:lnTo>
                    <a:pt x="300" y="77"/>
                  </a:lnTo>
                  <a:lnTo>
                    <a:pt x="298" y="77"/>
                  </a:lnTo>
                  <a:lnTo>
                    <a:pt x="296" y="77"/>
                  </a:lnTo>
                  <a:lnTo>
                    <a:pt x="294" y="77"/>
                  </a:lnTo>
                  <a:lnTo>
                    <a:pt x="292" y="77"/>
                  </a:lnTo>
                  <a:lnTo>
                    <a:pt x="290" y="77"/>
                  </a:lnTo>
                  <a:lnTo>
                    <a:pt x="288" y="77"/>
                  </a:lnTo>
                  <a:lnTo>
                    <a:pt x="286" y="77"/>
                  </a:lnTo>
                  <a:lnTo>
                    <a:pt x="286" y="76"/>
                  </a:lnTo>
                  <a:lnTo>
                    <a:pt x="286" y="74"/>
                  </a:lnTo>
                  <a:lnTo>
                    <a:pt x="286" y="73"/>
                  </a:lnTo>
                  <a:lnTo>
                    <a:pt x="286" y="70"/>
                  </a:lnTo>
                  <a:lnTo>
                    <a:pt x="286" y="68"/>
                  </a:lnTo>
                  <a:lnTo>
                    <a:pt x="286" y="65"/>
                  </a:lnTo>
                  <a:lnTo>
                    <a:pt x="286" y="64"/>
                  </a:lnTo>
                  <a:lnTo>
                    <a:pt x="286" y="61"/>
                  </a:lnTo>
                  <a:lnTo>
                    <a:pt x="286" y="58"/>
                  </a:lnTo>
                  <a:lnTo>
                    <a:pt x="286" y="57"/>
                  </a:lnTo>
                  <a:lnTo>
                    <a:pt x="286" y="54"/>
                  </a:lnTo>
                  <a:lnTo>
                    <a:pt x="286" y="52"/>
                  </a:lnTo>
                  <a:lnTo>
                    <a:pt x="286" y="51"/>
                  </a:lnTo>
                  <a:lnTo>
                    <a:pt x="286" y="48"/>
                  </a:lnTo>
                  <a:lnTo>
                    <a:pt x="286" y="45"/>
                  </a:lnTo>
                  <a:lnTo>
                    <a:pt x="286" y="42"/>
                  </a:lnTo>
                  <a:lnTo>
                    <a:pt x="283" y="43"/>
                  </a:lnTo>
                  <a:lnTo>
                    <a:pt x="282" y="45"/>
                  </a:lnTo>
                  <a:lnTo>
                    <a:pt x="280" y="48"/>
                  </a:lnTo>
                  <a:lnTo>
                    <a:pt x="278" y="51"/>
                  </a:lnTo>
                  <a:lnTo>
                    <a:pt x="275" y="52"/>
                  </a:lnTo>
                  <a:lnTo>
                    <a:pt x="274" y="55"/>
                  </a:lnTo>
                  <a:lnTo>
                    <a:pt x="271" y="57"/>
                  </a:lnTo>
                  <a:lnTo>
                    <a:pt x="270" y="59"/>
                  </a:lnTo>
                  <a:lnTo>
                    <a:pt x="267" y="61"/>
                  </a:lnTo>
                  <a:lnTo>
                    <a:pt x="266" y="64"/>
                  </a:lnTo>
                  <a:lnTo>
                    <a:pt x="263" y="65"/>
                  </a:lnTo>
                  <a:lnTo>
                    <a:pt x="262" y="68"/>
                  </a:lnTo>
                  <a:lnTo>
                    <a:pt x="259" y="70"/>
                  </a:lnTo>
                  <a:lnTo>
                    <a:pt x="257" y="73"/>
                  </a:lnTo>
                  <a:lnTo>
                    <a:pt x="255" y="76"/>
                  </a:lnTo>
                  <a:lnTo>
                    <a:pt x="251" y="79"/>
                  </a:lnTo>
                  <a:lnTo>
                    <a:pt x="249" y="79"/>
                  </a:lnTo>
                  <a:lnTo>
                    <a:pt x="247" y="79"/>
                  </a:lnTo>
                  <a:lnTo>
                    <a:pt x="246" y="79"/>
                  </a:lnTo>
                  <a:lnTo>
                    <a:pt x="243" y="79"/>
                  </a:lnTo>
                  <a:lnTo>
                    <a:pt x="242" y="79"/>
                  </a:lnTo>
                  <a:lnTo>
                    <a:pt x="239" y="79"/>
                  </a:lnTo>
                  <a:lnTo>
                    <a:pt x="238" y="79"/>
                  </a:lnTo>
                  <a:lnTo>
                    <a:pt x="237" y="79"/>
                  </a:lnTo>
                  <a:lnTo>
                    <a:pt x="234" y="79"/>
                  </a:lnTo>
                  <a:lnTo>
                    <a:pt x="233" y="79"/>
                  </a:lnTo>
                  <a:lnTo>
                    <a:pt x="231" y="79"/>
                  </a:lnTo>
                  <a:lnTo>
                    <a:pt x="229" y="79"/>
                  </a:lnTo>
                  <a:lnTo>
                    <a:pt x="227" y="79"/>
                  </a:lnTo>
                  <a:lnTo>
                    <a:pt x="225" y="79"/>
                  </a:lnTo>
                  <a:lnTo>
                    <a:pt x="223" y="79"/>
                  </a:lnTo>
                  <a:lnTo>
                    <a:pt x="222" y="77"/>
                  </a:lnTo>
                  <a:lnTo>
                    <a:pt x="219" y="74"/>
                  </a:lnTo>
                  <a:lnTo>
                    <a:pt x="217" y="73"/>
                  </a:lnTo>
                  <a:lnTo>
                    <a:pt x="214" y="70"/>
                  </a:lnTo>
                  <a:lnTo>
                    <a:pt x="212" y="67"/>
                  </a:lnTo>
                  <a:lnTo>
                    <a:pt x="210" y="65"/>
                  </a:lnTo>
                  <a:lnTo>
                    <a:pt x="208" y="62"/>
                  </a:lnTo>
                  <a:lnTo>
                    <a:pt x="205" y="59"/>
                  </a:lnTo>
                  <a:lnTo>
                    <a:pt x="204" y="58"/>
                  </a:lnTo>
                  <a:lnTo>
                    <a:pt x="201" y="55"/>
                  </a:lnTo>
                  <a:lnTo>
                    <a:pt x="198" y="54"/>
                  </a:lnTo>
                  <a:lnTo>
                    <a:pt x="197" y="51"/>
                  </a:lnTo>
                  <a:lnTo>
                    <a:pt x="194" y="48"/>
                  </a:lnTo>
                  <a:lnTo>
                    <a:pt x="192" y="46"/>
                  </a:lnTo>
                  <a:lnTo>
                    <a:pt x="190" y="43"/>
                  </a:lnTo>
                  <a:lnTo>
                    <a:pt x="186" y="40"/>
                  </a:lnTo>
                  <a:lnTo>
                    <a:pt x="186" y="42"/>
                  </a:lnTo>
                  <a:lnTo>
                    <a:pt x="186" y="43"/>
                  </a:lnTo>
                  <a:lnTo>
                    <a:pt x="186" y="45"/>
                  </a:lnTo>
                  <a:lnTo>
                    <a:pt x="186" y="48"/>
                  </a:lnTo>
                  <a:lnTo>
                    <a:pt x="186" y="49"/>
                  </a:lnTo>
                  <a:lnTo>
                    <a:pt x="186" y="51"/>
                  </a:lnTo>
                  <a:lnTo>
                    <a:pt x="186" y="54"/>
                  </a:lnTo>
                  <a:lnTo>
                    <a:pt x="186" y="55"/>
                  </a:lnTo>
                  <a:lnTo>
                    <a:pt x="186" y="57"/>
                  </a:lnTo>
                  <a:lnTo>
                    <a:pt x="186" y="58"/>
                  </a:lnTo>
                  <a:lnTo>
                    <a:pt x="186" y="61"/>
                  </a:lnTo>
                  <a:lnTo>
                    <a:pt x="186" y="62"/>
                  </a:lnTo>
                  <a:lnTo>
                    <a:pt x="186" y="64"/>
                  </a:lnTo>
                  <a:lnTo>
                    <a:pt x="186" y="65"/>
                  </a:lnTo>
                  <a:lnTo>
                    <a:pt x="186" y="67"/>
                  </a:lnTo>
                  <a:lnTo>
                    <a:pt x="186" y="68"/>
                  </a:lnTo>
                  <a:lnTo>
                    <a:pt x="186" y="70"/>
                  </a:lnTo>
                  <a:lnTo>
                    <a:pt x="185" y="70"/>
                  </a:lnTo>
                  <a:lnTo>
                    <a:pt x="185" y="71"/>
                  </a:lnTo>
                  <a:lnTo>
                    <a:pt x="184" y="73"/>
                  </a:lnTo>
                  <a:lnTo>
                    <a:pt x="182" y="74"/>
                  </a:lnTo>
                  <a:lnTo>
                    <a:pt x="181" y="74"/>
                  </a:lnTo>
                  <a:lnTo>
                    <a:pt x="180" y="76"/>
                  </a:lnTo>
                  <a:lnTo>
                    <a:pt x="178" y="76"/>
                  </a:lnTo>
                  <a:lnTo>
                    <a:pt x="177" y="76"/>
                  </a:lnTo>
                  <a:lnTo>
                    <a:pt x="176" y="77"/>
                  </a:lnTo>
                  <a:lnTo>
                    <a:pt x="174" y="77"/>
                  </a:lnTo>
                  <a:lnTo>
                    <a:pt x="173" y="77"/>
                  </a:lnTo>
                  <a:lnTo>
                    <a:pt x="170" y="79"/>
                  </a:lnTo>
                  <a:lnTo>
                    <a:pt x="168" y="79"/>
                  </a:lnTo>
                  <a:lnTo>
                    <a:pt x="162" y="79"/>
                  </a:lnTo>
                  <a:lnTo>
                    <a:pt x="155" y="79"/>
                  </a:lnTo>
                  <a:lnTo>
                    <a:pt x="145" y="79"/>
                  </a:lnTo>
                  <a:lnTo>
                    <a:pt x="136" y="79"/>
                  </a:lnTo>
                  <a:lnTo>
                    <a:pt x="127" y="79"/>
                  </a:lnTo>
                  <a:lnTo>
                    <a:pt x="117" y="79"/>
                  </a:lnTo>
                  <a:lnTo>
                    <a:pt x="108" y="79"/>
                  </a:lnTo>
                  <a:lnTo>
                    <a:pt x="99" y="79"/>
                  </a:lnTo>
                  <a:lnTo>
                    <a:pt x="90" y="79"/>
                  </a:lnTo>
                  <a:lnTo>
                    <a:pt x="80" y="79"/>
                  </a:lnTo>
                  <a:lnTo>
                    <a:pt x="71" y="79"/>
                  </a:lnTo>
                  <a:lnTo>
                    <a:pt x="62" y="79"/>
                  </a:lnTo>
                  <a:lnTo>
                    <a:pt x="53" y="79"/>
                  </a:lnTo>
                  <a:lnTo>
                    <a:pt x="43" y="79"/>
                  </a:lnTo>
                  <a:lnTo>
                    <a:pt x="34" y="79"/>
                  </a:lnTo>
                  <a:lnTo>
                    <a:pt x="19" y="79"/>
                  </a:lnTo>
                  <a:lnTo>
                    <a:pt x="18" y="79"/>
                  </a:lnTo>
                  <a:lnTo>
                    <a:pt x="17" y="79"/>
                  </a:lnTo>
                  <a:lnTo>
                    <a:pt x="14" y="79"/>
                  </a:lnTo>
                  <a:lnTo>
                    <a:pt x="11" y="77"/>
                  </a:lnTo>
                  <a:lnTo>
                    <a:pt x="10" y="77"/>
                  </a:lnTo>
                  <a:lnTo>
                    <a:pt x="9" y="77"/>
                  </a:lnTo>
                  <a:lnTo>
                    <a:pt x="7" y="76"/>
                  </a:lnTo>
                  <a:lnTo>
                    <a:pt x="5" y="76"/>
                  </a:lnTo>
                  <a:lnTo>
                    <a:pt x="5" y="74"/>
                  </a:lnTo>
                  <a:lnTo>
                    <a:pt x="3" y="74"/>
                  </a:lnTo>
                  <a:lnTo>
                    <a:pt x="2" y="73"/>
                  </a:lnTo>
                  <a:lnTo>
                    <a:pt x="1" y="71"/>
                  </a:lnTo>
                  <a:lnTo>
                    <a:pt x="1" y="70"/>
                  </a:lnTo>
                  <a:lnTo>
                    <a:pt x="0" y="68"/>
                  </a:lnTo>
                  <a:lnTo>
                    <a:pt x="0" y="67"/>
                  </a:lnTo>
                  <a:lnTo>
                    <a:pt x="0" y="64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0" y="8"/>
                  </a:lnTo>
                  <a:lnTo>
                    <a:pt x="1" y="7"/>
                  </a:lnTo>
                  <a:lnTo>
                    <a:pt x="1" y="5"/>
                  </a:lnTo>
                  <a:lnTo>
                    <a:pt x="2" y="4"/>
                  </a:lnTo>
                  <a:lnTo>
                    <a:pt x="3" y="4"/>
                  </a:lnTo>
                  <a:lnTo>
                    <a:pt x="5" y="2"/>
                  </a:lnTo>
                  <a:lnTo>
                    <a:pt x="6" y="2"/>
                  </a:lnTo>
                  <a:lnTo>
                    <a:pt x="7" y="1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2" y="0"/>
                  </a:lnTo>
                </a:path>
              </a:pathLst>
            </a:custGeom>
            <a:solidFill>
              <a:srgbClr val="FFCC00"/>
            </a:solidFill>
            <a:ln w="254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>
              <a:outerShdw dist="35921" dir="2700000" algn="ctr" rotWithShape="0">
                <a:schemeClr val="accent2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9222" name="Line 11"/>
          <p:cNvSpPr>
            <a:spLocks noChangeShapeType="1"/>
          </p:cNvSpPr>
          <p:nvPr/>
        </p:nvSpPr>
        <p:spPr bwMode="auto">
          <a:xfrm>
            <a:off x="434975" y="1214438"/>
            <a:ext cx="83518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smtClean="0"/>
              <a:t>1. Strengthen our culture:</a:t>
            </a:r>
            <a:br>
              <a:rPr lang="en-US" sz="3600" b="1" smtClean="0"/>
            </a:br>
            <a:r>
              <a:rPr lang="en-US" sz="3600" b="1" smtClean="0"/>
              <a:t>Responsibility of AMIHRP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357188" y="1214438"/>
            <a:ext cx="8229600" cy="4525962"/>
          </a:xfrm>
        </p:spPr>
        <p:txBody>
          <a:bodyPr/>
          <a:lstStyle/>
          <a:p>
            <a:pPr eaLnBrk="1" hangingPunct="1"/>
            <a:r>
              <a:rPr lang="en-US" sz="3400" smtClean="0"/>
              <a:t>Lead and facilitate input to regional tripartite forums where culture transformation is discussed</a:t>
            </a:r>
          </a:p>
          <a:p>
            <a:pPr eaLnBrk="1" hangingPunct="1"/>
            <a:endParaRPr lang="en-US" sz="3400" smtClean="0"/>
          </a:p>
          <a:p>
            <a:pPr eaLnBrk="1" hangingPunct="1"/>
            <a:r>
              <a:rPr lang="en-US" sz="3400" smtClean="0"/>
              <a:t>Arrange regular discussions amongst members on issues identified in the culture transformation framework</a:t>
            </a:r>
          </a:p>
          <a:p>
            <a:pPr eaLnBrk="1" hangingPunct="1"/>
            <a:endParaRPr lang="en-US" sz="3400" smtClean="0"/>
          </a:p>
          <a:p>
            <a:pPr eaLnBrk="1" hangingPunct="1"/>
            <a:r>
              <a:rPr lang="en-US" sz="3400" smtClean="0"/>
              <a:t>This is not an issue of the safety and health department!</a:t>
            </a:r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0" y="6492875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73D478C4-36C0-41A3-B7E5-D53918DA2B79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8</a:t>
            </a:fld>
            <a:endParaRPr lang="en-US" sz="12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grpSp>
        <p:nvGrpSpPr>
          <p:cNvPr id="10245" name="Group 9"/>
          <p:cNvGrpSpPr>
            <a:grpSpLocks/>
          </p:cNvGrpSpPr>
          <p:nvPr/>
        </p:nvGrpSpPr>
        <p:grpSpPr bwMode="auto">
          <a:xfrm>
            <a:off x="8316913" y="6438900"/>
            <a:ext cx="641350" cy="347663"/>
            <a:chOff x="2526" y="1894"/>
            <a:chExt cx="403" cy="219"/>
          </a:xfrm>
        </p:grpSpPr>
        <p:sp>
          <p:nvSpPr>
            <p:cNvPr id="7" name="Freeform 10"/>
            <p:cNvSpPr>
              <a:spLocks/>
            </p:cNvSpPr>
            <p:nvPr/>
          </p:nvSpPr>
          <p:spPr bwMode="auto">
            <a:xfrm>
              <a:off x="2526" y="1894"/>
              <a:ext cx="403" cy="219"/>
            </a:xfrm>
            <a:custGeom>
              <a:avLst/>
              <a:gdLst/>
              <a:ahLst/>
              <a:cxnLst>
                <a:cxn ang="0">
                  <a:pos x="315" y="0"/>
                </a:cxn>
                <a:cxn ang="0">
                  <a:pos x="329" y="1"/>
                </a:cxn>
                <a:cxn ang="0">
                  <a:pos x="345" y="3"/>
                </a:cxn>
                <a:cxn ang="0">
                  <a:pos x="361" y="8"/>
                </a:cxn>
                <a:cxn ang="0">
                  <a:pos x="373" y="14"/>
                </a:cxn>
                <a:cxn ang="0">
                  <a:pos x="384" y="22"/>
                </a:cxn>
                <a:cxn ang="0">
                  <a:pos x="393" y="31"/>
                </a:cxn>
                <a:cxn ang="0">
                  <a:pos x="399" y="42"/>
                </a:cxn>
                <a:cxn ang="0">
                  <a:pos x="402" y="55"/>
                </a:cxn>
                <a:cxn ang="0">
                  <a:pos x="402" y="163"/>
                </a:cxn>
                <a:cxn ang="0">
                  <a:pos x="399" y="175"/>
                </a:cxn>
                <a:cxn ang="0">
                  <a:pos x="393" y="186"/>
                </a:cxn>
                <a:cxn ang="0">
                  <a:pos x="384" y="195"/>
                </a:cxn>
                <a:cxn ang="0">
                  <a:pos x="373" y="203"/>
                </a:cxn>
                <a:cxn ang="0">
                  <a:pos x="361" y="209"/>
                </a:cxn>
                <a:cxn ang="0">
                  <a:pos x="345" y="214"/>
                </a:cxn>
                <a:cxn ang="0">
                  <a:pos x="329" y="216"/>
                </a:cxn>
                <a:cxn ang="0">
                  <a:pos x="86" y="218"/>
                </a:cxn>
                <a:cxn ang="0">
                  <a:pos x="72" y="216"/>
                </a:cxn>
                <a:cxn ang="0">
                  <a:pos x="56" y="214"/>
                </a:cxn>
                <a:cxn ang="0">
                  <a:pos x="40" y="209"/>
                </a:cxn>
                <a:cxn ang="0">
                  <a:pos x="28" y="203"/>
                </a:cxn>
                <a:cxn ang="0">
                  <a:pos x="17" y="195"/>
                </a:cxn>
                <a:cxn ang="0">
                  <a:pos x="8" y="186"/>
                </a:cxn>
                <a:cxn ang="0">
                  <a:pos x="2" y="175"/>
                </a:cxn>
                <a:cxn ang="0">
                  <a:pos x="0" y="160"/>
                </a:cxn>
                <a:cxn ang="0">
                  <a:pos x="0" y="54"/>
                </a:cxn>
                <a:cxn ang="0">
                  <a:pos x="2" y="42"/>
                </a:cxn>
                <a:cxn ang="0">
                  <a:pos x="8" y="31"/>
                </a:cxn>
                <a:cxn ang="0">
                  <a:pos x="17" y="22"/>
                </a:cxn>
                <a:cxn ang="0">
                  <a:pos x="28" y="14"/>
                </a:cxn>
                <a:cxn ang="0">
                  <a:pos x="40" y="8"/>
                </a:cxn>
                <a:cxn ang="0">
                  <a:pos x="56" y="3"/>
                </a:cxn>
                <a:cxn ang="0">
                  <a:pos x="72" y="1"/>
                </a:cxn>
              </a:cxnLst>
              <a:rect l="0" t="0" r="r" b="b"/>
              <a:pathLst>
                <a:path w="403" h="219">
                  <a:moveTo>
                    <a:pt x="86" y="0"/>
                  </a:moveTo>
                  <a:lnTo>
                    <a:pt x="315" y="0"/>
                  </a:lnTo>
                  <a:lnTo>
                    <a:pt x="321" y="0"/>
                  </a:lnTo>
                  <a:lnTo>
                    <a:pt x="329" y="1"/>
                  </a:lnTo>
                  <a:lnTo>
                    <a:pt x="337" y="1"/>
                  </a:lnTo>
                  <a:lnTo>
                    <a:pt x="345" y="3"/>
                  </a:lnTo>
                  <a:lnTo>
                    <a:pt x="353" y="6"/>
                  </a:lnTo>
                  <a:lnTo>
                    <a:pt x="361" y="8"/>
                  </a:lnTo>
                  <a:lnTo>
                    <a:pt x="367" y="11"/>
                  </a:lnTo>
                  <a:lnTo>
                    <a:pt x="373" y="14"/>
                  </a:lnTo>
                  <a:lnTo>
                    <a:pt x="379" y="19"/>
                  </a:lnTo>
                  <a:lnTo>
                    <a:pt x="384" y="22"/>
                  </a:lnTo>
                  <a:lnTo>
                    <a:pt x="388" y="27"/>
                  </a:lnTo>
                  <a:lnTo>
                    <a:pt x="393" y="31"/>
                  </a:lnTo>
                  <a:lnTo>
                    <a:pt x="396" y="36"/>
                  </a:lnTo>
                  <a:lnTo>
                    <a:pt x="399" y="42"/>
                  </a:lnTo>
                  <a:lnTo>
                    <a:pt x="400" y="47"/>
                  </a:lnTo>
                  <a:lnTo>
                    <a:pt x="402" y="55"/>
                  </a:lnTo>
                  <a:lnTo>
                    <a:pt x="402" y="160"/>
                  </a:lnTo>
                  <a:lnTo>
                    <a:pt x="402" y="163"/>
                  </a:lnTo>
                  <a:lnTo>
                    <a:pt x="400" y="170"/>
                  </a:lnTo>
                  <a:lnTo>
                    <a:pt x="399" y="175"/>
                  </a:lnTo>
                  <a:lnTo>
                    <a:pt x="396" y="181"/>
                  </a:lnTo>
                  <a:lnTo>
                    <a:pt x="393" y="186"/>
                  </a:lnTo>
                  <a:lnTo>
                    <a:pt x="388" y="190"/>
                  </a:lnTo>
                  <a:lnTo>
                    <a:pt x="384" y="195"/>
                  </a:lnTo>
                  <a:lnTo>
                    <a:pt x="379" y="198"/>
                  </a:lnTo>
                  <a:lnTo>
                    <a:pt x="373" y="203"/>
                  </a:lnTo>
                  <a:lnTo>
                    <a:pt x="367" y="206"/>
                  </a:lnTo>
                  <a:lnTo>
                    <a:pt x="361" y="209"/>
                  </a:lnTo>
                  <a:lnTo>
                    <a:pt x="353" y="211"/>
                  </a:lnTo>
                  <a:lnTo>
                    <a:pt x="345" y="214"/>
                  </a:lnTo>
                  <a:lnTo>
                    <a:pt x="337" y="214"/>
                  </a:lnTo>
                  <a:lnTo>
                    <a:pt x="329" y="216"/>
                  </a:lnTo>
                  <a:lnTo>
                    <a:pt x="315" y="218"/>
                  </a:lnTo>
                  <a:lnTo>
                    <a:pt x="86" y="218"/>
                  </a:lnTo>
                  <a:lnTo>
                    <a:pt x="80" y="218"/>
                  </a:lnTo>
                  <a:lnTo>
                    <a:pt x="72" y="216"/>
                  </a:lnTo>
                  <a:lnTo>
                    <a:pt x="64" y="214"/>
                  </a:lnTo>
                  <a:lnTo>
                    <a:pt x="56" y="214"/>
                  </a:lnTo>
                  <a:lnTo>
                    <a:pt x="48" y="211"/>
                  </a:lnTo>
                  <a:lnTo>
                    <a:pt x="40" y="209"/>
                  </a:lnTo>
                  <a:lnTo>
                    <a:pt x="34" y="206"/>
                  </a:lnTo>
                  <a:lnTo>
                    <a:pt x="28" y="203"/>
                  </a:lnTo>
                  <a:lnTo>
                    <a:pt x="21" y="198"/>
                  </a:lnTo>
                  <a:lnTo>
                    <a:pt x="17" y="195"/>
                  </a:lnTo>
                  <a:lnTo>
                    <a:pt x="12" y="190"/>
                  </a:lnTo>
                  <a:lnTo>
                    <a:pt x="8" y="186"/>
                  </a:lnTo>
                  <a:lnTo>
                    <a:pt x="5" y="181"/>
                  </a:lnTo>
                  <a:lnTo>
                    <a:pt x="2" y="175"/>
                  </a:lnTo>
                  <a:lnTo>
                    <a:pt x="1" y="170"/>
                  </a:lnTo>
                  <a:lnTo>
                    <a:pt x="0" y="160"/>
                  </a:lnTo>
                  <a:lnTo>
                    <a:pt x="0" y="55"/>
                  </a:lnTo>
                  <a:lnTo>
                    <a:pt x="0" y="54"/>
                  </a:lnTo>
                  <a:lnTo>
                    <a:pt x="1" y="47"/>
                  </a:lnTo>
                  <a:lnTo>
                    <a:pt x="2" y="42"/>
                  </a:lnTo>
                  <a:lnTo>
                    <a:pt x="5" y="36"/>
                  </a:lnTo>
                  <a:lnTo>
                    <a:pt x="8" y="31"/>
                  </a:lnTo>
                  <a:lnTo>
                    <a:pt x="12" y="27"/>
                  </a:lnTo>
                  <a:lnTo>
                    <a:pt x="17" y="22"/>
                  </a:lnTo>
                  <a:lnTo>
                    <a:pt x="21" y="19"/>
                  </a:lnTo>
                  <a:lnTo>
                    <a:pt x="28" y="14"/>
                  </a:lnTo>
                  <a:lnTo>
                    <a:pt x="34" y="11"/>
                  </a:lnTo>
                  <a:lnTo>
                    <a:pt x="40" y="8"/>
                  </a:lnTo>
                  <a:lnTo>
                    <a:pt x="48" y="6"/>
                  </a:lnTo>
                  <a:lnTo>
                    <a:pt x="56" y="3"/>
                  </a:lnTo>
                  <a:lnTo>
                    <a:pt x="64" y="1"/>
                  </a:lnTo>
                  <a:lnTo>
                    <a:pt x="72" y="1"/>
                  </a:lnTo>
                  <a:lnTo>
                    <a:pt x="86" y="0"/>
                  </a:lnTo>
                </a:path>
              </a:pathLst>
            </a:custGeom>
            <a:solidFill>
              <a:srgbClr val="FFCC00"/>
            </a:solidFill>
            <a:ln w="254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11"/>
            <p:cNvSpPr>
              <a:spLocks/>
            </p:cNvSpPr>
            <p:nvPr/>
          </p:nvSpPr>
          <p:spPr bwMode="auto">
            <a:xfrm>
              <a:off x="2564" y="1959"/>
              <a:ext cx="319" cy="80"/>
            </a:xfrm>
            <a:custGeom>
              <a:avLst/>
              <a:gdLst/>
              <a:ahLst/>
              <a:cxnLst>
                <a:cxn ang="0">
                  <a:pos x="119" y="0"/>
                </a:cxn>
                <a:cxn ang="0">
                  <a:pos x="128" y="7"/>
                </a:cxn>
                <a:cxn ang="0">
                  <a:pos x="128" y="19"/>
                </a:cxn>
                <a:cxn ang="0">
                  <a:pos x="128" y="29"/>
                </a:cxn>
                <a:cxn ang="0">
                  <a:pos x="128" y="39"/>
                </a:cxn>
                <a:cxn ang="0">
                  <a:pos x="120" y="40"/>
                </a:cxn>
                <a:cxn ang="0">
                  <a:pos x="109" y="40"/>
                </a:cxn>
                <a:cxn ang="0">
                  <a:pos x="104" y="36"/>
                </a:cxn>
                <a:cxn ang="0">
                  <a:pos x="102" y="29"/>
                </a:cxn>
                <a:cxn ang="0">
                  <a:pos x="88" y="27"/>
                </a:cxn>
                <a:cxn ang="0">
                  <a:pos x="64" y="27"/>
                </a:cxn>
                <a:cxn ang="0">
                  <a:pos x="38" y="27"/>
                </a:cxn>
                <a:cxn ang="0">
                  <a:pos x="30" y="30"/>
                </a:cxn>
                <a:cxn ang="0">
                  <a:pos x="30" y="40"/>
                </a:cxn>
                <a:cxn ang="0">
                  <a:pos x="30" y="51"/>
                </a:cxn>
                <a:cxn ang="0">
                  <a:pos x="37" y="55"/>
                </a:cxn>
                <a:cxn ang="0">
                  <a:pos x="79" y="55"/>
                </a:cxn>
                <a:cxn ang="0">
                  <a:pos x="131" y="55"/>
                </a:cxn>
                <a:cxn ang="0">
                  <a:pos x="157" y="45"/>
                </a:cxn>
                <a:cxn ang="0">
                  <a:pos x="157" y="27"/>
                </a:cxn>
                <a:cxn ang="0">
                  <a:pos x="157" y="8"/>
                </a:cxn>
                <a:cxn ang="0">
                  <a:pos x="162" y="1"/>
                </a:cxn>
                <a:cxn ang="0">
                  <a:pos x="174" y="0"/>
                </a:cxn>
                <a:cxn ang="0">
                  <a:pos x="184" y="0"/>
                </a:cxn>
                <a:cxn ang="0">
                  <a:pos x="190" y="2"/>
                </a:cxn>
                <a:cxn ang="0">
                  <a:pos x="208" y="19"/>
                </a:cxn>
                <a:cxn ang="0">
                  <a:pos x="227" y="39"/>
                </a:cxn>
                <a:cxn ang="0">
                  <a:pos x="247" y="39"/>
                </a:cxn>
                <a:cxn ang="0">
                  <a:pos x="266" y="20"/>
                </a:cxn>
                <a:cxn ang="0">
                  <a:pos x="282" y="2"/>
                </a:cxn>
                <a:cxn ang="0">
                  <a:pos x="288" y="0"/>
                </a:cxn>
                <a:cxn ang="0">
                  <a:pos x="299" y="0"/>
                </a:cxn>
                <a:cxn ang="0">
                  <a:pos x="311" y="1"/>
                </a:cxn>
                <a:cxn ang="0">
                  <a:pos x="316" y="7"/>
                </a:cxn>
                <a:cxn ang="0">
                  <a:pos x="318" y="33"/>
                </a:cxn>
                <a:cxn ang="0">
                  <a:pos x="318" y="62"/>
                </a:cxn>
                <a:cxn ang="0">
                  <a:pos x="310" y="79"/>
                </a:cxn>
                <a:cxn ang="0">
                  <a:pos x="296" y="77"/>
                </a:cxn>
                <a:cxn ang="0">
                  <a:pos x="286" y="74"/>
                </a:cxn>
                <a:cxn ang="0">
                  <a:pos x="286" y="58"/>
                </a:cxn>
                <a:cxn ang="0">
                  <a:pos x="286" y="42"/>
                </a:cxn>
                <a:cxn ang="0">
                  <a:pos x="271" y="57"/>
                </a:cxn>
                <a:cxn ang="0">
                  <a:pos x="257" y="73"/>
                </a:cxn>
                <a:cxn ang="0">
                  <a:pos x="242" y="79"/>
                </a:cxn>
                <a:cxn ang="0">
                  <a:pos x="229" y="79"/>
                </a:cxn>
                <a:cxn ang="0">
                  <a:pos x="214" y="70"/>
                </a:cxn>
                <a:cxn ang="0">
                  <a:pos x="198" y="54"/>
                </a:cxn>
                <a:cxn ang="0">
                  <a:pos x="186" y="43"/>
                </a:cxn>
                <a:cxn ang="0">
                  <a:pos x="186" y="57"/>
                </a:cxn>
                <a:cxn ang="0">
                  <a:pos x="186" y="68"/>
                </a:cxn>
                <a:cxn ang="0">
                  <a:pos x="180" y="76"/>
                </a:cxn>
                <a:cxn ang="0">
                  <a:pos x="168" y="79"/>
                </a:cxn>
                <a:cxn ang="0">
                  <a:pos x="108" y="79"/>
                </a:cxn>
                <a:cxn ang="0">
                  <a:pos x="43" y="79"/>
                </a:cxn>
                <a:cxn ang="0">
                  <a:pos x="10" y="77"/>
                </a:cxn>
                <a:cxn ang="0">
                  <a:pos x="1" y="71"/>
                </a:cxn>
                <a:cxn ang="0">
                  <a:pos x="0" y="8"/>
                </a:cxn>
                <a:cxn ang="0">
                  <a:pos x="7" y="1"/>
                </a:cxn>
              </a:cxnLst>
              <a:rect l="0" t="0" r="r" b="b"/>
              <a:pathLst>
                <a:path w="319" h="80">
                  <a:moveTo>
                    <a:pt x="22" y="0"/>
                  </a:moveTo>
                  <a:lnTo>
                    <a:pt x="108" y="0"/>
                  </a:lnTo>
                  <a:lnTo>
                    <a:pt x="109" y="0"/>
                  </a:lnTo>
                  <a:lnTo>
                    <a:pt x="112" y="0"/>
                  </a:lnTo>
                  <a:lnTo>
                    <a:pt x="115" y="0"/>
                  </a:lnTo>
                  <a:lnTo>
                    <a:pt x="117" y="0"/>
                  </a:lnTo>
                  <a:lnTo>
                    <a:pt x="119" y="0"/>
                  </a:lnTo>
                  <a:lnTo>
                    <a:pt x="121" y="1"/>
                  </a:lnTo>
                  <a:lnTo>
                    <a:pt x="123" y="1"/>
                  </a:lnTo>
                  <a:lnTo>
                    <a:pt x="124" y="2"/>
                  </a:lnTo>
                  <a:lnTo>
                    <a:pt x="125" y="4"/>
                  </a:lnTo>
                  <a:lnTo>
                    <a:pt x="127" y="4"/>
                  </a:lnTo>
                  <a:lnTo>
                    <a:pt x="127" y="5"/>
                  </a:lnTo>
                  <a:lnTo>
                    <a:pt x="128" y="7"/>
                  </a:lnTo>
                  <a:lnTo>
                    <a:pt x="128" y="8"/>
                  </a:lnTo>
                  <a:lnTo>
                    <a:pt x="128" y="10"/>
                  </a:lnTo>
                  <a:lnTo>
                    <a:pt x="128" y="11"/>
                  </a:lnTo>
                  <a:lnTo>
                    <a:pt x="128" y="14"/>
                  </a:lnTo>
                  <a:lnTo>
                    <a:pt x="128" y="16"/>
                  </a:lnTo>
                  <a:lnTo>
                    <a:pt x="128" y="17"/>
                  </a:lnTo>
                  <a:lnTo>
                    <a:pt x="128" y="19"/>
                  </a:lnTo>
                  <a:lnTo>
                    <a:pt x="128" y="20"/>
                  </a:lnTo>
                  <a:lnTo>
                    <a:pt x="128" y="21"/>
                  </a:lnTo>
                  <a:lnTo>
                    <a:pt x="128" y="23"/>
                  </a:lnTo>
                  <a:lnTo>
                    <a:pt x="128" y="24"/>
                  </a:lnTo>
                  <a:lnTo>
                    <a:pt x="128" y="26"/>
                  </a:lnTo>
                  <a:lnTo>
                    <a:pt x="128" y="27"/>
                  </a:lnTo>
                  <a:lnTo>
                    <a:pt x="128" y="29"/>
                  </a:lnTo>
                  <a:lnTo>
                    <a:pt x="128" y="30"/>
                  </a:lnTo>
                  <a:lnTo>
                    <a:pt x="128" y="32"/>
                  </a:lnTo>
                  <a:lnTo>
                    <a:pt x="128" y="33"/>
                  </a:lnTo>
                  <a:lnTo>
                    <a:pt x="128" y="35"/>
                  </a:lnTo>
                  <a:lnTo>
                    <a:pt x="128" y="36"/>
                  </a:lnTo>
                  <a:lnTo>
                    <a:pt x="128" y="38"/>
                  </a:lnTo>
                  <a:lnTo>
                    <a:pt x="128" y="39"/>
                  </a:lnTo>
                  <a:lnTo>
                    <a:pt x="128" y="40"/>
                  </a:lnTo>
                  <a:lnTo>
                    <a:pt x="127" y="40"/>
                  </a:lnTo>
                  <a:lnTo>
                    <a:pt x="125" y="40"/>
                  </a:lnTo>
                  <a:lnTo>
                    <a:pt x="124" y="40"/>
                  </a:lnTo>
                  <a:lnTo>
                    <a:pt x="123" y="40"/>
                  </a:lnTo>
                  <a:lnTo>
                    <a:pt x="121" y="40"/>
                  </a:lnTo>
                  <a:lnTo>
                    <a:pt x="120" y="40"/>
                  </a:lnTo>
                  <a:lnTo>
                    <a:pt x="119" y="40"/>
                  </a:lnTo>
                  <a:lnTo>
                    <a:pt x="116" y="40"/>
                  </a:lnTo>
                  <a:lnTo>
                    <a:pt x="115" y="40"/>
                  </a:lnTo>
                  <a:lnTo>
                    <a:pt x="113" y="40"/>
                  </a:lnTo>
                  <a:lnTo>
                    <a:pt x="112" y="40"/>
                  </a:lnTo>
                  <a:lnTo>
                    <a:pt x="111" y="40"/>
                  </a:lnTo>
                  <a:lnTo>
                    <a:pt x="109" y="40"/>
                  </a:lnTo>
                  <a:lnTo>
                    <a:pt x="108" y="40"/>
                  </a:lnTo>
                  <a:lnTo>
                    <a:pt x="107" y="40"/>
                  </a:lnTo>
                  <a:lnTo>
                    <a:pt x="106" y="40"/>
                  </a:lnTo>
                  <a:lnTo>
                    <a:pt x="104" y="40"/>
                  </a:lnTo>
                  <a:lnTo>
                    <a:pt x="104" y="39"/>
                  </a:lnTo>
                  <a:lnTo>
                    <a:pt x="104" y="38"/>
                  </a:lnTo>
                  <a:lnTo>
                    <a:pt x="104" y="36"/>
                  </a:lnTo>
                  <a:lnTo>
                    <a:pt x="104" y="35"/>
                  </a:lnTo>
                  <a:lnTo>
                    <a:pt x="104" y="33"/>
                  </a:lnTo>
                  <a:lnTo>
                    <a:pt x="104" y="32"/>
                  </a:lnTo>
                  <a:lnTo>
                    <a:pt x="104" y="30"/>
                  </a:lnTo>
                  <a:lnTo>
                    <a:pt x="103" y="30"/>
                  </a:lnTo>
                  <a:lnTo>
                    <a:pt x="103" y="29"/>
                  </a:lnTo>
                  <a:lnTo>
                    <a:pt x="102" y="29"/>
                  </a:lnTo>
                  <a:lnTo>
                    <a:pt x="100" y="27"/>
                  </a:lnTo>
                  <a:lnTo>
                    <a:pt x="99" y="27"/>
                  </a:lnTo>
                  <a:lnTo>
                    <a:pt x="98" y="27"/>
                  </a:lnTo>
                  <a:lnTo>
                    <a:pt x="96" y="27"/>
                  </a:lnTo>
                  <a:lnTo>
                    <a:pt x="95" y="27"/>
                  </a:lnTo>
                  <a:lnTo>
                    <a:pt x="92" y="27"/>
                  </a:lnTo>
                  <a:lnTo>
                    <a:pt x="88" y="27"/>
                  </a:lnTo>
                  <a:lnTo>
                    <a:pt x="86" y="27"/>
                  </a:lnTo>
                  <a:lnTo>
                    <a:pt x="82" y="27"/>
                  </a:lnTo>
                  <a:lnTo>
                    <a:pt x="79" y="27"/>
                  </a:lnTo>
                  <a:lnTo>
                    <a:pt x="75" y="27"/>
                  </a:lnTo>
                  <a:lnTo>
                    <a:pt x="71" y="27"/>
                  </a:lnTo>
                  <a:lnTo>
                    <a:pt x="68" y="27"/>
                  </a:lnTo>
                  <a:lnTo>
                    <a:pt x="64" y="27"/>
                  </a:lnTo>
                  <a:lnTo>
                    <a:pt x="62" y="27"/>
                  </a:lnTo>
                  <a:lnTo>
                    <a:pt x="58" y="27"/>
                  </a:lnTo>
                  <a:lnTo>
                    <a:pt x="54" y="27"/>
                  </a:lnTo>
                  <a:lnTo>
                    <a:pt x="50" y="27"/>
                  </a:lnTo>
                  <a:lnTo>
                    <a:pt x="47" y="27"/>
                  </a:lnTo>
                  <a:lnTo>
                    <a:pt x="43" y="27"/>
                  </a:lnTo>
                  <a:lnTo>
                    <a:pt x="38" y="27"/>
                  </a:lnTo>
                  <a:lnTo>
                    <a:pt x="37" y="27"/>
                  </a:lnTo>
                  <a:lnTo>
                    <a:pt x="35" y="27"/>
                  </a:lnTo>
                  <a:lnTo>
                    <a:pt x="34" y="27"/>
                  </a:lnTo>
                  <a:lnTo>
                    <a:pt x="33" y="29"/>
                  </a:lnTo>
                  <a:lnTo>
                    <a:pt x="31" y="29"/>
                  </a:lnTo>
                  <a:lnTo>
                    <a:pt x="31" y="30"/>
                  </a:lnTo>
                  <a:lnTo>
                    <a:pt x="30" y="30"/>
                  </a:lnTo>
                  <a:lnTo>
                    <a:pt x="30" y="32"/>
                  </a:lnTo>
                  <a:lnTo>
                    <a:pt x="30" y="33"/>
                  </a:lnTo>
                  <a:lnTo>
                    <a:pt x="30" y="35"/>
                  </a:lnTo>
                  <a:lnTo>
                    <a:pt x="30" y="36"/>
                  </a:lnTo>
                  <a:lnTo>
                    <a:pt x="30" y="38"/>
                  </a:lnTo>
                  <a:lnTo>
                    <a:pt x="30" y="39"/>
                  </a:lnTo>
                  <a:lnTo>
                    <a:pt x="30" y="40"/>
                  </a:lnTo>
                  <a:lnTo>
                    <a:pt x="30" y="42"/>
                  </a:lnTo>
                  <a:lnTo>
                    <a:pt x="30" y="43"/>
                  </a:lnTo>
                  <a:lnTo>
                    <a:pt x="30" y="45"/>
                  </a:lnTo>
                  <a:lnTo>
                    <a:pt x="30" y="46"/>
                  </a:lnTo>
                  <a:lnTo>
                    <a:pt x="30" y="48"/>
                  </a:lnTo>
                  <a:lnTo>
                    <a:pt x="30" y="49"/>
                  </a:lnTo>
                  <a:lnTo>
                    <a:pt x="30" y="51"/>
                  </a:lnTo>
                  <a:lnTo>
                    <a:pt x="30" y="52"/>
                  </a:lnTo>
                  <a:lnTo>
                    <a:pt x="31" y="52"/>
                  </a:lnTo>
                  <a:lnTo>
                    <a:pt x="31" y="54"/>
                  </a:lnTo>
                  <a:lnTo>
                    <a:pt x="33" y="54"/>
                  </a:lnTo>
                  <a:lnTo>
                    <a:pt x="34" y="54"/>
                  </a:lnTo>
                  <a:lnTo>
                    <a:pt x="35" y="55"/>
                  </a:lnTo>
                  <a:lnTo>
                    <a:pt x="37" y="55"/>
                  </a:lnTo>
                  <a:lnTo>
                    <a:pt x="39" y="55"/>
                  </a:lnTo>
                  <a:lnTo>
                    <a:pt x="42" y="55"/>
                  </a:lnTo>
                  <a:lnTo>
                    <a:pt x="50" y="55"/>
                  </a:lnTo>
                  <a:lnTo>
                    <a:pt x="56" y="55"/>
                  </a:lnTo>
                  <a:lnTo>
                    <a:pt x="64" y="55"/>
                  </a:lnTo>
                  <a:lnTo>
                    <a:pt x="71" y="55"/>
                  </a:lnTo>
                  <a:lnTo>
                    <a:pt x="79" y="55"/>
                  </a:lnTo>
                  <a:lnTo>
                    <a:pt x="87" y="55"/>
                  </a:lnTo>
                  <a:lnTo>
                    <a:pt x="94" y="55"/>
                  </a:lnTo>
                  <a:lnTo>
                    <a:pt x="102" y="55"/>
                  </a:lnTo>
                  <a:lnTo>
                    <a:pt x="108" y="55"/>
                  </a:lnTo>
                  <a:lnTo>
                    <a:pt x="116" y="55"/>
                  </a:lnTo>
                  <a:lnTo>
                    <a:pt x="124" y="55"/>
                  </a:lnTo>
                  <a:lnTo>
                    <a:pt x="131" y="55"/>
                  </a:lnTo>
                  <a:lnTo>
                    <a:pt x="139" y="55"/>
                  </a:lnTo>
                  <a:lnTo>
                    <a:pt x="145" y="55"/>
                  </a:lnTo>
                  <a:lnTo>
                    <a:pt x="157" y="55"/>
                  </a:lnTo>
                  <a:lnTo>
                    <a:pt x="157" y="54"/>
                  </a:lnTo>
                  <a:lnTo>
                    <a:pt x="157" y="51"/>
                  </a:lnTo>
                  <a:lnTo>
                    <a:pt x="157" y="48"/>
                  </a:lnTo>
                  <a:lnTo>
                    <a:pt x="157" y="45"/>
                  </a:lnTo>
                  <a:lnTo>
                    <a:pt x="157" y="42"/>
                  </a:lnTo>
                  <a:lnTo>
                    <a:pt x="157" y="40"/>
                  </a:lnTo>
                  <a:lnTo>
                    <a:pt x="157" y="38"/>
                  </a:lnTo>
                  <a:lnTo>
                    <a:pt x="157" y="35"/>
                  </a:lnTo>
                  <a:lnTo>
                    <a:pt x="157" y="32"/>
                  </a:lnTo>
                  <a:lnTo>
                    <a:pt x="157" y="30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7" y="21"/>
                  </a:lnTo>
                  <a:lnTo>
                    <a:pt x="157" y="19"/>
                  </a:lnTo>
                  <a:lnTo>
                    <a:pt x="157" y="16"/>
                  </a:lnTo>
                  <a:lnTo>
                    <a:pt x="157" y="11"/>
                  </a:lnTo>
                  <a:lnTo>
                    <a:pt x="157" y="10"/>
                  </a:lnTo>
                  <a:lnTo>
                    <a:pt x="157" y="8"/>
                  </a:lnTo>
                  <a:lnTo>
                    <a:pt x="157" y="5"/>
                  </a:lnTo>
                  <a:lnTo>
                    <a:pt x="157" y="4"/>
                  </a:lnTo>
                  <a:lnTo>
                    <a:pt x="159" y="4"/>
                  </a:lnTo>
                  <a:lnTo>
                    <a:pt x="159" y="2"/>
                  </a:lnTo>
                  <a:lnTo>
                    <a:pt x="160" y="2"/>
                  </a:lnTo>
                  <a:lnTo>
                    <a:pt x="160" y="1"/>
                  </a:lnTo>
                  <a:lnTo>
                    <a:pt x="162" y="1"/>
                  </a:lnTo>
                  <a:lnTo>
                    <a:pt x="162" y="0"/>
                  </a:lnTo>
                  <a:lnTo>
                    <a:pt x="164" y="0"/>
                  </a:lnTo>
                  <a:lnTo>
                    <a:pt x="166" y="0"/>
                  </a:lnTo>
                  <a:lnTo>
                    <a:pt x="168" y="0"/>
                  </a:lnTo>
                  <a:lnTo>
                    <a:pt x="170" y="0"/>
                  </a:lnTo>
                  <a:lnTo>
                    <a:pt x="173" y="0"/>
                  </a:lnTo>
                  <a:lnTo>
                    <a:pt x="174" y="0"/>
                  </a:lnTo>
                  <a:lnTo>
                    <a:pt x="176" y="0"/>
                  </a:lnTo>
                  <a:lnTo>
                    <a:pt x="177" y="0"/>
                  </a:lnTo>
                  <a:lnTo>
                    <a:pt x="178" y="0"/>
                  </a:lnTo>
                  <a:lnTo>
                    <a:pt x="180" y="0"/>
                  </a:lnTo>
                  <a:lnTo>
                    <a:pt x="181" y="0"/>
                  </a:lnTo>
                  <a:lnTo>
                    <a:pt x="182" y="0"/>
                  </a:lnTo>
                  <a:lnTo>
                    <a:pt x="184" y="0"/>
                  </a:lnTo>
                  <a:lnTo>
                    <a:pt x="185" y="0"/>
                  </a:lnTo>
                  <a:lnTo>
                    <a:pt x="186" y="0"/>
                  </a:lnTo>
                  <a:lnTo>
                    <a:pt x="188" y="0"/>
                  </a:lnTo>
                  <a:lnTo>
                    <a:pt x="189" y="0"/>
                  </a:lnTo>
                  <a:lnTo>
                    <a:pt x="189" y="1"/>
                  </a:lnTo>
                  <a:lnTo>
                    <a:pt x="190" y="1"/>
                  </a:lnTo>
                  <a:lnTo>
                    <a:pt x="190" y="2"/>
                  </a:lnTo>
                  <a:lnTo>
                    <a:pt x="192" y="4"/>
                  </a:lnTo>
                  <a:lnTo>
                    <a:pt x="193" y="5"/>
                  </a:lnTo>
                  <a:lnTo>
                    <a:pt x="197" y="8"/>
                  </a:lnTo>
                  <a:lnTo>
                    <a:pt x="200" y="10"/>
                  </a:lnTo>
                  <a:lnTo>
                    <a:pt x="202" y="14"/>
                  </a:lnTo>
                  <a:lnTo>
                    <a:pt x="205" y="16"/>
                  </a:lnTo>
                  <a:lnTo>
                    <a:pt x="208" y="19"/>
                  </a:lnTo>
                  <a:lnTo>
                    <a:pt x="210" y="21"/>
                  </a:lnTo>
                  <a:lnTo>
                    <a:pt x="214" y="24"/>
                  </a:lnTo>
                  <a:lnTo>
                    <a:pt x="217" y="27"/>
                  </a:lnTo>
                  <a:lnTo>
                    <a:pt x="219" y="30"/>
                  </a:lnTo>
                  <a:lnTo>
                    <a:pt x="222" y="33"/>
                  </a:lnTo>
                  <a:lnTo>
                    <a:pt x="225" y="36"/>
                  </a:lnTo>
                  <a:lnTo>
                    <a:pt x="227" y="39"/>
                  </a:lnTo>
                  <a:lnTo>
                    <a:pt x="231" y="42"/>
                  </a:lnTo>
                  <a:lnTo>
                    <a:pt x="234" y="45"/>
                  </a:lnTo>
                  <a:lnTo>
                    <a:pt x="238" y="48"/>
                  </a:lnTo>
                  <a:lnTo>
                    <a:pt x="239" y="48"/>
                  </a:lnTo>
                  <a:lnTo>
                    <a:pt x="242" y="45"/>
                  </a:lnTo>
                  <a:lnTo>
                    <a:pt x="245" y="42"/>
                  </a:lnTo>
                  <a:lnTo>
                    <a:pt x="247" y="39"/>
                  </a:lnTo>
                  <a:lnTo>
                    <a:pt x="250" y="36"/>
                  </a:lnTo>
                  <a:lnTo>
                    <a:pt x="253" y="33"/>
                  </a:lnTo>
                  <a:lnTo>
                    <a:pt x="255" y="30"/>
                  </a:lnTo>
                  <a:lnTo>
                    <a:pt x="258" y="27"/>
                  </a:lnTo>
                  <a:lnTo>
                    <a:pt x="261" y="26"/>
                  </a:lnTo>
                  <a:lnTo>
                    <a:pt x="263" y="23"/>
                  </a:lnTo>
                  <a:lnTo>
                    <a:pt x="266" y="20"/>
                  </a:lnTo>
                  <a:lnTo>
                    <a:pt x="268" y="17"/>
                  </a:lnTo>
                  <a:lnTo>
                    <a:pt x="271" y="14"/>
                  </a:lnTo>
                  <a:lnTo>
                    <a:pt x="274" y="11"/>
                  </a:lnTo>
                  <a:lnTo>
                    <a:pt x="276" y="8"/>
                  </a:lnTo>
                  <a:lnTo>
                    <a:pt x="280" y="4"/>
                  </a:lnTo>
                  <a:lnTo>
                    <a:pt x="280" y="2"/>
                  </a:lnTo>
                  <a:lnTo>
                    <a:pt x="282" y="2"/>
                  </a:lnTo>
                  <a:lnTo>
                    <a:pt x="282" y="1"/>
                  </a:lnTo>
                  <a:lnTo>
                    <a:pt x="283" y="1"/>
                  </a:lnTo>
                  <a:lnTo>
                    <a:pt x="283" y="0"/>
                  </a:lnTo>
                  <a:lnTo>
                    <a:pt x="284" y="0"/>
                  </a:lnTo>
                  <a:lnTo>
                    <a:pt x="286" y="0"/>
                  </a:lnTo>
                  <a:lnTo>
                    <a:pt x="287" y="0"/>
                  </a:lnTo>
                  <a:lnTo>
                    <a:pt x="288" y="0"/>
                  </a:lnTo>
                  <a:lnTo>
                    <a:pt x="290" y="0"/>
                  </a:lnTo>
                  <a:lnTo>
                    <a:pt x="291" y="0"/>
                  </a:lnTo>
                  <a:lnTo>
                    <a:pt x="294" y="0"/>
                  </a:lnTo>
                  <a:lnTo>
                    <a:pt x="295" y="0"/>
                  </a:lnTo>
                  <a:lnTo>
                    <a:pt x="296" y="0"/>
                  </a:lnTo>
                  <a:lnTo>
                    <a:pt x="298" y="0"/>
                  </a:lnTo>
                  <a:lnTo>
                    <a:pt x="299" y="0"/>
                  </a:lnTo>
                  <a:lnTo>
                    <a:pt x="300" y="0"/>
                  </a:lnTo>
                  <a:lnTo>
                    <a:pt x="302" y="0"/>
                  </a:lnTo>
                  <a:lnTo>
                    <a:pt x="303" y="0"/>
                  </a:lnTo>
                  <a:lnTo>
                    <a:pt x="306" y="0"/>
                  </a:lnTo>
                  <a:lnTo>
                    <a:pt x="308" y="0"/>
                  </a:lnTo>
                  <a:lnTo>
                    <a:pt x="310" y="0"/>
                  </a:lnTo>
                  <a:lnTo>
                    <a:pt x="311" y="1"/>
                  </a:lnTo>
                  <a:lnTo>
                    <a:pt x="312" y="1"/>
                  </a:lnTo>
                  <a:lnTo>
                    <a:pt x="314" y="1"/>
                  </a:lnTo>
                  <a:lnTo>
                    <a:pt x="314" y="2"/>
                  </a:lnTo>
                  <a:lnTo>
                    <a:pt x="315" y="2"/>
                  </a:lnTo>
                  <a:lnTo>
                    <a:pt x="316" y="4"/>
                  </a:lnTo>
                  <a:lnTo>
                    <a:pt x="316" y="5"/>
                  </a:lnTo>
                  <a:lnTo>
                    <a:pt x="316" y="7"/>
                  </a:lnTo>
                  <a:lnTo>
                    <a:pt x="318" y="8"/>
                  </a:lnTo>
                  <a:lnTo>
                    <a:pt x="318" y="11"/>
                  </a:lnTo>
                  <a:lnTo>
                    <a:pt x="318" y="16"/>
                  </a:lnTo>
                  <a:lnTo>
                    <a:pt x="318" y="20"/>
                  </a:lnTo>
                  <a:lnTo>
                    <a:pt x="318" y="24"/>
                  </a:lnTo>
                  <a:lnTo>
                    <a:pt x="318" y="29"/>
                  </a:lnTo>
                  <a:lnTo>
                    <a:pt x="318" y="33"/>
                  </a:lnTo>
                  <a:lnTo>
                    <a:pt x="318" y="38"/>
                  </a:lnTo>
                  <a:lnTo>
                    <a:pt x="318" y="42"/>
                  </a:lnTo>
                  <a:lnTo>
                    <a:pt x="318" y="45"/>
                  </a:lnTo>
                  <a:lnTo>
                    <a:pt x="318" y="49"/>
                  </a:lnTo>
                  <a:lnTo>
                    <a:pt x="318" y="54"/>
                  </a:lnTo>
                  <a:lnTo>
                    <a:pt x="318" y="58"/>
                  </a:lnTo>
                  <a:lnTo>
                    <a:pt x="318" y="62"/>
                  </a:lnTo>
                  <a:lnTo>
                    <a:pt x="318" y="67"/>
                  </a:lnTo>
                  <a:lnTo>
                    <a:pt x="318" y="71"/>
                  </a:lnTo>
                  <a:lnTo>
                    <a:pt x="318" y="79"/>
                  </a:lnTo>
                  <a:lnTo>
                    <a:pt x="316" y="79"/>
                  </a:lnTo>
                  <a:lnTo>
                    <a:pt x="314" y="79"/>
                  </a:lnTo>
                  <a:lnTo>
                    <a:pt x="312" y="79"/>
                  </a:lnTo>
                  <a:lnTo>
                    <a:pt x="310" y="79"/>
                  </a:lnTo>
                  <a:lnTo>
                    <a:pt x="308" y="79"/>
                  </a:lnTo>
                  <a:lnTo>
                    <a:pt x="306" y="79"/>
                  </a:lnTo>
                  <a:lnTo>
                    <a:pt x="304" y="77"/>
                  </a:lnTo>
                  <a:lnTo>
                    <a:pt x="302" y="77"/>
                  </a:lnTo>
                  <a:lnTo>
                    <a:pt x="300" y="77"/>
                  </a:lnTo>
                  <a:lnTo>
                    <a:pt x="298" y="77"/>
                  </a:lnTo>
                  <a:lnTo>
                    <a:pt x="296" y="77"/>
                  </a:lnTo>
                  <a:lnTo>
                    <a:pt x="294" y="77"/>
                  </a:lnTo>
                  <a:lnTo>
                    <a:pt x="292" y="77"/>
                  </a:lnTo>
                  <a:lnTo>
                    <a:pt x="290" y="77"/>
                  </a:lnTo>
                  <a:lnTo>
                    <a:pt x="288" y="77"/>
                  </a:lnTo>
                  <a:lnTo>
                    <a:pt x="286" y="77"/>
                  </a:lnTo>
                  <a:lnTo>
                    <a:pt x="286" y="76"/>
                  </a:lnTo>
                  <a:lnTo>
                    <a:pt x="286" y="74"/>
                  </a:lnTo>
                  <a:lnTo>
                    <a:pt x="286" y="73"/>
                  </a:lnTo>
                  <a:lnTo>
                    <a:pt x="286" y="70"/>
                  </a:lnTo>
                  <a:lnTo>
                    <a:pt x="286" y="68"/>
                  </a:lnTo>
                  <a:lnTo>
                    <a:pt x="286" y="65"/>
                  </a:lnTo>
                  <a:lnTo>
                    <a:pt x="286" y="64"/>
                  </a:lnTo>
                  <a:lnTo>
                    <a:pt x="286" y="61"/>
                  </a:lnTo>
                  <a:lnTo>
                    <a:pt x="286" y="58"/>
                  </a:lnTo>
                  <a:lnTo>
                    <a:pt x="286" y="57"/>
                  </a:lnTo>
                  <a:lnTo>
                    <a:pt x="286" y="54"/>
                  </a:lnTo>
                  <a:lnTo>
                    <a:pt x="286" y="52"/>
                  </a:lnTo>
                  <a:lnTo>
                    <a:pt x="286" y="51"/>
                  </a:lnTo>
                  <a:lnTo>
                    <a:pt x="286" y="48"/>
                  </a:lnTo>
                  <a:lnTo>
                    <a:pt x="286" y="45"/>
                  </a:lnTo>
                  <a:lnTo>
                    <a:pt x="286" y="42"/>
                  </a:lnTo>
                  <a:lnTo>
                    <a:pt x="283" y="43"/>
                  </a:lnTo>
                  <a:lnTo>
                    <a:pt x="282" y="45"/>
                  </a:lnTo>
                  <a:lnTo>
                    <a:pt x="280" y="48"/>
                  </a:lnTo>
                  <a:lnTo>
                    <a:pt x="278" y="51"/>
                  </a:lnTo>
                  <a:lnTo>
                    <a:pt x="275" y="52"/>
                  </a:lnTo>
                  <a:lnTo>
                    <a:pt x="274" y="55"/>
                  </a:lnTo>
                  <a:lnTo>
                    <a:pt x="271" y="57"/>
                  </a:lnTo>
                  <a:lnTo>
                    <a:pt x="270" y="59"/>
                  </a:lnTo>
                  <a:lnTo>
                    <a:pt x="267" y="61"/>
                  </a:lnTo>
                  <a:lnTo>
                    <a:pt x="266" y="64"/>
                  </a:lnTo>
                  <a:lnTo>
                    <a:pt x="263" y="65"/>
                  </a:lnTo>
                  <a:lnTo>
                    <a:pt x="262" y="68"/>
                  </a:lnTo>
                  <a:lnTo>
                    <a:pt x="259" y="70"/>
                  </a:lnTo>
                  <a:lnTo>
                    <a:pt x="257" y="73"/>
                  </a:lnTo>
                  <a:lnTo>
                    <a:pt x="255" y="76"/>
                  </a:lnTo>
                  <a:lnTo>
                    <a:pt x="251" y="79"/>
                  </a:lnTo>
                  <a:lnTo>
                    <a:pt x="249" y="79"/>
                  </a:lnTo>
                  <a:lnTo>
                    <a:pt x="247" y="79"/>
                  </a:lnTo>
                  <a:lnTo>
                    <a:pt x="246" y="79"/>
                  </a:lnTo>
                  <a:lnTo>
                    <a:pt x="243" y="79"/>
                  </a:lnTo>
                  <a:lnTo>
                    <a:pt x="242" y="79"/>
                  </a:lnTo>
                  <a:lnTo>
                    <a:pt x="239" y="79"/>
                  </a:lnTo>
                  <a:lnTo>
                    <a:pt x="238" y="79"/>
                  </a:lnTo>
                  <a:lnTo>
                    <a:pt x="237" y="79"/>
                  </a:lnTo>
                  <a:lnTo>
                    <a:pt x="234" y="79"/>
                  </a:lnTo>
                  <a:lnTo>
                    <a:pt x="233" y="79"/>
                  </a:lnTo>
                  <a:lnTo>
                    <a:pt x="231" y="79"/>
                  </a:lnTo>
                  <a:lnTo>
                    <a:pt x="229" y="79"/>
                  </a:lnTo>
                  <a:lnTo>
                    <a:pt x="227" y="79"/>
                  </a:lnTo>
                  <a:lnTo>
                    <a:pt x="225" y="79"/>
                  </a:lnTo>
                  <a:lnTo>
                    <a:pt x="223" y="79"/>
                  </a:lnTo>
                  <a:lnTo>
                    <a:pt x="222" y="77"/>
                  </a:lnTo>
                  <a:lnTo>
                    <a:pt x="219" y="74"/>
                  </a:lnTo>
                  <a:lnTo>
                    <a:pt x="217" y="73"/>
                  </a:lnTo>
                  <a:lnTo>
                    <a:pt x="214" y="70"/>
                  </a:lnTo>
                  <a:lnTo>
                    <a:pt x="212" y="67"/>
                  </a:lnTo>
                  <a:lnTo>
                    <a:pt x="210" y="65"/>
                  </a:lnTo>
                  <a:lnTo>
                    <a:pt x="208" y="62"/>
                  </a:lnTo>
                  <a:lnTo>
                    <a:pt x="205" y="59"/>
                  </a:lnTo>
                  <a:lnTo>
                    <a:pt x="204" y="58"/>
                  </a:lnTo>
                  <a:lnTo>
                    <a:pt x="201" y="55"/>
                  </a:lnTo>
                  <a:lnTo>
                    <a:pt x="198" y="54"/>
                  </a:lnTo>
                  <a:lnTo>
                    <a:pt x="197" y="51"/>
                  </a:lnTo>
                  <a:lnTo>
                    <a:pt x="194" y="48"/>
                  </a:lnTo>
                  <a:lnTo>
                    <a:pt x="192" y="46"/>
                  </a:lnTo>
                  <a:lnTo>
                    <a:pt x="190" y="43"/>
                  </a:lnTo>
                  <a:lnTo>
                    <a:pt x="186" y="40"/>
                  </a:lnTo>
                  <a:lnTo>
                    <a:pt x="186" y="42"/>
                  </a:lnTo>
                  <a:lnTo>
                    <a:pt x="186" y="43"/>
                  </a:lnTo>
                  <a:lnTo>
                    <a:pt x="186" y="45"/>
                  </a:lnTo>
                  <a:lnTo>
                    <a:pt x="186" y="48"/>
                  </a:lnTo>
                  <a:lnTo>
                    <a:pt x="186" y="49"/>
                  </a:lnTo>
                  <a:lnTo>
                    <a:pt x="186" y="51"/>
                  </a:lnTo>
                  <a:lnTo>
                    <a:pt x="186" y="54"/>
                  </a:lnTo>
                  <a:lnTo>
                    <a:pt x="186" y="55"/>
                  </a:lnTo>
                  <a:lnTo>
                    <a:pt x="186" y="57"/>
                  </a:lnTo>
                  <a:lnTo>
                    <a:pt x="186" y="58"/>
                  </a:lnTo>
                  <a:lnTo>
                    <a:pt x="186" y="61"/>
                  </a:lnTo>
                  <a:lnTo>
                    <a:pt x="186" y="62"/>
                  </a:lnTo>
                  <a:lnTo>
                    <a:pt x="186" y="64"/>
                  </a:lnTo>
                  <a:lnTo>
                    <a:pt x="186" y="65"/>
                  </a:lnTo>
                  <a:lnTo>
                    <a:pt x="186" y="67"/>
                  </a:lnTo>
                  <a:lnTo>
                    <a:pt x="186" y="68"/>
                  </a:lnTo>
                  <a:lnTo>
                    <a:pt x="186" y="70"/>
                  </a:lnTo>
                  <a:lnTo>
                    <a:pt x="185" y="70"/>
                  </a:lnTo>
                  <a:lnTo>
                    <a:pt x="185" y="71"/>
                  </a:lnTo>
                  <a:lnTo>
                    <a:pt x="184" y="73"/>
                  </a:lnTo>
                  <a:lnTo>
                    <a:pt x="182" y="74"/>
                  </a:lnTo>
                  <a:lnTo>
                    <a:pt x="181" y="74"/>
                  </a:lnTo>
                  <a:lnTo>
                    <a:pt x="180" y="76"/>
                  </a:lnTo>
                  <a:lnTo>
                    <a:pt x="178" y="76"/>
                  </a:lnTo>
                  <a:lnTo>
                    <a:pt x="177" y="76"/>
                  </a:lnTo>
                  <a:lnTo>
                    <a:pt x="176" y="77"/>
                  </a:lnTo>
                  <a:lnTo>
                    <a:pt x="174" y="77"/>
                  </a:lnTo>
                  <a:lnTo>
                    <a:pt x="173" y="77"/>
                  </a:lnTo>
                  <a:lnTo>
                    <a:pt x="170" y="79"/>
                  </a:lnTo>
                  <a:lnTo>
                    <a:pt x="168" y="79"/>
                  </a:lnTo>
                  <a:lnTo>
                    <a:pt x="162" y="79"/>
                  </a:lnTo>
                  <a:lnTo>
                    <a:pt x="155" y="79"/>
                  </a:lnTo>
                  <a:lnTo>
                    <a:pt x="145" y="79"/>
                  </a:lnTo>
                  <a:lnTo>
                    <a:pt x="136" y="79"/>
                  </a:lnTo>
                  <a:lnTo>
                    <a:pt x="127" y="79"/>
                  </a:lnTo>
                  <a:lnTo>
                    <a:pt x="117" y="79"/>
                  </a:lnTo>
                  <a:lnTo>
                    <a:pt x="108" y="79"/>
                  </a:lnTo>
                  <a:lnTo>
                    <a:pt x="99" y="79"/>
                  </a:lnTo>
                  <a:lnTo>
                    <a:pt x="90" y="79"/>
                  </a:lnTo>
                  <a:lnTo>
                    <a:pt x="80" y="79"/>
                  </a:lnTo>
                  <a:lnTo>
                    <a:pt x="71" y="79"/>
                  </a:lnTo>
                  <a:lnTo>
                    <a:pt x="62" y="79"/>
                  </a:lnTo>
                  <a:lnTo>
                    <a:pt x="53" y="79"/>
                  </a:lnTo>
                  <a:lnTo>
                    <a:pt x="43" y="79"/>
                  </a:lnTo>
                  <a:lnTo>
                    <a:pt x="34" y="79"/>
                  </a:lnTo>
                  <a:lnTo>
                    <a:pt x="19" y="79"/>
                  </a:lnTo>
                  <a:lnTo>
                    <a:pt x="18" y="79"/>
                  </a:lnTo>
                  <a:lnTo>
                    <a:pt x="17" y="79"/>
                  </a:lnTo>
                  <a:lnTo>
                    <a:pt x="14" y="79"/>
                  </a:lnTo>
                  <a:lnTo>
                    <a:pt x="11" y="77"/>
                  </a:lnTo>
                  <a:lnTo>
                    <a:pt x="10" y="77"/>
                  </a:lnTo>
                  <a:lnTo>
                    <a:pt x="9" y="77"/>
                  </a:lnTo>
                  <a:lnTo>
                    <a:pt x="7" y="76"/>
                  </a:lnTo>
                  <a:lnTo>
                    <a:pt x="5" y="76"/>
                  </a:lnTo>
                  <a:lnTo>
                    <a:pt x="5" y="74"/>
                  </a:lnTo>
                  <a:lnTo>
                    <a:pt x="3" y="74"/>
                  </a:lnTo>
                  <a:lnTo>
                    <a:pt x="2" y="73"/>
                  </a:lnTo>
                  <a:lnTo>
                    <a:pt x="1" y="71"/>
                  </a:lnTo>
                  <a:lnTo>
                    <a:pt x="1" y="70"/>
                  </a:lnTo>
                  <a:lnTo>
                    <a:pt x="0" y="68"/>
                  </a:lnTo>
                  <a:lnTo>
                    <a:pt x="0" y="67"/>
                  </a:lnTo>
                  <a:lnTo>
                    <a:pt x="0" y="64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0" y="8"/>
                  </a:lnTo>
                  <a:lnTo>
                    <a:pt x="1" y="7"/>
                  </a:lnTo>
                  <a:lnTo>
                    <a:pt x="1" y="5"/>
                  </a:lnTo>
                  <a:lnTo>
                    <a:pt x="2" y="4"/>
                  </a:lnTo>
                  <a:lnTo>
                    <a:pt x="3" y="4"/>
                  </a:lnTo>
                  <a:lnTo>
                    <a:pt x="5" y="2"/>
                  </a:lnTo>
                  <a:lnTo>
                    <a:pt x="6" y="2"/>
                  </a:lnTo>
                  <a:lnTo>
                    <a:pt x="7" y="1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2" y="0"/>
                  </a:lnTo>
                </a:path>
              </a:pathLst>
            </a:custGeom>
            <a:solidFill>
              <a:srgbClr val="FFCC00"/>
            </a:solidFill>
            <a:ln w="254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>
              <a:outerShdw dist="35921" dir="2700000" algn="ctr" rotWithShape="0">
                <a:schemeClr val="accent2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46" name="Line 11"/>
          <p:cNvSpPr>
            <a:spLocks noChangeShapeType="1"/>
          </p:cNvSpPr>
          <p:nvPr/>
        </p:nvSpPr>
        <p:spPr bwMode="auto">
          <a:xfrm>
            <a:off x="434975" y="1214438"/>
            <a:ext cx="83518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/>
        </p:nvGraphicFramePr>
        <p:xfrm>
          <a:off x="0" y="1500174"/>
          <a:ext cx="9144000" cy="53578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3600" b="1" dirty="0">
                <a:latin typeface="+mj-lt"/>
                <a:ea typeface="+mj-ea"/>
                <a:cs typeface="+mj-cs"/>
              </a:rPr>
              <a:t>1. Strengthen our culture</a:t>
            </a:r>
          </a:p>
        </p:txBody>
      </p:sp>
      <p:grpSp>
        <p:nvGrpSpPr>
          <p:cNvPr id="11268" name="Group 9"/>
          <p:cNvGrpSpPr>
            <a:grpSpLocks/>
          </p:cNvGrpSpPr>
          <p:nvPr/>
        </p:nvGrpSpPr>
        <p:grpSpPr bwMode="auto">
          <a:xfrm>
            <a:off x="8316913" y="6438900"/>
            <a:ext cx="641350" cy="347663"/>
            <a:chOff x="2526" y="1894"/>
            <a:chExt cx="403" cy="219"/>
          </a:xfrm>
        </p:grpSpPr>
        <p:sp>
          <p:nvSpPr>
            <p:cNvPr id="9" name="Freeform 10"/>
            <p:cNvSpPr>
              <a:spLocks/>
            </p:cNvSpPr>
            <p:nvPr/>
          </p:nvSpPr>
          <p:spPr bwMode="auto">
            <a:xfrm>
              <a:off x="2526" y="1894"/>
              <a:ext cx="403" cy="219"/>
            </a:xfrm>
            <a:custGeom>
              <a:avLst/>
              <a:gdLst/>
              <a:ahLst/>
              <a:cxnLst>
                <a:cxn ang="0">
                  <a:pos x="315" y="0"/>
                </a:cxn>
                <a:cxn ang="0">
                  <a:pos x="329" y="1"/>
                </a:cxn>
                <a:cxn ang="0">
                  <a:pos x="345" y="3"/>
                </a:cxn>
                <a:cxn ang="0">
                  <a:pos x="361" y="8"/>
                </a:cxn>
                <a:cxn ang="0">
                  <a:pos x="373" y="14"/>
                </a:cxn>
                <a:cxn ang="0">
                  <a:pos x="384" y="22"/>
                </a:cxn>
                <a:cxn ang="0">
                  <a:pos x="393" y="31"/>
                </a:cxn>
                <a:cxn ang="0">
                  <a:pos x="399" y="42"/>
                </a:cxn>
                <a:cxn ang="0">
                  <a:pos x="402" y="55"/>
                </a:cxn>
                <a:cxn ang="0">
                  <a:pos x="402" y="163"/>
                </a:cxn>
                <a:cxn ang="0">
                  <a:pos x="399" y="175"/>
                </a:cxn>
                <a:cxn ang="0">
                  <a:pos x="393" y="186"/>
                </a:cxn>
                <a:cxn ang="0">
                  <a:pos x="384" y="195"/>
                </a:cxn>
                <a:cxn ang="0">
                  <a:pos x="373" y="203"/>
                </a:cxn>
                <a:cxn ang="0">
                  <a:pos x="361" y="209"/>
                </a:cxn>
                <a:cxn ang="0">
                  <a:pos x="345" y="214"/>
                </a:cxn>
                <a:cxn ang="0">
                  <a:pos x="329" y="216"/>
                </a:cxn>
                <a:cxn ang="0">
                  <a:pos x="86" y="218"/>
                </a:cxn>
                <a:cxn ang="0">
                  <a:pos x="72" y="216"/>
                </a:cxn>
                <a:cxn ang="0">
                  <a:pos x="56" y="214"/>
                </a:cxn>
                <a:cxn ang="0">
                  <a:pos x="40" y="209"/>
                </a:cxn>
                <a:cxn ang="0">
                  <a:pos x="28" y="203"/>
                </a:cxn>
                <a:cxn ang="0">
                  <a:pos x="17" y="195"/>
                </a:cxn>
                <a:cxn ang="0">
                  <a:pos x="8" y="186"/>
                </a:cxn>
                <a:cxn ang="0">
                  <a:pos x="2" y="175"/>
                </a:cxn>
                <a:cxn ang="0">
                  <a:pos x="0" y="160"/>
                </a:cxn>
                <a:cxn ang="0">
                  <a:pos x="0" y="54"/>
                </a:cxn>
                <a:cxn ang="0">
                  <a:pos x="2" y="42"/>
                </a:cxn>
                <a:cxn ang="0">
                  <a:pos x="8" y="31"/>
                </a:cxn>
                <a:cxn ang="0">
                  <a:pos x="17" y="22"/>
                </a:cxn>
                <a:cxn ang="0">
                  <a:pos x="28" y="14"/>
                </a:cxn>
                <a:cxn ang="0">
                  <a:pos x="40" y="8"/>
                </a:cxn>
                <a:cxn ang="0">
                  <a:pos x="56" y="3"/>
                </a:cxn>
                <a:cxn ang="0">
                  <a:pos x="72" y="1"/>
                </a:cxn>
              </a:cxnLst>
              <a:rect l="0" t="0" r="r" b="b"/>
              <a:pathLst>
                <a:path w="403" h="219">
                  <a:moveTo>
                    <a:pt x="86" y="0"/>
                  </a:moveTo>
                  <a:lnTo>
                    <a:pt x="315" y="0"/>
                  </a:lnTo>
                  <a:lnTo>
                    <a:pt x="321" y="0"/>
                  </a:lnTo>
                  <a:lnTo>
                    <a:pt x="329" y="1"/>
                  </a:lnTo>
                  <a:lnTo>
                    <a:pt x="337" y="1"/>
                  </a:lnTo>
                  <a:lnTo>
                    <a:pt x="345" y="3"/>
                  </a:lnTo>
                  <a:lnTo>
                    <a:pt x="353" y="6"/>
                  </a:lnTo>
                  <a:lnTo>
                    <a:pt x="361" y="8"/>
                  </a:lnTo>
                  <a:lnTo>
                    <a:pt x="367" y="11"/>
                  </a:lnTo>
                  <a:lnTo>
                    <a:pt x="373" y="14"/>
                  </a:lnTo>
                  <a:lnTo>
                    <a:pt x="379" y="19"/>
                  </a:lnTo>
                  <a:lnTo>
                    <a:pt x="384" y="22"/>
                  </a:lnTo>
                  <a:lnTo>
                    <a:pt x="388" y="27"/>
                  </a:lnTo>
                  <a:lnTo>
                    <a:pt x="393" y="31"/>
                  </a:lnTo>
                  <a:lnTo>
                    <a:pt x="396" y="36"/>
                  </a:lnTo>
                  <a:lnTo>
                    <a:pt x="399" y="42"/>
                  </a:lnTo>
                  <a:lnTo>
                    <a:pt x="400" y="47"/>
                  </a:lnTo>
                  <a:lnTo>
                    <a:pt x="402" y="55"/>
                  </a:lnTo>
                  <a:lnTo>
                    <a:pt x="402" y="160"/>
                  </a:lnTo>
                  <a:lnTo>
                    <a:pt x="402" y="163"/>
                  </a:lnTo>
                  <a:lnTo>
                    <a:pt x="400" y="170"/>
                  </a:lnTo>
                  <a:lnTo>
                    <a:pt x="399" y="175"/>
                  </a:lnTo>
                  <a:lnTo>
                    <a:pt x="396" y="181"/>
                  </a:lnTo>
                  <a:lnTo>
                    <a:pt x="393" y="186"/>
                  </a:lnTo>
                  <a:lnTo>
                    <a:pt x="388" y="190"/>
                  </a:lnTo>
                  <a:lnTo>
                    <a:pt x="384" y="195"/>
                  </a:lnTo>
                  <a:lnTo>
                    <a:pt x="379" y="198"/>
                  </a:lnTo>
                  <a:lnTo>
                    <a:pt x="373" y="203"/>
                  </a:lnTo>
                  <a:lnTo>
                    <a:pt x="367" y="206"/>
                  </a:lnTo>
                  <a:lnTo>
                    <a:pt x="361" y="209"/>
                  </a:lnTo>
                  <a:lnTo>
                    <a:pt x="353" y="211"/>
                  </a:lnTo>
                  <a:lnTo>
                    <a:pt x="345" y="214"/>
                  </a:lnTo>
                  <a:lnTo>
                    <a:pt x="337" y="214"/>
                  </a:lnTo>
                  <a:lnTo>
                    <a:pt x="329" y="216"/>
                  </a:lnTo>
                  <a:lnTo>
                    <a:pt x="315" y="218"/>
                  </a:lnTo>
                  <a:lnTo>
                    <a:pt x="86" y="218"/>
                  </a:lnTo>
                  <a:lnTo>
                    <a:pt x="80" y="218"/>
                  </a:lnTo>
                  <a:lnTo>
                    <a:pt x="72" y="216"/>
                  </a:lnTo>
                  <a:lnTo>
                    <a:pt x="64" y="214"/>
                  </a:lnTo>
                  <a:lnTo>
                    <a:pt x="56" y="214"/>
                  </a:lnTo>
                  <a:lnTo>
                    <a:pt x="48" y="211"/>
                  </a:lnTo>
                  <a:lnTo>
                    <a:pt x="40" y="209"/>
                  </a:lnTo>
                  <a:lnTo>
                    <a:pt x="34" y="206"/>
                  </a:lnTo>
                  <a:lnTo>
                    <a:pt x="28" y="203"/>
                  </a:lnTo>
                  <a:lnTo>
                    <a:pt x="21" y="198"/>
                  </a:lnTo>
                  <a:lnTo>
                    <a:pt x="17" y="195"/>
                  </a:lnTo>
                  <a:lnTo>
                    <a:pt x="12" y="190"/>
                  </a:lnTo>
                  <a:lnTo>
                    <a:pt x="8" y="186"/>
                  </a:lnTo>
                  <a:lnTo>
                    <a:pt x="5" y="181"/>
                  </a:lnTo>
                  <a:lnTo>
                    <a:pt x="2" y="175"/>
                  </a:lnTo>
                  <a:lnTo>
                    <a:pt x="1" y="170"/>
                  </a:lnTo>
                  <a:lnTo>
                    <a:pt x="0" y="160"/>
                  </a:lnTo>
                  <a:lnTo>
                    <a:pt x="0" y="55"/>
                  </a:lnTo>
                  <a:lnTo>
                    <a:pt x="0" y="54"/>
                  </a:lnTo>
                  <a:lnTo>
                    <a:pt x="1" y="47"/>
                  </a:lnTo>
                  <a:lnTo>
                    <a:pt x="2" y="42"/>
                  </a:lnTo>
                  <a:lnTo>
                    <a:pt x="5" y="36"/>
                  </a:lnTo>
                  <a:lnTo>
                    <a:pt x="8" y="31"/>
                  </a:lnTo>
                  <a:lnTo>
                    <a:pt x="12" y="27"/>
                  </a:lnTo>
                  <a:lnTo>
                    <a:pt x="17" y="22"/>
                  </a:lnTo>
                  <a:lnTo>
                    <a:pt x="21" y="19"/>
                  </a:lnTo>
                  <a:lnTo>
                    <a:pt x="28" y="14"/>
                  </a:lnTo>
                  <a:lnTo>
                    <a:pt x="34" y="11"/>
                  </a:lnTo>
                  <a:lnTo>
                    <a:pt x="40" y="8"/>
                  </a:lnTo>
                  <a:lnTo>
                    <a:pt x="48" y="6"/>
                  </a:lnTo>
                  <a:lnTo>
                    <a:pt x="56" y="3"/>
                  </a:lnTo>
                  <a:lnTo>
                    <a:pt x="64" y="1"/>
                  </a:lnTo>
                  <a:lnTo>
                    <a:pt x="72" y="1"/>
                  </a:lnTo>
                  <a:lnTo>
                    <a:pt x="86" y="0"/>
                  </a:lnTo>
                </a:path>
              </a:pathLst>
            </a:custGeom>
            <a:solidFill>
              <a:srgbClr val="FFCC00"/>
            </a:solidFill>
            <a:ln w="254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11"/>
            <p:cNvSpPr>
              <a:spLocks/>
            </p:cNvSpPr>
            <p:nvPr/>
          </p:nvSpPr>
          <p:spPr bwMode="auto">
            <a:xfrm>
              <a:off x="2564" y="1959"/>
              <a:ext cx="319" cy="80"/>
            </a:xfrm>
            <a:custGeom>
              <a:avLst/>
              <a:gdLst/>
              <a:ahLst/>
              <a:cxnLst>
                <a:cxn ang="0">
                  <a:pos x="119" y="0"/>
                </a:cxn>
                <a:cxn ang="0">
                  <a:pos x="128" y="7"/>
                </a:cxn>
                <a:cxn ang="0">
                  <a:pos x="128" y="19"/>
                </a:cxn>
                <a:cxn ang="0">
                  <a:pos x="128" y="29"/>
                </a:cxn>
                <a:cxn ang="0">
                  <a:pos x="128" y="39"/>
                </a:cxn>
                <a:cxn ang="0">
                  <a:pos x="120" y="40"/>
                </a:cxn>
                <a:cxn ang="0">
                  <a:pos x="109" y="40"/>
                </a:cxn>
                <a:cxn ang="0">
                  <a:pos x="104" y="36"/>
                </a:cxn>
                <a:cxn ang="0">
                  <a:pos x="102" y="29"/>
                </a:cxn>
                <a:cxn ang="0">
                  <a:pos x="88" y="27"/>
                </a:cxn>
                <a:cxn ang="0">
                  <a:pos x="64" y="27"/>
                </a:cxn>
                <a:cxn ang="0">
                  <a:pos x="38" y="27"/>
                </a:cxn>
                <a:cxn ang="0">
                  <a:pos x="30" y="30"/>
                </a:cxn>
                <a:cxn ang="0">
                  <a:pos x="30" y="40"/>
                </a:cxn>
                <a:cxn ang="0">
                  <a:pos x="30" y="51"/>
                </a:cxn>
                <a:cxn ang="0">
                  <a:pos x="37" y="55"/>
                </a:cxn>
                <a:cxn ang="0">
                  <a:pos x="79" y="55"/>
                </a:cxn>
                <a:cxn ang="0">
                  <a:pos x="131" y="55"/>
                </a:cxn>
                <a:cxn ang="0">
                  <a:pos x="157" y="45"/>
                </a:cxn>
                <a:cxn ang="0">
                  <a:pos x="157" y="27"/>
                </a:cxn>
                <a:cxn ang="0">
                  <a:pos x="157" y="8"/>
                </a:cxn>
                <a:cxn ang="0">
                  <a:pos x="162" y="1"/>
                </a:cxn>
                <a:cxn ang="0">
                  <a:pos x="174" y="0"/>
                </a:cxn>
                <a:cxn ang="0">
                  <a:pos x="184" y="0"/>
                </a:cxn>
                <a:cxn ang="0">
                  <a:pos x="190" y="2"/>
                </a:cxn>
                <a:cxn ang="0">
                  <a:pos x="208" y="19"/>
                </a:cxn>
                <a:cxn ang="0">
                  <a:pos x="227" y="39"/>
                </a:cxn>
                <a:cxn ang="0">
                  <a:pos x="247" y="39"/>
                </a:cxn>
                <a:cxn ang="0">
                  <a:pos x="266" y="20"/>
                </a:cxn>
                <a:cxn ang="0">
                  <a:pos x="282" y="2"/>
                </a:cxn>
                <a:cxn ang="0">
                  <a:pos x="288" y="0"/>
                </a:cxn>
                <a:cxn ang="0">
                  <a:pos x="299" y="0"/>
                </a:cxn>
                <a:cxn ang="0">
                  <a:pos x="311" y="1"/>
                </a:cxn>
                <a:cxn ang="0">
                  <a:pos x="316" y="7"/>
                </a:cxn>
                <a:cxn ang="0">
                  <a:pos x="318" y="33"/>
                </a:cxn>
                <a:cxn ang="0">
                  <a:pos x="318" y="62"/>
                </a:cxn>
                <a:cxn ang="0">
                  <a:pos x="310" y="79"/>
                </a:cxn>
                <a:cxn ang="0">
                  <a:pos x="296" y="77"/>
                </a:cxn>
                <a:cxn ang="0">
                  <a:pos x="286" y="74"/>
                </a:cxn>
                <a:cxn ang="0">
                  <a:pos x="286" y="58"/>
                </a:cxn>
                <a:cxn ang="0">
                  <a:pos x="286" y="42"/>
                </a:cxn>
                <a:cxn ang="0">
                  <a:pos x="271" y="57"/>
                </a:cxn>
                <a:cxn ang="0">
                  <a:pos x="257" y="73"/>
                </a:cxn>
                <a:cxn ang="0">
                  <a:pos x="242" y="79"/>
                </a:cxn>
                <a:cxn ang="0">
                  <a:pos x="229" y="79"/>
                </a:cxn>
                <a:cxn ang="0">
                  <a:pos x="214" y="70"/>
                </a:cxn>
                <a:cxn ang="0">
                  <a:pos x="198" y="54"/>
                </a:cxn>
                <a:cxn ang="0">
                  <a:pos x="186" y="43"/>
                </a:cxn>
                <a:cxn ang="0">
                  <a:pos x="186" y="57"/>
                </a:cxn>
                <a:cxn ang="0">
                  <a:pos x="186" y="68"/>
                </a:cxn>
                <a:cxn ang="0">
                  <a:pos x="180" y="76"/>
                </a:cxn>
                <a:cxn ang="0">
                  <a:pos x="168" y="79"/>
                </a:cxn>
                <a:cxn ang="0">
                  <a:pos x="108" y="79"/>
                </a:cxn>
                <a:cxn ang="0">
                  <a:pos x="43" y="79"/>
                </a:cxn>
                <a:cxn ang="0">
                  <a:pos x="10" y="77"/>
                </a:cxn>
                <a:cxn ang="0">
                  <a:pos x="1" y="71"/>
                </a:cxn>
                <a:cxn ang="0">
                  <a:pos x="0" y="8"/>
                </a:cxn>
                <a:cxn ang="0">
                  <a:pos x="7" y="1"/>
                </a:cxn>
              </a:cxnLst>
              <a:rect l="0" t="0" r="r" b="b"/>
              <a:pathLst>
                <a:path w="319" h="80">
                  <a:moveTo>
                    <a:pt x="22" y="0"/>
                  </a:moveTo>
                  <a:lnTo>
                    <a:pt x="108" y="0"/>
                  </a:lnTo>
                  <a:lnTo>
                    <a:pt x="109" y="0"/>
                  </a:lnTo>
                  <a:lnTo>
                    <a:pt x="112" y="0"/>
                  </a:lnTo>
                  <a:lnTo>
                    <a:pt x="115" y="0"/>
                  </a:lnTo>
                  <a:lnTo>
                    <a:pt x="117" y="0"/>
                  </a:lnTo>
                  <a:lnTo>
                    <a:pt x="119" y="0"/>
                  </a:lnTo>
                  <a:lnTo>
                    <a:pt x="121" y="1"/>
                  </a:lnTo>
                  <a:lnTo>
                    <a:pt x="123" y="1"/>
                  </a:lnTo>
                  <a:lnTo>
                    <a:pt x="124" y="2"/>
                  </a:lnTo>
                  <a:lnTo>
                    <a:pt x="125" y="4"/>
                  </a:lnTo>
                  <a:lnTo>
                    <a:pt x="127" y="4"/>
                  </a:lnTo>
                  <a:lnTo>
                    <a:pt x="127" y="5"/>
                  </a:lnTo>
                  <a:lnTo>
                    <a:pt x="128" y="7"/>
                  </a:lnTo>
                  <a:lnTo>
                    <a:pt x="128" y="8"/>
                  </a:lnTo>
                  <a:lnTo>
                    <a:pt x="128" y="10"/>
                  </a:lnTo>
                  <a:lnTo>
                    <a:pt x="128" y="11"/>
                  </a:lnTo>
                  <a:lnTo>
                    <a:pt x="128" y="14"/>
                  </a:lnTo>
                  <a:lnTo>
                    <a:pt x="128" y="16"/>
                  </a:lnTo>
                  <a:lnTo>
                    <a:pt x="128" y="17"/>
                  </a:lnTo>
                  <a:lnTo>
                    <a:pt x="128" y="19"/>
                  </a:lnTo>
                  <a:lnTo>
                    <a:pt x="128" y="20"/>
                  </a:lnTo>
                  <a:lnTo>
                    <a:pt x="128" y="21"/>
                  </a:lnTo>
                  <a:lnTo>
                    <a:pt x="128" y="23"/>
                  </a:lnTo>
                  <a:lnTo>
                    <a:pt x="128" y="24"/>
                  </a:lnTo>
                  <a:lnTo>
                    <a:pt x="128" y="26"/>
                  </a:lnTo>
                  <a:lnTo>
                    <a:pt x="128" y="27"/>
                  </a:lnTo>
                  <a:lnTo>
                    <a:pt x="128" y="29"/>
                  </a:lnTo>
                  <a:lnTo>
                    <a:pt x="128" y="30"/>
                  </a:lnTo>
                  <a:lnTo>
                    <a:pt x="128" y="32"/>
                  </a:lnTo>
                  <a:lnTo>
                    <a:pt x="128" y="33"/>
                  </a:lnTo>
                  <a:lnTo>
                    <a:pt x="128" y="35"/>
                  </a:lnTo>
                  <a:lnTo>
                    <a:pt x="128" y="36"/>
                  </a:lnTo>
                  <a:lnTo>
                    <a:pt x="128" y="38"/>
                  </a:lnTo>
                  <a:lnTo>
                    <a:pt x="128" y="39"/>
                  </a:lnTo>
                  <a:lnTo>
                    <a:pt x="128" y="40"/>
                  </a:lnTo>
                  <a:lnTo>
                    <a:pt x="127" y="40"/>
                  </a:lnTo>
                  <a:lnTo>
                    <a:pt x="125" y="40"/>
                  </a:lnTo>
                  <a:lnTo>
                    <a:pt x="124" y="40"/>
                  </a:lnTo>
                  <a:lnTo>
                    <a:pt x="123" y="40"/>
                  </a:lnTo>
                  <a:lnTo>
                    <a:pt x="121" y="40"/>
                  </a:lnTo>
                  <a:lnTo>
                    <a:pt x="120" y="40"/>
                  </a:lnTo>
                  <a:lnTo>
                    <a:pt x="119" y="40"/>
                  </a:lnTo>
                  <a:lnTo>
                    <a:pt x="116" y="40"/>
                  </a:lnTo>
                  <a:lnTo>
                    <a:pt x="115" y="40"/>
                  </a:lnTo>
                  <a:lnTo>
                    <a:pt x="113" y="40"/>
                  </a:lnTo>
                  <a:lnTo>
                    <a:pt x="112" y="40"/>
                  </a:lnTo>
                  <a:lnTo>
                    <a:pt x="111" y="40"/>
                  </a:lnTo>
                  <a:lnTo>
                    <a:pt x="109" y="40"/>
                  </a:lnTo>
                  <a:lnTo>
                    <a:pt x="108" y="40"/>
                  </a:lnTo>
                  <a:lnTo>
                    <a:pt x="107" y="40"/>
                  </a:lnTo>
                  <a:lnTo>
                    <a:pt x="106" y="40"/>
                  </a:lnTo>
                  <a:lnTo>
                    <a:pt x="104" y="40"/>
                  </a:lnTo>
                  <a:lnTo>
                    <a:pt x="104" y="39"/>
                  </a:lnTo>
                  <a:lnTo>
                    <a:pt x="104" y="38"/>
                  </a:lnTo>
                  <a:lnTo>
                    <a:pt x="104" y="36"/>
                  </a:lnTo>
                  <a:lnTo>
                    <a:pt x="104" y="35"/>
                  </a:lnTo>
                  <a:lnTo>
                    <a:pt x="104" y="33"/>
                  </a:lnTo>
                  <a:lnTo>
                    <a:pt x="104" y="32"/>
                  </a:lnTo>
                  <a:lnTo>
                    <a:pt x="104" y="30"/>
                  </a:lnTo>
                  <a:lnTo>
                    <a:pt x="103" y="30"/>
                  </a:lnTo>
                  <a:lnTo>
                    <a:pt x="103" y="29"/>
                  </a:lnTo>
                  <a:lnTo>
                    <a:pt x="102" y="29"/>
                  </a:lnTo>
                  <a:lnTo>
                    <a:pt x="100" y="27"/>
                  </a:lnTo>
                  <a:lnTo>
                    <a:pt x="99" y="27"/>
                  </a:lnTo>
                  <a:lnTo>
                    <a:pt x="98" y="27"/>
                  </a:lnTo>
                  <a:lnTo>
                    <a:pt x="96" y="27"/>
                  </a:lnTo>
                  <a:lnTo>
                    <a:pt x="95" y="27"/>
                  </a:lnTo>
                  <a:lnTo>
                    <a:pt x="92" y="27"/>
                  </a:lnTo>
                  <a:lnTo>
                    <a:pt x="88" y="27"/>
                  </a:lnTo>
                  <a:lnTo>
                    <a:pt x="86" y="27"/>
                  </a:lnTo>
                  <a:lnTo>
                    <a:pt x="82" y="27"/>
                  </a:lnTo>
                  <a:lnTo>
                    <a:pt x="79" y="27"/>
                  </a:lnTo>
                  <a:lnTo>
                    <a:pt x="75" y="27"/>
                  </a:lnTo>
                  <a:lnTo>
                    <a:pt x="71" y="27"/>
                  </a:lnTo>
                  <a:lnTo>
                    <a:pt x="68" y="27"/>
                  </a:lnTo>
                  <a:lnTo>
                    <a:pt x="64" y="27"/>
                  </a:lnTo>
                  <a:lnTo>
                    <a:pt x="62" y="27"/>
                  </a:lnTo>
                  <a:lnTo>
                    <a:pt x="58" y="27"/>
                  </a:lnTo>
                  <a:lnTo>
                    <a:pt x="54" y="27"/>
                  </a:lnTo>
                  <a:lnTo>
                    <a:pt x="50" y="27"/>
                  </a:lnTo>
                  <a:lnTo>
                    <a:pt x="47" y="27"/>
                  </a:lnTo>
                  <a:lnTo>
                    <a:pt x="43" y="27"/>
                  </a:lnTo>
                  <a:lnTo>
                    <a:pt x="38" y="27"/>
                  </a:lnTo>
                  <a:lnTo>
                    <a:pt x="37" y="27"/>
                  </a:lnTo>
                  <a:lnTo>
                    <a:pt x="35" y="27"/>
                  </a:lnTo>
                  <a:lnTo>
                    <a:pt x="34" y="27"/>
                  </a:lnTo>
                  <a:lnTo>
                    <a:pt x="33" y="29"/>
                  </a:lnTo>
                  <a:lnTo>
                    <a:pt x="31" y="29"/>
                  </a:lnTo>
                  <a:lnTo>
                    <a:pt x="31" y="30"/>
                  </a:lnTo>
                  <a:lnTo>
                    <a:pt x="30" y="30"/>
                  </a:lnTo>
                  <a:lnTo>
                    <a:pt x="30" y="32"/>
                  </a:lnTo>
                  <a:lnTo>
                    <a:pt x="30" y="33"/>
                  </a:lnTo>
                  <a:lnTo>
                    <a:pt x="30" y="35"/>
                  </a:lnTo>
                  <a:lnTo>
                    <a:pt x="30" y="36"/>
                  </a:lnTo>
                  <a:lnTo>
                    <a:pt x="30" y="38"/>
                  </a:lnTo>
                  <a:lnTo>
                    <a:pt x="30" y="39"/>
                  </a:lnTo>
                  <a:lnTo>
                    <a:pt x="30" y="40"/>
                  </a:lnTo>
                  <a:lnTo>
                    <a:pt x="30" y="42"/>
                  </a:lnTo>
                  <a:lnTo>
                    <a:pt x="30" y="43"/>
                  </a:lnTo>
                  <a:lnTo>
                    <a:pt x="30" y="45"/>
                  </a:lnTo>
                  <a:lnTo>
                    <a:pt x="30" y="46"/>
                  </a:lnTo>
                  <a:lnTo>
                    <a:pt x="30" y="48"/>
                  </a:lnTo>
                  <a:lnTo>
                    <a:pt x="30" y="49"/>
                  </a:lnTo>
                  <a:lnTo>
                    <a:pt x="30" y="51"/>
                  </a:lnTo>
                  <a:lnTo>
                    <a:pt x="30" y="52"/>
                  </a:lnTo>
                  <a:lnTo>
                    <a:pt x="31" y="52"/>
                  </a:lnTo>
                  <a:lnTo>
                    <a:pt x="31" y="54"/>
                  </a:lnTo>
                  <a:lnTo>
                    <a:pt x="33" y="54"/>
                  </a:lnTo>
                  <a:lnTo>
                    <a:pt x="34" y="54"/>
                  </a:lnTo>
                  <a:lnTo>
                    <a:pt x="35" y="55"/>
                  </a:lnTo>
                  <a:lnTo>
                    <a:pt x="37" y="55"/>
                  </a:lnTo>
                  <a:lnTo>
                    <a:pt x="39" y="55"/>
                  </a:lnTo>
                  <a:lnTo>
                    <a:pt x="42" y="55"/>
                  </a:lnTo>
                  <a:lnTo>
                    <a:pt x="50" y="55"/>
                  </a:lnTo>
                  <a:lnTo>
                    <a:pt x="56" y="55"/>
                  </a:lnTo>
                  <a:lnTo>
                    <a:pt x="64" y="55"/>
                  </a:lnTo>
                  <a:lnTo>
                    <a:pt x="71" y="55"/>
                  </a:lnTo>
                  <a:lnTo>
                    <a:pt x="79" y="55"/>
                  </a:lnTo>
                  <a:lnTo>
                    <a:pt x="87" y="55"/>
                  </a:lnTo>
                  <a:lnTo>
                    <a:pt x="94" y="55"/>
                  </a:lnTo>
                  <a:lnTo>
                    <a:pt x="102" y="55"/>
                  </a:lnTo>
                  <a:lnTo>
                    <a:pt x="108" y="55"/>
                  </a:lnTo>
                  <a:lnTo>
                    <a:pt x="116" y="55"/>
                  </a:lnTo>
                  <a:lnTo>
                    <a:pt x="124" y="55"/>
                  </a:lnTo>
                  <a:lnTo>
                    <a:pt x="131" y="55"/>
                  </a:lnTo>
                  <a:lnTo>
                    <a:pt x="139" y="55"/>
                  </a:lnTo>
                  <a:lnTo>
                    <a:pt x="145" y="55"/>
                  </a:lnTo>
                  <a:lnTo>
                    <a:pt x="157" y="55"/>
                  </a:lnTo>
                  <a:lnTo>
                    <a:pt x="157" y="54"/>
                  </a:lnTo>
                  <a:lnTo>
                    <a:pt x="157" y="51"/>
                  </a:lnTo>
                  <a:lnTo>
                    <a:pt x="157" y="48"/>
                  </a:lnTo>
                  <a:lnTo>
                    <a:pt x="157" y="45"/>
                  </a:lnTo>
                  <a:lnTo>
                    <a:pt x="157" y="42"/>
                  </a:lnTo>
                  <a:lnTo>
                    <a:pt x="157" y="40"/>
                  </a:lnTo>
                  <a:lnTo>
                    <a:pt x="157" y="38"/>
                  </a:lnTo>
                  <a:lnTo>
                    <a:pt x="157" y="35"/>
                  </a:lnTo>
                  <a:lnTo>
                    <a:pt x="157" y="32"/>
                  </a:lnTo>
                  <a:lnTo>
                    <a:pt x="157" y="30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7" y="21"/>
                  </a:lnTo>
                  <a:lnTo>
                    <a:pt x="157" y="19"/>
                  </a:lnTo>
                  <a:lnTo>
                    <a:pt x="157" y="16"/>
                  </a:lnTo>
                  <a:lnTo>
                    <a:pt x="157" y="11"/>
                  </a:lnTo>
                  <a:lnTo>
                    <a:pt x="157" y="10"/>
                  </a:lnTo>
                  <a:lnTo>
                    <a:pt x="157" y="8"/>
                  </a:lnTo>
                  <a:lnTo>
                    <a:pt x="157" y="5"/>
                  </a:lnTo>
                  <a:lnTo>
                    <a:pt x="157" y="4"/>
                  </a:lnTo>
                  <a:lnTo>
                    <a:pt x="159" y="4"/>
                  </a:lnTo>
                  <a:lnTo>
                    <a:pt x="159" y="2"/>
                  </a:lnTo>
                  <a:lnTo>
                    <a:pt x="160" y="2"/>
                  </a:lnTo>
                  <a:lnTo>
                    <a:pt x="160" y="1"/>
                  </a:lnTo>
                  <a:lnTo>
                    <a:pt x="162" y="1"/>
                  </a:lnTo>
                  <a:lnTo>
                    <a:pt x="162" y="0"/>
                  </a:lnTo>
                  <a:lnTo>
                    <a:pt x="164" y="0"/>
                  </a:lnTo>
                  <a:lnTo>
                    <a:pt x="166" y="0"/>
                  </a:lnTo>
                  <a:lnTo>
                    <a:pt x="168" y="0"/>
                  </a:lnTo>
                  <a:lnTo>
                    <a:pt x="170" y="0"/>
                  </a:lnTo>
                  <a:lnTo>
                    <a:pt x="173" y="0"/>
                  </a:lnTo>
                  <a:lnTo>
                    <a:pt x="174" y="0"/>
                  </a:lnTo>
                  <a:lnTo>
                    <a:pt x="176" y="0"/>
                  </a:lnTo>
                  <a:lnTo>
                    <a:pt x="177" y="0"/>
                  </a:lnTo>
                  <a:lnTo>
                    <a:pt x="178" y="0"/>
                  </a:lnTo>
                  <a:lnTo>
                    <a:pt x="180" y="0"/>
                  </a:lnTo>
                  <a:lnTo>
                    <a:pt x="181" y="0"/>
                  </a:lnTo>
                  <a:lnTo>
                    <a:pt x="182" y="0"/>
                  </a:lnTo>
                  <a:lnTo>
                    <a:pt x="184" y="0"/>
                  </a:lnTo>
                  <a:lnTo>
                    <a:pt x="185" y="0"/>
                  </a:lnTo>
                  <a:lnTo>
                    <a:pt x="186" y="0"/>
                  </a:lnTo>
                  <a:lnTo>
                    <a:pt x="188" y="0"/>
                  </a:lnTo>
                  <a:lnTo>
                    <a:pt x="189" y="0"/>
                  </a:lnTo>
                  <a:lnTo>
                    <a:pt x="189" y="1"/>
                  </a:lnTo>
                  <a:lnTo>
                    <a:pt x="190" y="1"/>
                  </a:lnTo>
                  <a:lnTo>
                    <a:pt x="190" y="2"/>
                  </a:lnTo>
                  <a:lnTo>
                    <a:pt x="192" y="4"/>
                  </a:lnTo>
                  <a:lnTo>
                    <a:pt x="193" y="5"/>
                  </a:lnTo>
                  <a:lnTo>
                    <a:pt x="197" y="8"/>
                  </a:lnTo>
                  <a:lnTo>
                    <a:pt x="200" y="10"/>
                  </a:lnTo>
                  <a:lnTo>
                    <a:pt x="202" y="14"/>
                  </a:lnTo>
                  <a:lnTo>
                    <a:pt x="205" y="16"/>
                  </a:lnTo>
                  <a:lnTo>
                    <a:pt x="208" y="19"/>
                  </a:lnTo>
                  <a:lnTo>
                    <a:pt x="210" y="21"/>
                  </a:lnTo>
                  <a:lnTo>
                    <a:pt x="214" y="24"/>
                  </a:lnTo>
                  <a:lnTo>
                    <a:pt x="217" y="27"/>
                  </a:lnTo>
                  <a:lnTo>
                    <a:pt x="219" y="30"/>
                  </a:lnTo>
                  <a:lnTo>
                    <a:pt x="222" y="33"/>
                  </a:lnTo>
                  <a:lnTo>
                    <a:pt x="225" y="36"/>
                  </a:lnTo>
                  <a:lnTo>
                    <a:pt x="227" y="39"/>
                  </a:lnTo>
                  <a:lnTo>
                    <a:pt x="231" y="42"/>
                  </a:lnTo>
                  <a:lnTo>
                    <a:pt x="234" y="45"/>
                  </a:lnTo>
                  <a:lnTo>
                    <a:pt x="238" y="48"/>
                  </a:lnTo>
                  <a:lnTo>
                    <a:pt x="239" y="48"/>
                  </a:lnTo>
                  <a:lnTo>
                    <a:pt x="242" y="45"/>
                  </a:lnTo>
                  <a:lnTo>
                    <a:pt x="245" y="42"/>
                  </a:lnTo>
                  <a:lnTo>
                    <a:pt x="247" y="39"/>
                  </a:lnTo>
                  <a:lnTo>
                    <a:pt x="250" y="36"/>
                  </a:lnTo>
                  <a:lnTo>
                    <a:pt x="253" y="33"/>
                  </a:lnTo>
                  <a:lnTo>
                    <a:pt x="255" y="30"/>
                  </a:lnTo>
                  <a:lnTo>
                    <a:pt x="258" y="27"/>
                  </a:lnTo>
                  <a:lnTo>
                    <a:pt x="261" y="26"/>
                  </a:lnTo>
                  <a:lnTo>
                    <a:pt x="263" y="23"/>
                  </a:lnTo>
                  <a:lnTo>
                    <a:pt x="266" y="20"/>
                  </a:lnTo>
                  <a:lnTo>
                    <a:pt x="268" y="17"/>
                  </a:lnTo>
                  <a:lnTo>
                    <a:pt x="271" y="14"/>
                  </a:lnTo>
                  <a:lnTo>
                    <a:pt x="274" y="11"/>
                  </a:lnTo>
                  <a:lnTo>
                    <a:pt x="276" y="8"/>
                  </a:lnTo>
                  <a:lnTo>
                    <a:pt x="280" y="4"/>
                  </a:lnTo>
                  <a:lnTo>
                    <a:pt x="280" y="2"/>
                  </a:lnTo>
                  <a:lnTo>
                    <a:pt x="282" y="2"/>
                  </a:lnTo>
                  <a:lnTo>
                    <a:pt x="282" y="1"/>
                  </a:lnTo>
                  <a:lnTo>
                    <a:pt x="283" y="1"/>
                  </a:lnTo>
                  <a:lnTo>
                    <a:pt x="283" y="0"/>
                  </a:lnTo>
                  <a:lnTo>
                    <a:pt x="284" y="0"/>
                  </a:lnTo>
                  <a:lnTo>
                    <a:pt x="286" y="0"/>
                  </a:lnTo>
                  <a:lnTo>
                    <a:pt x="287" y="0"/>
                  </a:lnTo>
                  <a:lnTo>
                    <a:pt x="288" y="0"/>
                  </a:lnTo>
                  <a:lnTo>
                    <a:pt x="290" y="0"/>
                  </a:lnTo>
                  <a:lnTo>
                    <a:pt x="291" y="0"/>
                  </a:lnTo>
                  <a:lnTo>
                    <a:pt x="294" y="0"/>
                  </a:lnTo>
                  <a:lnTo>
                    <a:pt x="295" y="0"/>
                  </a:lnTo>
                  <a:lnTo>
                    <a:pt x="296" y="0"/>
                  </a:lnTo>
                  <a:lnTo>
                    <a:pt x="298" y="0"/>
                  </a:lnTo>
                  <a:lnTo>
                    <a:pt x="299" y="0"/>
                  </a:lnTo>
                  <a:lnTo>
                    <a:pt x="300" y="0"/>
                  </a:lnTo>
                  <a:lnTo>
                    <a:pt x="302" y="0"/>
                  </a:lnTo>
                  <a:lnTo>
                    <a:pt x="303" y="0"/>
                  </a:lnTo>
                  <a:lnTo>
                    <a:pt x="306" y="0"/>
                  </a:lnTo>
                  <a:lnTo>
                    <a:pt x="308" y="0"/>
                  </a:lnTo>
                  <a:lnTo>
                    <a:pt x="310" y="0"/>
                  </a:lnTo>
                  <a:lnTo>
                    <a:pt x="311" y="1"/>
                  </a:lnTo>
                  <a:lnTo>
                    <a:pt x="312" y="1"/>
                  </a:lnTo>
                  <a:lnTo>
                    <a:pt x="314" y="1"/>
                  </a:lnTo>
                  <a:lnTo>
                    <a:pt x="314" y="2"/>
                  </a:lnTo>
                  <a:lnTo>
                    <a:pt x="315" y="2"/>
                  </a:lnTo>
                  <a:lnTo>
                    <a:pt x="316" y="4"/>
                  </a:lnTo>
                  <a:lnTo>
                    <a:pt x="316" y="5"/>
                  </a:lnTo>
                  <a:lnTo>
                    <a:pt x="316" y="7"/>
                  </a:lnTo>
                  <a:lnTo>
                    <a:pt x="318" y="8"/>
                  </a:lnTo>
                  <a:lnTo>
                    <a:pt x="318" y="11"/>
                  </a:lnTo>
                  <a:lnTo>
                    <a:pt x="318" y="16"/>
                  </a:lnTo>
                  <a:lnTo>
                    <a:pt x="318" y="20"/>
                  </a:lnTo>
                  <a:lnTo>
                    <a:pt x="318" y="24"/>
                  </a:lnTo>
                  <a:lnTo>
                    <a:pt x="318" y="29"/>
                  </a:lnTo>
                  <a:lnTo>
                    <a:pt x="318" y="33"/>
                  </a:lnTo>
                  <a:lnTo>
                    <a:pt x="318" y="38"/>
                  </a:lnTo>
                  <a:lnTo>
                    <a:pt x="318" y="42"/>
                  </a:lnTo>
                  <a:lnTo>
                    <a:pt x="318" y="45"/>
                  </a:lnTo>
                  <a:lnTo>
                    <a:pt x="318" y="49"/>
                  </a:lnTo>
                  <a:lnTo>
                    <a:pt x="318" y="54"/>
                  </a:lnTo>
                  <a:lnTo>
                    <a:pt x="318" y="58"/>
                  </a:lnTo>
                  <a:lnTo>
                    <a:pt x="318" y="62"/>
                  </a:lnTo>
                  <a:lnTo>
                    <a:pt x="318" y="67"/>
                  </a:lnTo>
                  <a:lnTo>
                    <a:pt x="318" y="71"/>
                  </a:lnTo>
                  <a:lnTo>
                    <a:pt x="318" y="79"/>
                  </a:lnTo>
                  <a:lnTo>
                    <a:pt x="316" y="79"/>
                  </a:lnTo>
                  <a:lnTo>
                    <a:pt x="314" y="79"/>
                  </a:lnTo>
                  <a:lnTo>
                    <a:pt x="312" y="79"/>
                  </a:lnTo>
                  <a:lnTo>
                    <a:pt x="310" y="79"/>
                  </a:lnTo>
                  <a:lnTo>
                    <a:pt x="308" y="79"/>
                  </a:lnTo>
                  <a:lnTo>
                    <a:pt x="306" y="79"/>
                  </a:lnTo>
                  <a:lnTo>
                    <a:pt x="304" y="77"/>
                  </a:lnTo>
                  <a:lnTo>
                    <a:pt x="302" y="77"/>
                  </a:lnTo>
                  <a:lnTo>
                    <a:pt x="300" y="77"/>
                  </a:lnTo>
                  <a:lnTo>
                    <a:pt x="298" y="77"/>
                  </a:lnTo>
                  <a:lnTo>
                    <a:pt x="296" y="77"/>
                  </a:lnTo>
                  <a:lnTo>
                    <a:pt x="294" y="77"/>
                  </a:lnTo>
                  <a:lnTo>
                    <a:pt x="292" y="77"/>
                  </a:lnTo>
                  <a:lnTo>
                    <a:pt x="290" y="77"/>
                  </a:lnTo>
                  <a:lnTo>
                    <a:pt x="288" y="77"/>
                  </a:lnTo>
                  <a:lnTo>
                    <a:pt x="286" y="77"/>
                  </a:lnTo>
                  <a:lnTo>
                    <a:pt x="286" y="76"/>
                  </a:lnTo>
                  <a:lnTo>
                    <a:pt x="286" y="74"/>
                  </a:lnTo>
                  <a:lnTo>
                    <a:pt x="286" y="73"/>
                  </a:lnTo>
                  <a:lnTo>
                    <a:pt x="286" y="70"/>
                  </a:lnTo>
                  <a:lnTo>
                    <a:pt x="286" y="68"/>
                  </a:lnTo>
                  <a:lnTo>
                    <a:pt x="286" y="65"/>
                  </a:lnTo>
                  <a:lnTo>
                    <a:pt x="286" y="64"/>
                  </a:lnTo>
                  <a:lnTo>
                    <a:pt x="286" y="61"/>
                  </a:lnTo>
                  <a:lnTo>
                    <a:pt x="286" y="58"/>
                  </a:lnTo>
                  <a:lnTo>
                    <a:pt x="286" y="57"/>
                  </a:lnTo>
                  <a:lnTo>
                    <a:pt x="286" y="54"/>
                  </a:lnTo>
                  <a:lnTo>
                    <a:pt x="286" y="52"/>
                  </a:lnTo>
                  <a:lnTo>
                    <a:pt x="286" y="51"/>
                  </a:lnTo>
                  <a:lnTo>
                    <a:pt x="286" y="48"/>
                  </a:lnTo>
                  <a:lnTo>
                    <a:pt x="286" y="45"/>
                  </a:lnTo>
                  <a:lnTo>
                    <a:pt x="286" y="42"/>
                  </a:lnTo>
                  <a:lnTo>
                    <a:pt x="283" y="43"/>
                  </a:lnTo>
                  <a:lnTo>
                    <a:pt x="282" y="45"/>
                  </a:lnTo>
                  <a:lnTo>
                    <a:pt x="280" y="48"/>
                  </a:lnTo>
                  <a:lnTo>
                    <a:pt x="278" y="51"/>
                  </a:lnTo>
                  <a:lnTo>
                    <a:pt x="275" y="52"/>
                  </a:lnTo>
                  <a:lnTo>
                    <a:pt x="274" y="55"/>
                  </a:lnTo>
                  <a:lnTo>
                    <a:pt x="271" y="57"/>
                  </a:lnTo>
                  <a:lnTo>
                    <a:pt x="270" y="59"/>
                  </a:lnTo>
                  <a:lnTo>
                    <a:pt x="267" y="61"/>
                  </a:lnTo>
                  <a:lnTo>
                    <a:pt x="266" y="64"/>
                  </a:lnTo>
                  <a:lnTo>
                    <a:pt x="263" y="65"/>
                  </a:lnTo>
                  <a:lnTo>
                    <a:pt x="262" y="68"/>
                  </a:lnTo>
                  <a:lnTo>
                    <a:pt x="259" y="70"/>
                  </a:lnTo>
                  <a:lnTo>
                    <a:pt x="257" y="73"/>
                  </a:lnTo>
                  <a:lnTo>
                    <a:pt x="255" y="76"/>
                  </a:lnTo>
                  <a:lnTo>
                    <a:pt x="251" y="79"/>
                  </a:lnTo>
                  <a:lnTo>
                    <a:pt x="249" y="79"/>
                  </a:lnTo>
                  <a:lnTo>
                    <a:pt x="247" y="79"/>
                  </a:lnTo>
                  <a:lnTo>
                    <a:pt x="246" y="79"/>
                  </a:lnTo>
                  <a:lnTo>
                    <a:pt x="243" y="79"/>
                  </a:lnTo>
                  <a:lnTo>
                    <a:pt x="242" y="79"/>
                  </a:lnTo>
                  <a:lnTo>
                    <a:pt x="239" y="79"/>
                  </a:lnTo>
                  <a:lnTo>
                    <a:pt x="238" y="79"/>
                  </a:lnTo>
                  <a:lnTo>
                    <a:pt x="237" y="79"/>
                  </a:lnTo>
                  <a:lnTo>
                    <a:pt x="234" y="79"/>
                  </a:lnTo>
                  <a:lnTo>
                    <a:pt x="233" y="79"/>
                  </a:lnTo>
                  <a:lnTo>
                    <a:pt x="231" y="79"/>
                  </a:lnTo>
                  <a:lnTo>
                    <a:pt x="229" y="79"/>
                  </a:lnTo>
                  <a:lnTo>
                    <a:pt x="227" y="79"/>
                  </a:lnTo>
                  <a:lnTo>
                    <a:pt x="225" y="79"/>
                  </a:lnTo>
                  <a:lnTo>
                    <a:pt x="223" y="79"/>
                  </a:lnTo>
                  <a:lnTo>
                    <a:pt x="222" y="77"/>
                  </a:lnTo>
                  <a:lnTo>
                    <a:pt x="219" y="74"/>
                  </a:lnTo>
                  <a:lnTo>
                    <a:pt x="217" y="73"/>
                  </a:lnTo>
                  <a:lnTo>
                    <a:pt x="214" y="70"/>
                  </a:lnTo>
                  <a:lnTo>
                    <a:pt x="212" y="67"/>
                  </a:lnTo>
                  <a:lnTo>
                    <a:pt x="210" y="65"/>
                  </a:lnTo>
                  <a:lnTo>
                    <a:pt x="208" y="62"/>
                  </a:lnTo>
                  <a:lnTo>
                    <a:pt x="205" y="59"/>
                  </a:lnTo>
                  <a:lnTo>
                    <a:pt x="204" y="58"/>
                  </a:lnTo>
                  <a:lnTo>
                    <a:pt x="201" y="55"/>
                  </a:lnTo>
                  <a:lnTo>
                    <a:pt x="198" y="54"/>
                  </a:lnTo>
                  <a:lnTo>
                    <a:pt x="197" y="51"/>
                  </a:lnTo>
                  <a:lnTo>
                    <a:pt x="194" y="48"/>
                  </a:lnTo>
                  <a:lnTo>
                    <a:pt x="192" y="46"/>
                  </a:lnTo>
                  <a:lnTo>
                    <a:pt x="190" y="43"/>
                  </a:lnTo>
                  <a:lnTo>
                    <a:pt x="186" y="40"/>
                  </a:lnTo>
                  <a:lnTo>
                    <a:pt x="186" y="42"/>
                  </a:lnTo>
                  <a:lnTo>
                    <a:pt x="186" y="43"/>
                  </a:lnTo>
                  <a:lnTo>
                    <a:pt x="186" y="45"/>
                  </a:lnTo>
                  <a:lnTo>
                    <a:pt x="186" y="48"/>
                  </a:lnTo>
                  <a:lnTo>
                    <a:pt x="186" y="49"/>
                  </a:lnTo>
                  <a:lnTo>
                    <a:pt x="186" y="51"/>
                  </a:lnTo>
                  <a:lnTo>
                    <a:pt x="186" y="54"/>
                  </a:lnTo>
                  <a:lnTo>
                    <a:pt x="186" y="55"/>
                  </a:lnTo>
                  <a:lnTo>
                    <a:pt x="186" y="57"/>
                  </a:lnTo>
                  <a:lnTo>
                    <a:pt x="186" y="58"/>
                  </a:lnTo>
                  <a:lnTo>
                    <a:pt x="186" y="61"/>
                  </a:lnTo>
                  <a:lnTo>
                    <a:pt x="186" y="62"/>
                  </a:lnTo>
                  <a:lnTo>
                    <a:pt x="186" y="64"/>
                  </a:lnTo>
                  <a:lnTo>
                    <a:pt x="186" y="65"/>
                  </a:lnTo>
                  <a:lnTo>
                    <a:pt x="186" y="67"/>
                  </a:lnTo>
                  <a:lnTo>
                    <a:pt x="186" y="68"/>
                  </a:lnTo>
                  <a:lnTo>
                    <a:pt x="186" y="70"/>
                  </a:lnTo>
                  <a:lnTo>
                    <a:pt x="185" y="70"/>
                  </a:lnTo>
                  <a:lnTo>
                    <a:pt x="185" y="71"/>
                  </a:lnTo>
                  <a:lnTo>
                    <a:pt x="184" y="73"/>
                  </a:lnTo>
                  <a:lnTo>
                    <a:pt x="182" y="74"/>
                  </a:lnTo>
                  <a:lnTo>
                    <a:pt x="181" y="74"/>
                  </a:lnTo>
                  <a:lnTo>
                    <a:pt x="180" y="76"/>
                  </a:lnTo>
                  <a:lnTo>
                    <a:pt x="178" y="76"/>
                  </a:lnTo>
                  <a:lnTo>
                    <a:pt x="177" y="76"/>
                  </a:lnTo>
                  <a:lnTo>
                    <a:pt x="176" y="77"/>
                  </a:lnTo>
                  <a:lnTo>
                    <a:pt x="174" y="77"/>
                  </a:lnTo>
                  <a:lnTo>
                    <a:pt x="173" y="77"/>
                  </a:lnTo>
                  <a:lnTo>
                    <a:pt x="170" y="79"/>
                  </a:lnTo>
                  <a:lnTo>
                    <a:pt x="168" y="79"/>
                  </a:lnTo>
                  <a:lnTo>
                    <a:pt x="162" y="79"/>
                  </a:lnTo>
                  <a:lnTo>
                    <a:pt x="155" y="79"/>
                  </a:lnTo>
                  <a:lnTo>
                    <a:pt x="145" y="79"/>
                  </a:lnTo>
                  <a:lnTo>
                    <a:pt x="136" y="79"/>
                  </a:lnTo>
                  <a:lnTo>
                    <a:pt x="127" y="79"/>
                  </a:lnTo>
                  <a:lnTo>
                    <a:pt x="117" y="79"/>
                  </a:lnTo>
                  <a:lnTo>
                    <a:pt x="108" y="79"/>
                  </a:lnTo>
                  <a:lnTo>
                    <a:pt x="99" y="79"/>
                  </a:lnTo>
                  <a:lnTo>
                    <a:pt x="90" y="79"/>
                  </a:lnTo>
                  <a:lnTo>
                    <a:pt x="80" y="79"/>
                  </a:lnTo>
                  <a:lnTo>
                    <a:pt x="71" y="79"/>
                  </a:lnTo>
                  <a:lnTo>
                    <a:pt x="62" y="79"/>
                  </a:lnTo>
                  <a:lnTo>
                    <a:pt x="53" y="79"/>
                  </a:lnTo>
                  <a:lnTo>
                    <a:pt x="43" y="79"/>
                  </a:lnTo>
                  <a:lnTo>
                    <a:pt x="34" y="79"/>
                  </a:lnTo>
                  <a:lnTo>
                    <a:pt x="19" y="79"/>
                  </a:lnTo>
                  <a:lnTo>
                    <a:pt x="18" y="79"/>
                  </a:lnTo>
                  <a:lnTo>
                    <a:pt x="17" y="79"/>
                  </a:lnTo>
                  <a:lnTo>
                    <a:pt x="14" y="79"/>
                  </a:lnTo>
                  <a:lnTo>
                    <a:pt x="11" y="77"/>
                  </a:lnTo>
                  <a:lnTo>
                    <a:pt x="10" y="77"/>
                  </a:lnTo>
                  <a:lnTo>
                    <a:pt x="9" y="77"/>
                  </a:lnTo>
                  <a:lnTo>
                    <a:pt x="7" y="76"/>
                  </a:lnTo>
                  <a:lnTo>
                    <a:pt x="5" y="76"/>
                  </a:lnTo>
                  <a:lnTo>
                    <a:pt x="5" y="74"/>
                  </a:lnTo>
                  <a:lnTo>
                    <a:pt x="3" y="74"/>
                  </a:lnTo>
                  <a:lnTo>
                    <a:pt x="2" y="73"/>
                  </a:lnTo>
                  <a:lnTo>
                    <a:pt x="1" y="71"/>
                  </a:lnTo>
                  <a:lnTo>
                    <a:pt x="1" y="70"/>
                  </a:lnTo>
                  <a:lnTo>
                    <a:pt x="0" y="68"/>
                  </a:lnTo>
                  <a:lnTo>
                    <a:pt x="0" y="67"/>
                  </a:lnTo>
                  <a:lnTo>
                    <a:pt x="0" y="64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0" y="8"/>
                  </a:lnTo>
                  <a:lnTo>
                    <a:pt x="1" y="7"/>
                  </a:lnTo>
                  <a:lnTo>
                    <a:pt x="1" y="5"/>
                  </a:lnTo>
                  <a:lnTo>
                    <a:pt x="2" y="4"/>
                  </a:lnTo>
                  <a:lnTo>
                    <a:pt x="3" y="4"/>
                  </a:lnTo>
                  <a:lnTo>
                    <a:pt x="5" y="2"/>
                  </a:lnTo>
                  <a:lnTo>
                    <a:pt x="6" y="2"/>
                  </a:lnTo>
                  <a:lnTo>
                    <a:pt x="7" y="1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2" y="0"/>
                  </a:lnTo>
                </a:path>
              </a:pathLst>
            </a:custGeom>
            <a:solidFill>
              <a:srgbClr val="FFCC00"/>
            </a:solidFill>
            <a:ln w="254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>
              <a:outerShdw dist="35921" dir="2700000" algn="ctr" rotWithShape="0">
                <a:schemeClr val="accent2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8197" name="Rectangle 11"/>
          <p:cNvSpPr>
            <a:spLocks noChangeArrowheads="1"/>
          </p:cNvSpPr>
          <p:nvPr/>
        </p:nvSpPr>
        <p:spPr bwMode="auto">
          <a:xfrm>
            <a:off x="428625" y="1571625"/>
            <a:ext cx="62039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pitchFamily="34" charset="0"/>
              <a:buNone/>
              <a:defRPr/>
            </a:pPr>
            <a:r>
              <a:rPr lang="en-US" sz="3000" dirty="0">
                <a:latin typeface="+mn-lt"/>
                <a:cs typeface="Arial" pitchFamily="34" charset="0"/>
              </a:rPr>
              <a:t>For each of the minimum standards go</a:t>
            </a:r>
          </a:p>
          <a:p>
            <a:pPr>
              <a:buFont typeface="Arial" pitchFamily="34" charset="0"/>
              <a:buNone/>
              <a:defRPr/>
            </a:pPr>
            <a:r>
              <a:rPr lang="en-US" sz="3000" dirty="0">
                <a:latin typeface="+mn-lt"/>
                <a:cs typeface="Arial" pitchFamily="34" charset="0"/>
              </a:rPr>
              <a:t>through the following process:</a:t>
            </a:r>
          </a:p>
        </p:txBody>
      </p:sp>
      <p:sp>
        <p:nvSpPr>
          <p:cNvPr id="11270" name="Line 11"/>
          <p:cNvSpPr>
            <a:spLocks noChangeShapeType="1"/>
          </p:cNvSpPr>
          <p:nvPr/>
        </p:nvSpPr>
        <p:spPr bwMode="auto">
          <a:xfrm>
            <a:off x="434975" y="1214438"/>
            <a:ext cx="83518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Slide Number Placeholder 3"/>
          <p:cNvSpPr txBox="1">
            <a:spLocks/>
          </p:cNvSpPr>
          <p:nvPr/>
        </p:nvSpPr>
        <p:spPr>
          <a:xfrm>
            <a:off x="0" y="6492875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76DD68DC-322A-4351-B0A9-0BA39002354F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9</a:t>
            </a:fld>
            <a:endParaRPr lang="en-US" sz="12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1047</TotalTime>
  <Words>797</Words>
  <Application>Microsoft Office PowerPoint</Application>
  <PresentationFormat>On-screen Show (4:3)</PresentationFormat>
  <Paragraphs>185</Paragraphs>
  <Slides>17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Office Theme</vt:lpstr>
      <vt:lpstr>Slide</vt:lpstr>
      <vt:lpstr>Culture Transformation Framework (CTF) for the South African Mining Sector   Industry Workshop for HR Practitioners on the MOSH Adoption System    Glenburn Lodge 19 June 2012  Dr Sizwe Phakathi Deputy Head: Safety &amp; Sustainable Development  </vt:lpstr>
      <vt:lpstr>HR Practitioners and ZERO HARM Goal </vt:lpstr>
      <vt:lpstr>Slide 3</vt:lpstr>
      <vt:lpstr>To achieve the milestones will be very tough</vt:lpstr>
      <vt:lpstr>We need to focus on the Mining Charter issues </vt:lpstr>
      <vt:lpstr>What should companies do in 2012 to meet the Mining Charter’s H&amp;S expectations? </vt:lpstr>
      <vt:lpstr>1. Strengthen our culture</vt:lpstr>
      <vt:lpstr>1. Strengthen our culture: Responsibility of AMIHRP</vt:lpstr>
      <vt:lpstr>Slide 9</vt:lpstr>
      <vt:lpstr>Culture Transformation Framework Pillar #1: Leadership </vt:lpstr>
      <vt:lpstr>Culture Transformation Framework Pillar #2: Risk Management – Accident Investigation</vt:lpstr>
      <vt:lpstr>Different types of human error</vt:lpstr>
      <vt:lpstr>Culture Transformation Framework Pillar #3: Bonus &amp; Performance Incentives </vt:lpstr>
      <vt:lpstr>Culture Transformation Framework: Pillar #4: Leading Practice </vt:lpstr>
      <vt:lpstr>Culture Transformation Framework Pillar #5: Discrimination </vt:lpstr>
      <vt:lpstr>Culture Transformation Framework Pillar #5: Discrimination </vt:lpstr>
      <vt:lpstr>For More Information and Assistance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svdwoude</dc:creator>
  <cp:lastModifiedBy>dcronje</cp:lastModifiedBy>
  <cp:revision>101</cp:revision>
  <dcterms:created xsi:type="dcterms:W3CDTF">2011-11-08T05:49:35Z</dcterms:created>
  <dcterms:modified xsi:type="dcterms:W3CDTF">2012-06-19T08:02:42Z</dcterms:modified>
</cp:coreProperties>
</file>