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1" r:id="rId4"/>
    <p:sldId id="268" r:id="rId5"/>
    <p:sldId id="260" r:id="rId6"/>
    <p:sldId id="259" r:id="rId7"/>
    <p:sldId id="272" r:id="rId8"/>
    <p:sldId id="270" r:id="rId9"/>
    <p:sldId id="258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7E1CB-B6C0-4A19-B973-87ED5598B3F1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E6CCB-EDEA-4180-A4F0-3A16FA66C8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7400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Principle of Operation</a:t>
            </a:r>
            <a:endParaRPr lang="en-ZA" b="1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E6CCB-EDEA-4180-A4F0-3A16FA66C8BC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3415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="1" dirty="0" smtClean="0"/>
              <a:t>Outputs</a:t>
            </a:r>
            <a:endParaRPr lang="en-Z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E6CCB-EDEA-4180-A4F0-3A16FA66C8BC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6507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417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551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972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5914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43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6880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641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7811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98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754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0988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925F-9224-474B-BE24-4C3653DBEF94}" type="datetimeFigureOut">
              <a:rPr lang="en-ZA" smtClean="0"/>
              <a:t>2015/07/30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E3C03-83BB-400D-8EAA-C13EBC4B5D0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075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HEAD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6" y="44624"/>
            <a:ext cx="8352928" cy="72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97" y="2657474"/>
            <a:ext cx="39338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33" y="6163933"/>
            <a:ext cx="1640649" cy="57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2" y="2225749"/>
            <a:ext cx="1959785" cy="2406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392946" y="116632"/>
            <a:ext cx="0" cy="662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2946" y="764704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7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04664"/>
            <a:ext cx="6153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628800"/>
            <a:ext cx="807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8" y="2231552"/>
            <a:ext cx="7390903" cy="4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75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336704" cy="6388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96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907" y="404664"/>
            <a:ext cx="5753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57" y="1177773"/>
            <a:ext cx="8268991" cy="139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8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245004" cy="52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7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53" y="188640"/>
            <a:ext cx="5713167" cy="65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713167" cy="6522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21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8" y="1678410"/>
            <a:ext cx="5256585" cy="48104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350" y="260648"/>
            <a:ext cx="3559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 OF OPERATION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350" y="862609"/>
            <a:ext cx="8650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Met One Instruments model ES-642 is an active flow </a:t>
            </a:r>
            <a:r>
              <a:rPr lang="en-ZA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nephelometer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which measures,</a:t>
            </a:r>
          </a:p>
          <a:p>
            <a:r>
              <a:rPr lang="en-ZA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means of interchangeable sharp cut cyclones, PM10 &amp; PM2,5 or TSP aerosol concentration levels using the principle of forward laser light scatter. Furthermore, with a heated inlet, the ES-642 is able to compensate for elevated levels of humidity. This function is user-selectable however the norm is to activate the compensation at the 40% level.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LHEADCOL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92555"/>
            <a:ext cx="3807695" cy="32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92946" y="764704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92946" y="116632"/>
            <a:ext cx="0" cy="662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765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8" y="975988"/>
            <a:ext cx="8315245" cy="71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87" y="1975073"/>
            <a:ext cx="7108657" cy="390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LHEADCOL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92555"/>
            <a:ext cx="3807695" cy="32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2946" y="764704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2946" y="116632"/>
            <a:ext cx="0" cy="662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9350" y="260648"/>
            <a:ext cx="2748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FACTORY SETTINGS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43" b="26791"/>
          <a:stretch/>
        </p:blipFill>
        <p:spPr>
          <a:xfrm rot="5400000">
            <a:off x="1763558" y="2699326"/>
            <a:ext cx="5557827" cy="2094208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300000" lon="0" rev="0"/>
            </a:camera>
            <a:lightRig rig="threePt" dir="t"/>
          </a:scene3d>
        </p:spPr>
      </p:pic>
      <p:sp>
        <p:nvSpPr>
          <p:cNvPr id="5" name="Right Arrow 4"/>
          <p:cNvSpPr/>
          <p:nvPr/>
        </p:nvSpPr>
        <p:spPr>
          <a:xfrm>
            <a:off x="2260531" y="1412776"/>
            <a:ext cx="1670607" cy="117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6" name="Left Arrow 5"/>
          <p:cNvSpPr/>
          <p:nvPr/>
        </p:nvSpPr>
        <p:spPr>
          <a:xfrm>
            <a:off x="4776707" y="2204864"/>
            <a:ext cx="198652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>
            <a:off x="1907704" y="5489264"/>
            <a:ext cx="2376263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Left Arrow 7"/>
          <p:cNvSpPr/>
          <p:nvPr/>
        </p:nvSpPr>
        <p:spPr>
          <a:xfrm>
            <a:off x="4569410" y="5704135"/>
            <a:ext cx="2193817" cy="1211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ight Arrow 8"/>
          <p:cNvSpPr/>
          <p:nvPr/>
        </p:nvSpPr>
        <p:spPr>
          <a:xfrm>
            <a:off x="2225459" y="3080977"/>
            <a:ext cx="2058508" cy="80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TextBox 9"/>
          <p:cNvSpPr txBox="1"/>
          <p:nvPr/>
        </p:nvSpPr>
        <p:spPr>
          <a:xfrm>
            <a:off x="1030333" y="1317827"/>
            <a:ext cx="1102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TSP INLET</a:t>
            </a:r>
            <a:endParaRPr lang="en-Z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68330" y="2074841"/>
            <a:ext cx="2231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PM 10 SHARP CUT CYCLONE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(PM2.5)</a:t>
            </a:r>
            <a:endParaRPr lang="en-ZA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927088"/>
            <a:ext cx="1776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ACTIVE HEATED INLET</a:t>
            </a:r>
            <a:endParaRPr lang="en-Z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11560" y="5424380"/>
            <a:ext cx="1142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PUMP FILTER</a:t>
            </a:r>
            <a:endParaRPr lang="en-Z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823441" y="5641503"/>
            <a:ext cx="1194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PURGE FILTER</a:t>
            </a:r>
            <a:endParaRPr lang="en-ZA" sz="1400" dirty="0"/>
          </a:p>
        </p:txBody>
      </p:sp>
      <p:sp>
        <p:nvSpPr>
          <p:cNvPr id="15" name="Left Arrow 14"/>
          <p:cNvSpPr/>
          <p:nvPr/>
        </p:nvSpPr>
        <p:spPr>
          <a:xfrm>
            <a:off x="4798317" y="4941168"/>
            <a:ext cx="1805366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TextBox 15"/>
          <p:cNvSpPr txBox="1"/>
          <p:nvPr/>
        </p:nvSpPr>
        <p:spPr>
          <a:xfrm>
            <a:off x="6734615" y="4859287"/>
            <a:ext cx="202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ACTIVE SAMPLING PUMP</a:t>
            </a:r>
            <a:endParaRPr lang="en-ZA" sz="1400" dirty="0"/>
          </a:p>
        </p:txBody>
      </p:sp>
      <p:pic>
        <p:nvPicPr>
          <p:cNvPr id="18" name="Picture 2" descr="LHEADCOL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92555"/>
            <a:ext cx="3807695" cy="32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92946" y="764704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92946" y="116632"/>
            <a:ext cx="0" cy="662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9350" y="260648"/>
            <a:ext cx="21471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67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12" y="2988962"/>
            <a:ext cx="2727030" cy="2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11" y="3772865"/>
            <a:ext cx="2835109" cy="26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284" y="1539023"/>
            <a:ext cx="44262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/>
              <a:t>The ES 642 operates on 15 – 40 Volt D/C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26" y="4696047"/>
            <a:ext cx="2458654" cy="22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81" y="5490834"/>
            <a:ext cx="2244150" cy="23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833" y="6130540"/>
            <a:ext cx="3059524" cy="21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155" y="2565993"/>
            <a:ext cx="4013645" cy="3010234"/>
          </a:xfrm>
          <a:prstGeom prst="rect">
            <a:avLst/>
          </a:prstGeom>
        </p:spPr>
      </p:pic>
      <p:cxnSp>
        <p:nvCxnSpPr>
          <p:cNvPr id="5" name="Elbow Connector 4"/>
          <p:cNvCxnSpPr/>
          <p:nvPr/>
        </p:nvCxnSpPr>
        <p:spPr>
          <a:xfrm>
            <a:off x="4733056" y="1895139"/>
            <a:ext cx="2952328" cy="1975574"/>
          </a:xfrm>
          <a:prstGeom prst="bentConnector3">
            <a:avLst>
              <a:gd name="adj1" fmla="val 68039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57131" y="3064337"/>
            <a:ext cx="0" cy="3221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16227" y="3064337"/>
            <a:ext cx="640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16227" y="3920528"/>
            <a:ext cx="640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Straight Connector 2057"/>
          <p:cNvCxnSpPr/>
          <p:nvPr/>
        </p:nvCxnSpPr>
        <p:spPr>
          <a:xfrm>
            <a:off x="4857131" y="3920528"/>
            <a:ext cx="4349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LHEADCOLOU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92555"/>
            <a:ext cx="3807695" cy="32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392946" y="764704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2946" y="116632"/>
            <a:ext cx="0" cy="662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30052" y="980728"/>
            <a:ext cx="2857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u="sng" dirty="0" smtClean="0"/>
              <a:t>Power Requirements</a:t>
            </a:r>
            <a:endParaRPr lang="en-ZA" sz="2400" b="1" u="sng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4216227" y="4787997"/>
            <a:ext cx="640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216227" y="5603997"/>
            <a:ext cx="640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216227" y="6296670"/>
            <a:ext cx="6409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449350" y="260648"/>
            <a:ext cx="2082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endParaRPr lang="en-ZA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2965" y="2165883"/>
            <a:ext cx="1103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u="sng" dirty="0" smtClean="0"/>
              <a:t>Output</a:t>
            </a:r>
            <a:endParaRPr lang="en-ZA" sz="2400" b="1" u="sng" dirty="0"/>
          </a:p>
        </p:txBody>
      </p:sp>
    </p:spTree>
    <p:extLst>
      <p:ext uri="{BB962C8B-B14F-4D97-AF65-F5344CB8AC3E}">
        <p14:creationId xmlns:p14="http://schemas.microsoft.com/office/powerpoint/2010/main" val="350994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367" y="1052736"/>
            <a:ext cx="31337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9" y="1556792"/>
            <a:ext cx="8475886" cy="117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2100765" cy="345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52" y="2789179"/>
            <a:ext cx="2328612" cy="34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LHEADCOLOU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92555"/>
            <a:ext cx="3807695" cy="32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92946" y="764704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92946" y="116632"/>
            <a:ext cx="0" cy="662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9350" y="260648"/>
            <a:ext cx="3254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INSTALLATION OPTIONS</a:t>
            </a:r>
          </a:p>
        </p:txBody>
      </p:sp>
    </p:spTree>
    <p:extLst>
      <p:ext uri="{BB962C8B-B14F-4D97-AF65-F5344CB8AC3E}">
        <p14:creationId xmlns:p14="http://schemas.microsoft.com/office/powerpoint/2010/main" val="14621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000078"/>
            <a:ext cx="3744416" cy="538418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980728"/>
            <a:ext cx="4828487" cy="57515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340847"/>
            <a:ext cx="558697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ZA" dirty="0"/>
              <a:t>METONE INSTRUMENTS – THE E-SAMPLER</a:t>
            </a:r>
          </a:p>
        </p:txBody>
      </p:sp>
      <p:pic>
        <p:nvPicPr>
          <p:cNvPr id="6" name="Picture 2" descr="LHEADCOL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492555"/>
            <a:ext cx="3807695" cy="32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92946" y="764704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2946" y="116632"/>
            <a:ext cx="0" cy="662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84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306896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ZA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LHEADCOLO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6" y="44624"/>
            <a:ext cx="8352928" cy="72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392946" y="116632"/>
            <a:ext cx="0" cy="66247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2946" y="764704"/>
            <a:ext cx="8352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102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92" y="374179"/>
            <a:ext cx="36195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9381"/>
            <a:ext cx="5976664" cy="580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7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133</Words>
  <Application>Microsoft Office PowerPoint</Application>
  <PresentationFormat>On-screen Show (4:3)</PresentationFormat>
  <Paragraphs>23</Paragraphs>
  <Slides>14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McNally</dc:creator>
  <cp:lastModifiedBy>Gerrie</cp:lastModifiedBy>
  <cp:revision>35</cp:revision>
  <dcterms:created xsi:type="dcterms:W3CDTF">2015-07-17T09:29:28Z</dcterms:created>
  <dcterms:modified xsi:type="dcterms:W3CDTF">2015-07-30T05:14:16Z</dcterms:modified>
</cp:coreProperties>
</file>