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3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4445B-85FA-42FA-9CF5-D0BE33E99D86}" type="doc">
      <dgm:prSet loTypeId="urn:microsoft.com/office/officeart/2008/layout/VerticalAccent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ZA"/>
        </a:p>
      </dgm:t>
    </dgm:pt>
    <dgm:pt modelId="{C644C9E4-1DC1-4B7A-8FDC-AE5781F6377E}">
      <dgm:prSet phldrT="[Text]" custT="1"/>
      <dgm:spPr/>
      <dgm:t>
        <a:bodyPr/>
        <a:lstStyle/>
        <a:p>
          <a:r>
            <a:rPr lang="en-ZA" sz="1800" b="1" dirty="0" smtClean="0"/>
            <a:t>Efficiency</a:t>
          </a:r>
          <a:endParaRPr lang="en-ZA" sz="1800" b="1" dirty="0"/>
        </a:p>
      </dgm:t>
    </dgm:pt>
    <dgm:pt modelId="{A7883B0D-DD93-4E71-A4FE-D88D65DE1388}" type="parTrans" cxnId="{230EC442-6E79-4D3F-977C-3CDBC46561AD}">
      <dgm:prSet/>
      <dgm:spPr/>
      <dgm:t>
        <a:bodyPr/>
        <a:lstStyle/>
        <a:p>
          <a:endParaRPr lang="en-ZA"/>
        </a:p>
      </dgm:t>
    </dgm:pt>
    <dgm:pt modelId="{1C1DB93C-60AF-4CF8-A9A0-306E71F6B46C}" type="sibTrans" cxnId="{230EC442-6E79-4D3F-977C-3CDBC46561AD}">
      <dgm:prSet/>
      <dgm:spPr/>
      <dgm:t>
        <a:bodyPr/>
        <a:lstStyle/>
        <a:p>
          <a:endParaRPr lang="en-ZA"/>
        </a:p>
      </dgm:t>
    </dgm:pt>
    <dgm:pt modelId="{13F5E8DC-A653-4369-9528-25929F11B7EF}">
      <dgm:prSet phldrT="[Text]" custT="1"/>
      <dgm:spPr/>
      <dgm:t>
        <a:bodyPr/>
        <a:lstStyle/>
        <a:p>
          <a:r>
            <a:rPr lang="en-ZA" sz="1400" dirty="0" smtClean="0"/>
            <a:t>The efficiency of engineering controls are normally dependant on the human factor</a:t>
          </a:r>
          <a:endParaRPr lang="en-ZA" sz="1400" dirty="0"/>
        </a:p>
      </dgm:t>
    </dgm:pt>
    <dgm:pt modelId="{14AF798C-29A3-4EBE-9738-712FB7AD4653}" type="parTrans" cxnId="{54595322-BC7F-4FA7-97DF-C981A7EF5749}">
      <dgm:prSet/>
      <dgm:spPr/>
      <dgm:t>
        <a:bodyPr/>
        <a:lstStyle/>
        <a:p>
          <a:endParaRPr lang="en-ZA"/>
        </a:p>
      </dgm:t>
    </dgm:pt>
    <dgm:pt modelId="{ED733494-66B5-45DE-9601-721669FCDA44}" type="sibTrans" cxnId="{54595322-BC7F-4FA7-97DF-C981A7EF5749}">
      <dgm:prSet/>
      <dgm:spPr/>
      <dgm:t>
        <a:bodyPr/>
        <a:lstStyle/>
        <a:p>
          <a:endParaRPr lang="en-ZA"/>
        </a:p>
      </dgm:t>
    </dgm:pt>
    <dgm:pt modelId="{CB8D9AD3-F406-4061-BDF4-8EDAB80EAE3E}">
      <dgm:prSet phldrT="[Text]" custT="1"/>
      <dgm:spPr/>
      <dgm:t>
        <a:bodyPr/>
        <a:lstStyle/>
        <a:p>
          <a:r>
            <a:rPr lang="en-ZA" sz="1800" b="1" dirty="0" smtClean="0"/>
            <a:t>The strategy indicated a need to:</a:t>
          </a:r>
          <a:endParaRPr lang="en-ZA" sz="1800" b="1" dirty="0"/>
        </a:p>
      </dgm:t>
    </dgm:pt>
    <dgm:pt modelId="{51905D84-2F65-4611-8E25-1D1AE6624302}" type="parTrans" cxnId="{8C3A6B5B-F88A-4E0E-880C-B492299DE8BA}">
      <dgm:prSet/>
      <dgm:spPr/>
      <dgm:t>
        <a:bodyPr/>
        <a:lstStyle/>
        <a:p>
          <a:endParaRPr lang="en-ZA"/>
        </a:p>
      </dgm:t>
    </dgm:pt>
    <dgm:pt modelId="{0FBF862F-E594-45E4-B4EA-EE9D8A8AA846}" type="sibTrans" cxnId="{8C3A6B5B-F88A-4E0E-880C-B492299DE8BA}">
      <dgm:prSet/>
      <dgm:spPr/>
      <dgm:t>
        <a:bodyPr/>
        <a:lstStyle/>
        <a:p>
          <a:endParaRPr lang="en-ZA"/>
        </a:p>
      </dgm:t>
    </dgm:pt>
    <dgm:pt modelId="{A43F111C-40ED-415B-A77C-96E6C48121BE}">
      <dgm:prSet phldrT="[Text]" custT="1"/>
      <dgm:spPr/>
      <dgm:t>
        <a:bodyPr/>
        <a:lstStyle/>
        <a:p>
          <a:r>
            <a:rPr lang="en-ZA" sz="1400" dirty="0" smtClean="0"/>
            <a:t>- test the effectiveness of the engineering controls </a:t>
          </a:r>
          <a:endParaRPr lang="en-ZA" sz="1400" dirty="0"/>
        </a:p>
      </dgm:t>
    </dgm:pt>
    <dgm:pt modelId="{91BE8DB4-CE8C-4754-A006-1FF7DDFC9E60}" type="parTrans" cxnId="{7E7ABED3-E2AE-4147-A4D0-A111BD83DC68}">
      <dgm:prSet/>
      <dgm:spPr/>
      <dgm:t>
        <a:bodyPr/>
        <a:lstStyle/>
        <a:p>
          <a:endParaRPr lang="en-ZA"/>
        </a:p>
      </dgm:t>
    </dgm:pt>
    <dgm:pt modelId="{1D3CF4BC-16E9-464C-A89D-F997F168375A}" type="sibTrans" cxnId="{7E7ABED3-E2AE-4147-A4D0-A111BD83DC68}">
      <dgm:prSet/>
      <dgm:spPr/>
      <dgm:t>
        <a:bodyPr/>
        <a:lstStyle/>
        <a:p>
          <a:endParaRPr lang="en-ZA"/>
        </a:p>
      </dgm:t>
    </dgm:pt>
    <dgm:pt modelId="{75E0AAC3-5EF5-4165-8CDC-1A8D8EEBA66C}">
      <dgm:prSet phldrT="[Text]" custT="1"/>
      <dgm:spPr/>
      <dgm:t>
        <a:bodyPr/>
        <a:lstStyle/>
        <a:p>
          <a:r>
            <a:rPr lang="en-ZA" sz="1800" b="1" dirty="0" smtClean="0"/>
            <a:t>Other needs identified</a:t>
          </a:r>
          <a:endParaRPr lang="en-ZA" sz="1800" b="1" dirty="0"/>
        </a:p>
      </dgm:t>
    </dgm:pt>
    <dgm:pt modelId="{6A201FF7-D1F1-497B-B7AC-93FEBF1EEBFC}" type="parTrans" cxnId="{3FA394C2-FFE5-45B8-96B8-F9E321156BC4}">
      <dgm:prSet/>
      <dgm:spPr/>
      <dgm:t>
        <a:bodyPr/>
        <a:lstStyle/>
        <a:p>
          <a:endParaRPr lang="en-ZA"/>
        </a:p>
      </dgm:t>
    </dgm:pt>
    <dgm:pt modelId="{381CA444-351F-4D17-8026-E944E7942133}" type="sibTrans" cxnId="{3FA394C2-FFE5-45B8-96B8-F9E321156BC4}">
      <dgm:prSet/>
      <dgm:spPr/>
      <dgm:t>
        <a:bodyPr/>
        <a:lstStyle/>
        <a:p>
          <a:endParaRPr lang="en-ZA"/>
        </a:p>
      </dgm:t>
    </dgm:pt>
    <dgm:pt modelId="{6B9A5C0C-5862-4E8C-8137-79F0155EED19}">
      <dgm:prSet phldrT="[Text]" custT="1"/>
      <dgm:spPr/>
      <dgm:t>
        <a:bodyPr/>
        <a:lstStyle/>
        <a:p>
          <a:r>
            <a:rPr lang="en-ZA" sz="1400" dirty="0" smtClean="0"/>
            <a:t>A need was identified for continuous dust monitoring to get an overview on exposure of dust on employees working underground </a:t>
          </a:r>
          <a:endParaRPr lang="en-ZA" sz="1400" dirty="0"/>
        </a:p>
      </dgm:t>
    </dgm:pt>
    <dgm:pt modelId="{A171B9E6-0E77-4153-8BB7-E713020D83BF}" type="parTrans" cxnId="{BF6E37CE-E88D-4A30-8003-9FA4270C7410}">
      <dgm:prSet/>
      <dgm:spPr/>
      <dgm:t>
        <a:bodyPr/>
        <a:lstStyle/>
        <a:p>
          <a:endParaRPr lang="en-ZA"/>
        </a:p>
      </dgm:t>
    </dgm:pt>
    <dgm:pt modelId="{088F8C8F-A5A8-4BFC-80F9-171946991E5B}" type="sibTrans" cxnId="{BF6E37CE-E88D-4A30-8003-9FA4270C7410}">
      <dgm:prSet/>
      <dgm:spPr/>
      <dgm:t>
        <a:bodyPr/>
        <a:lstStyle/>
        <a:p>
          <a:endParaRPr lang="en-ZA"/>
        </a:p>
      </dgm:t>
    </dgm:pt>
    <dgm:pt modelId="{83DD85B6-D565-412B-8047-0BE3C302FC10}">
      <dgm:prSet custT="1"/>
      <dgm:spPr/>
      <dgm:t>
        <a:bodyPr/>
        <a:lstStyle/>
        <a:p>
          <a:r>
            <a:rPr lang="en-ZA" sz="1400" dirty="0" smtClean="0"/>
            <a:t>- determine whether current engineering controls are</a:t>
          </a:r>
        </a:p>
        <a:p>
          <a:r>
            <a:rPr lang="en-ZA" sz="1400" dirty="0" smtClean="0"/>
            <a:t>   effective</a:t>
          </a:r>
        </a:p>
      </dgm:t>
    </dgm:pt>
    <dgm:pt modelId="{DD1776E5-8135-4986-98BC-FB82EC18F1B7}" type="parTrans" cxnId="{9E8A31F6-2E1F-414E-810C-7F92A771BEC0}">
      <dgm:prSet/>
      <dgm:spPr/>
      <dgm:t>
        <a:bodyPr/>
        <a:lstStyle/>
        <a:p>
          <a:endParaRPr lang="en-ZA"/>
        </a:p>
      </dgm:t>
    </dgm:pt>
    <dgm:pt modelId="{84FCAB67-B7EF-4C62-86AE-E00D2D968D3E}" type="sibTrans" cxnId="{9E8A31F6-2E1F-414E-810C-7F92A771BEC0}">
      <dgm:prSet/>
      <dgm:spPr/>
      <dgm:t>
        <a:bodyPr/>
        <a:lstStyle/>
        <a:p>
          <a:endParaRPr lang="en-ZA"/>
        </a:p>
      </dgm:t>
    </dgm:pt>
    <dgm:pt modelId="{D5641C77-9D1E-43AE-8E13-7F025184A01D}">
      <dgm:prSet phldrT="[Text]" custT="1"/>
      <dgm:spPr/>
      <dgm:t>
        <a:bodyPr/>
        <a:lstStyle/>
        <a:p>
          <a:r>
            <a:rPr lang="en-ZA" sz="1400" dirty="0" smtClean="0"/>
            <a:t>14 Instruments were installed in a ventilation district underground</a:t>
          </a:r>
          <a:endParaRPr lang="en-ZA" sz="1400" dirty="0"/>
        </a:p>
      </dgm:t>
    </dgm:pt>
    <dgm:pt modelId="{8C8160FF-84BB-4356-9565-74FFFCB0B5A4}" type="parTrans" cxnId="{E4AEEF50-8194-4DBD-ABC2-1720C6AC71B1}">
      <dgm:prSet/>
      <dgm:spPr/>
      <dgm:t>
        <a:bodyPr/>
        <a:lstStyle/>
        <a:p>
          <a:endParaRPr lang="en-ZA"/>
        </a:p>
      </dgm:t>
    </dgm:pt>
    <dgm:pt modelId="{D2E10B54-54B9-4FD6-9CE6-194D8AD03658}" type="sibTrans" cxnId="{E4AEEF50-8194-4DBD-ABC2-1720C6AC71B1}">
      <dgm:prSet/>
      <dgm:spPr/>
      <dgm:t>
        <a:bodyPr/>
        <a:lstStyle/>
        <a:p>
          <a:endParaRPr lang="en-ZA"/>
        </a:p>
      </dgm:t>
    </dgm:pt>
    <dgm:pt modelId="{25B1805D-3235-4942-AB48-D3AD10714FAD}">
      <dgm:prSet phldrT="[Text]" custT="1"/>
      <dgm:spPr/>
      <dgm:t>
        <a:bodyPr/>
        <a:lstStyle/>
        <a:p>
          <a:r>
            <a:rPr lang="en-ZA" sz="1800" b="1" dirty="0" smtClean="0"/>
            <a:t>Installation of instruments</a:t>
          </a:r>
          <a:endParaRPr lang="en-ZA" sz="1800" b="1" dirty="0"/>
        </a:p>
      </dgm:t>
    </dgm:pt>
    <dgm:pt modelId="{32A24601-80F7-4811-9C2E-74C64064659D}" type="parTrans" cxnId="{0D97D093-C56C-448C-B244-EE6A8CF06B36}">
      <dgm:prSet/>
      <dgm:spPr/>
      <dgm:t>
        <a:bodyPr/>
        <a:lstStyle/>
        <a:p>
          <a:endParaRPr lang="en-ZA"/>
        </a:p>
      </dgm:t>
    </dgm:pt>
    <dgm:pt modelId="{55752CAF-77BA-4268-9985-1E5845B6A92A}" type="sibTrans" cxnId="{0D97D093-C56C-448C-B244-EE6A8CF06B36}">
      <dgm:prSet/>
      <dgm:spPr/>
      <dgm:t>
        <a:bodyPr/>
        <a:lstStyle/>
        <a:p>
          <a:endParaRPr lang="en-ZA"/>
        </a:p>
      </dgm:t>
    </dgm:pt>
    <dgm:pt modelId="{DBB05FC0-D6D4-493B-93E8-BFC2ADD8086C}" type="pres">
      <dgm:prSet presAssocID="{CA64445B-85FA-42FA-9CF5-D0BE33E99D8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ZA"/>
        </a:p>
      </dgm:t>
    </dgm:pt>
    <dgm:pt modelId="{D4B4C5A4-30AA-4B68-8E79-89F361B4AC7B}" type="pres">
      <dgm:prSet presAssocID="{C644C9E4-1DC1-4B7A-8FDC-AE5781F6377E}" presName="parenttextcomposite" presStyleCnt="0"/>
      <dgm:spPr/>
    </dgm:pt>
    <dgm:pt modelId="{6D43A6C9-CA08-4730-9E76-AB036509734F}" type="pres">
      <dgm:prSet presAssocID="{C644C9E4-1DC1-4B7A-8FDC-AE5781F6377E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AEDEAEA-F5AA-4AEE-87DD-BC66965558A8}" type="pres">
      <dgm:prSet presAssocID="{C644C9E4-1DC1-4B7A-8FDC-AE5781F6377E}" presName="composite" presStyleCnt="0"/>
      <dgm:spPr/>
    </dgm:pt>
    <dgm:pt modelId="{A8BDEC98-F685-4378-94C5-6801A240E1A7}" type="pres">
      <dgm:prSet presAssocID="{C644C9E4-1DC1-4B7A-8FDC-AE5781F6377E}" presName="chevron1" presStyleLbl="alignNode1" presStyleIdx="0" presStyleCnt="28"/>
      <dgm:spPr/>
    </dgm:pt>
    <dgm:pt modelId="{25615559-DFDD-4DBB-9708-5CAFF8BB4158}" type="pres">
      <dgm:prSet presAssocID="{C644C9E4-1DC1-4B7A-8FDC-AE5781F6377E}" presName="chevron2" presStyleLbl="alignNode1" presStyleIdx="1" presStyleCnt="28"/>
      <dgm:spPr/>
    </dgm:pt>
    <dgm:pt modelId="{99505A03-DB10-4A84-B5D0-27D629EB58AF}" type="pres">
      <dgm:prSet presAssocID="{C644C9E4-1DC1-4B7A-8FDC-AE5781F6377E}" presName="chevron3" presStyleLbl="alignNode1" presStyleIdx="2" presStyleCnt="28"/>
      <dgm:spPr/>
    </dgm:pt>
    <dgm:pt modelId="{C0F9DE74-C509-4E05-B499-AE5C98A7318E}" type="pres">
      <dgm:prSet presAssocID="{C644C9E4-1DC1-4B7A-8FDC-AE5781F6377E}" presName="chevron4" presStyleLbl="alignNode1" presStyleIdx="3" presStyleCnt="28"/>
      <dgm:spPr/>
    </dgm:pt>
    <dgm:pt modelId="{3FE00056-184D-438F-854B-48D2C94840C1}" type="pres">
      <dgm:prSet presAssocID="{C644C9E4-1DC1-4B7A-8FDC-AE5781F6377E}" presName="chevron5" presStyleLbl="alignNode1" presStyleIdx="4" presStyleCnt="28"/>
      <dgm:spPr/>
    </dgm:pt>
    <dgm:pt modelId="{E0FF16DA-94C8-4EEF-8904-3F9F7067F532}" type="pres">
      <dgm:prSet presAssocID="{C644C9E4-1DC1-4B7A-8FDC-AE5781F6377E}" presName="chevron6" presStyleLbl="alignNode1" presStyleIdx="5" presStyleCnt="28"/>
      <dgm:spPr/>
    </dgm:pt>
    <dgm:pt modelId="{3D5E3255-C54B-4B41-8876-F26CAF452184}" type="pres">
      <dgm:prSet presAssocID="{C644C9E4-1DC1-4B7A-8FDC-AE5781F6377E}" presName="chevron7" presStyleLbl="alignNode1" presStyleIdx="6" presStyleCnt="28"/>
      <dgm:spPr/>
    </dgm:pt>
    <dgm:pt modelId="{8E96A2BD-8B62-42F8-A9EA-FFBC6F3B21CD}" type="pres">
      <dgm:prSet presAssocID="{C644C9E4-1DC1-4B7A-8FDC-AE5781F6377E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AA3DE6E-1D25-44BF-A952-CC323F365DE6}" type="pres">
      <dgm:prSet presAssocID="{1C1DB93C-60AF-4CF8-A9A0-306E71F6B46C}" presName="sibTrans" presStyleCnt="0"/>
      <dgm:spPr/>
    </dgm:pt>
    <dgm:pt modelId="{2BC26A02-013C-447E-98BD-D5D8A7B0EFFC}" type="pres">
      <dgm:prSet presAssocID="{CB8D9AD3-F406-4061-BDF4-8EDAB80EAE3E}" presName="parenttextcomposite" presStyleCnt="0"/>
      <dgm:spPr/>
    </dgm:pt>
    <dgm:pt modelId="{F739183B-BA3B-427B-9ED0-0D705D5E4F7D}" type="pres">
      <dgm:prSet presAssocID="{CB8D9AD3-F406-4061-BDF4-8EDAB80EAE3E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BF1F995-AC86-4C61-A7CF-4A4800A825B5}" type="pres">
      <dgm:prSet presAssocID="{CB8D9AD3-F406-4061-BDF4-8EDAB80EAE3E}" presName="composite" presStyleCnt="0"/>
      <dgm:spPr/>
    </dgm:pt>
    <dgm:pt modelId="{BFFD11E3-A83C-4302-9A7D-444A1414526F}" type="pres">
      <dgm:prSet presAssocID="{CB8D9AD3-F406-4061-BDF4-8EDAB80EAE3E}" presName="chevron1" presStyleLbl="alignNode1" presStyleIdx="7" presStyleCnt="28"/>
      <dgm:spPr/>
    </dgm:pt>
    <dgm:pt modelId="{8E10FFC6-0A31-45A8-822B-4F3B21C3EA81}" type="pres">
      <dgm:prSet presAssocID="{CB8D9AD3-F406-4061-BDF4-8EDAB80EAE3E}" presName="chevron2" presStyleLbl="alignNode1" presStyleIdx="8" presStyleCnt="28"/>
      <dgm:spPr/>
    </dgm:pt>
    <dgm:pt modelId="{99131663-2BD3-4638-AC07-6115CDD3B60C}" type="pres">
      <dgm:prSet presAssocID="{CB8D9AD3-F406-4061-BDF4-8EDAB80EAE3E}" presName="chevron3" presStyleLbl="alignNode1" presStyleIdx="9" presStyleCnt="28"/>
      <dgm:spPr/>
    </dgm:pt>
    <dgm:pt modelId="{3827A433-05E9-4980-AC43-FEA744E32DC2}" type="pres">
      <dgm:prSet presAssocID="{CB8D9AD3-F406-4061-BDF4-8EDAB80EAE3E}" presName="chevron4" presStyleLbl="alignNode1" presStyleIdx="10" presStyleCnt="28"/>
      <dgm:spPr/>
    </dgm:pt>
    <dgm:pt modelId="{AF2C5728-4A3E-4B9E-A4BF-3A4CC2E05589}" type="pres">
      <dgm:prSet presAssocID="{CB8D9AD3-F406-4061-BDF4-8EDAB80EAE3E}" presName="chevron5" presStyleLbl="alignNode1" presStyleIdx="11" presStyleCnt="28"/>
      <dgm:spPr/>
    </dgm:pt>
    <dgm:pt modelId="{7814268F-DA0E-4429-92C5-1F74D193DD1C}" type="pres">
      <dgm:prSet presAssocID="{CB8D9AD3-F406-4061-BDF4-8EDAB80EAE3E}" presName="chevron6" presStyleLbl="alignNode1" presStyleIdx="12" presStyleCnt="28"/>
      <dgm:spPr/>
    </dgm:pt>
    <dgm:pt modelId="{CE054272-A68A-40AE-9BC6-8DAEA5958D59}" type="pres">
      <dgm:prSet presAssocID="{CB8D9AD3-F406-4061-BDF4-8EDAB80EAE3E}" presName="chevron7" presStyleLbl="alignNode1" presStyleIdx="13" presStyleCnt="28"/>
      <dgm:spPr/>
    </dgm:pt>
    <dgm:pt modelId="{1474BF05-796E-416A-8244-BD2C51C32AB7}" type="pres">
      <dgm:prSet presAssocID="{CB8D9AD3-F406-4061-BDF4-8EDAB80EAE3E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068CE0C-09C9-4AE4-A6D5-D33E6B6B8AAC}" type="pres">
      <dgm:prSet presAssocID="{0FBF862F-E594-45E4-B4EA-EE9D8A8AA846}" presName="sibTrans" presStyleCnt="0"/>
      <dgm:spPr/>
    </dgm:pt>
    <dgm:pt modelId="{4B2B39EC-B375-4E57-874A-E386E4AE6AE0}" type="pres">
      <dgm:prSet presAssocID="{75E0AAC3-5EF5-4165-8CDC-1A8D8EEBA66C}" presName="parenttextcomposite" presStyleCnt="0"/>
      <dgm:spPr/>
    </dgm:pt>
    <dgm:pt modelId="{0F7CB701-114B-4746-A235-8D459554594E}" type="pres">
      <dgm:prSet presAssocID="{75E0AAC3-5EF5-4165-8CDC-1A8D8EEBA66C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2953AD0-9F1B-41A1-8D8E-43E6490C18A4}" type="pres">
      <dgm:prSet presAssocID="{75E0AAC3-5EF5-4165-8CDC-1A8D8EEBA66C}" presName="composite" presStyleCnt="0"/>
      <dgm:spPr/>
    </dgm:pt>
    <dgm:pt modelId="{6545F4C3-FF8C-4A91-ADD2-E0573F5C4D45}" type="pres">
      <dgm:prSet presAssocID="{75E0AAC3-5EF5-4165-8CDC-1A8D8EEBA66C}" presName="chevron1" presStyleLbl="alignNode1" presStyleIdx="14" presStyleCnt="28"/>
      <dgm:spPr/>
    </dgm:pt>
    <dgm:pt modelId="{CB55A4FC-7DD5-48B7-B7ED-1EF3F6AC1805}" type="pres">
      <dgm:prSet presAssocID="{75E0AAC3-5EF5-4165-8CDC-1A8D8EEBA66C}" presName="chevron2" presStyleLbl="alignNode1" presStyleIdx="15" presStyleCnt="28"/>
      <dgm:spPr/>
    </dgm:pt>
    <dgm:pt modelId="{831076B9-8F04-49A7-A0C5-5721DEFAF551}" type="pres">
      <dgm:prSet presAssocID="{75E0AAC3-5EF5-4165-8CDC-1A8D8EEBA66C}" presName="chevron3" presStyleLbl="alignNode1" presStyleIdx="16" presStyleCnt="28"/>
      <dgm:spPr/>
    </dgm:pt>
    <dgm:pt modelId="{7707E48A-3AB7-477F-B921-BC61BC9AEDD3}" type="pres">
      <dgm:prSet presAssocID="{75E0AAC3-5EF5-4165-8CDC-1A8D8EEBA66C}" presName="chevron4" presStyleLbl="alignNode1" presStyleIdx="17" presStyleCnt="28"/>
      <dgm:spPr/>
    </dgm:pt>
    <dgm:pt modelId="{8BD3623C-2574-48E4-862D-7E44944DBF68}" type="pres">
      <dgm:prSet presAssocID="{75E0AAC3-5EF5-4165-8CDC-1A8D8EEBA66C}" presName="chevron5" presStyleLbl="alignNode1" presStyleIdx="18" presStyleCnt="28"/>
      <dgm:spPr/>
    </dgm:pt>
    <dgm:pt modelId="{E7D09176-E1E7-48C7-A1EA-E36E76CC33C7}" type="pres">
      <dgm:prSet presAssocID="{75E0AAC3-5EF5-4165-8CDC-1A8D8EEBA66C}" presName="chevron6" presStyleLbl="alignNode1" presStyleIdx="19" presStyleCnt="28"/>
      <dgm:spPr/>
    </dgm:pt>
    <dgm:pt modelId="{85D21EE0-ABBF-46ED-89A2-3BF7C793A8CF}" type="pres">
      <dgm:prSet presAssocID="{75E0AAC3-5EF5-4165-8CDC-1A8D8EEBA66C}" presName="chevron7" presStyleLbl="alignNode1" presStyleIdx="20" presStyleCnt="28"/>
      <dgm:spPr/>
    </dgm:pt>
    <dgm:pt modelId="{DF7C71B9-C904-4EFF-9858-45C5BA2E5090}" type="pres">
      <dgm:prSet presAssocID="{75E0AAC3-5EF5-4165-8CDC-1A8D8EEBA66C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CC250A6-7308-4595-9A91-392145AE3127}" type="pres">
      <dgm:prSet presAssocID="{381CA444-351F-4D17-8026-E944E7942133}" presName="sibTrans" presStyleCnt="0"/>
      <dgm:spPr/>
    </dgm:pt>
    <dgm:pt modelId="{2754D8D4-1932-491F-B4BB-0B47E25979E0}" type="pres">
      <dgm:prSet presAssocID="{25B1805D-3235-4942-AB48-D3AD10714FAD}" presName="parenttextcomposite" presStyleCnt="0"/>
      <dgm:spPr/>
    </dgm:pt>
    <dgm:pt modelId="{FC4E0D75-BCF3-46C4-B7EE-37C88C96B4FE}" type="pres">
      <dgm:prSet presAssocID="{25B1805D-3235-4942-AB48-D3AD10714FAD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FC304D5-9ADD-4F2A-B7FC-CACD84F94970}" type="pres">
      <dgm:prSet presAssocID="{25B1805D-3235-4942-AB48-D3AD10714FAD}" presName="composite" presStyleCnt="0"/>
      <dgm:spPr/>
    </dgm:pt>
    <dgm:pt modelId="{AE69D0DA-7EBD-4AA3-8848-190EB5336F35}" type="pres">
      <dgm:prSet presAssocID="{25B1805D-3235-4942-AB48-D3AD10714FAD}" presName="chevron1" presStyleLbl="alignNode1" presStyleIdx="21" presStyleCnt="28"/>
      <dgm:spPr/>
    </dgm:pt>
    <dgm:pt modelId="{3BC72EF8-B3D4-4DBB-9F55-9DB94E7E1961}" type="pres">
      <dgm:prSet presAssocID="{25B1805D-3235-4942-AB48-D3AD10714FAD}" presName="chevron2" presStyleLbl="alignNode1" presStyleIdx="22" presStyleCnt="28"/>
      <dgm:spPr/>
    </dgm:pt>
    <dgm:pt modelId="{B97C6F1C-CB85-4DDC-8EAB-8A625AB6589D}" type="pres">
      <dgm:prSet presAssocID="{25B1805D-3235-4942-AB48-D3AD10714FAD}" presName="chevron3" presStyleLbl="alignNode1" presStyleIdx="23" presStyleCnt="28"/>
      <dgm:spPr/>
    </dgm:pt>
    <dgm:pt modelId="{498BF08C-2234-4D8A-A921-FAE974B8616C}" type="pres">
      <dgm:prSet presAssocID="{25B1805D-3235-4942-AB48-D3AD10714FAD}" presName="chevron4" presStyleLbl="alignNode1" presStyleIdx="24" presStyleCnt="28"/>
      <dgm:spPr/>
    </dgm:pt>
    <dgm:pt modelId="{22E39745-64EC-4AFB-99E3-2FB537C1F410}" type="pres">
      <dgm:prSet presAssocID="{25B1805D-3235-4942-AB48-D3AD10714FAD}" presName="chevron5" presStyleLbl="alignNode1" presStyleIdx="25" presStyleCnt="28"/>
      <dgm:spPr/>
    </dgm:pt>
    <dgm:pt modelId="{70683974-58C3-4FFC-AD55-F96634CE275E}" type="pres">
      <dgm:prSet presAssocID="{25B1805D-3235-4942-AB48-D3AD10714FAD}" presName="chevron6" presStyleLbl="alignNode1" presStyleIdx="26" presStyleCnt="28"/>
      <dgm:spPr/>
    </dgm:pt>
    <dgm:pt modelId="{C2365494-932C-4AF1-B6E1-78C42DF65748}" type="pres">
      <dgm:prSet presAssocID="{25B1805D-3235-4942-AB48-D3AD10714FAD}" presName="chevron7" presStyleLbl="alignNode1" presStyleIdx="27" presStyleCnt="28"/>
      <dgm:spPr/>
    </dgm:pt>
    <dgm:pt modelId="{9339E778-4443-4060-99E6-56179B117036}" type="pres">
      <dgm:prSet presAssocID="{25B1805D-3235-4942-AB48-D3AD10714FAD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D6B5EAE-8F21-4E58-B490-57D4AD4C87B1}" type="presOf" srcId="{CA64445B-85FA-42FA-9CF5-D0BE33E99D86}" destId="{DBB05FC0-D6D4-493B-93E8-BFC2ADD8086C}" srcOrd="0" destOrd="0" presId="urn:microsoft.com/office/officeart/2008/layout/VerticalAccentList"/>
    <dgm:cxn modelId="{8C3A6B5B-F88A-4E0E-880C-B492299DE8BA}" srcId="{CA64445B-85FA-42FA-9CF5-D0BE33E99D86}" destId="{CB8D9AD3-F406-4061-BDF4-8EDAB80EAE3E}" srcOrd="1" destOrd="0" parTransId="{51905D84-2F65-4611-8E25-1D1AE6624302}" sibTransId="{0FBF862F-E594-45E4-B4EA-EE9D8A8AA846}"/>
    <dgm:cxn modelId="{98E3ACBF-E9C8-4033-9923-7D2D410DD3EB}" type="presOf" srcId="{A43F111C-40ED-415B-A77C-96E6C48121BE}" destId="{1474BF05-796E-416A-8244-BD2C51C32AB7}" srcOrd="0" destOrd="0" presId="urn:microsoft.com/office/officeart/2008/layout/VerticalAccentList"/>
    <dgm:cxn modelId="{28D5E85A-FBD7-4ADA-9924-00E49F080DE5}" type="presOf" srcId="{83DD85B6-D565-412B-8047-0BE3C302FC10}" destId="{1474BF05-796E-416A-8244-BD2C51C32AB7}" srcOrd="0" destOrd="1" presId="urn:microsoft.com/office/officeart/2008/layout/VerticalAccentList"/>
    <dgm:cxn modelId="{E4AEEF50-8194-4DBD-ABC2-1720C6AC71B1}" srcId="{25B1805D-3235-4942-AB48-D3AD10714FAD}" destId="{D5641C77-9D1E-43AE-8E13-7F025184A01D}" srcOrd="0" destOrd="0" parTransId="{8C8160FF-84BB-4356-9565-74FFFCB0B5A4}" sibTransId="{D2E10B54-54B9-4FD6-9CE6-194D8AD03658}"/>
    <dgm:cxn modelId="{54595322-BC7F-4FA7-97DF-C981A7EF5749}" srcId="{C644C9E4-1DC1-4B7A-8FDC-AE5781F6377E}" destId="{13F5E8DC-A653-4369-9528-25929F11B7EF}" srcOrd="0" destOrd="0" parTransId="{14AF798C-29A3-4EBE-9738-712FB7AD4653}" sibTransId="{ED733494-66B5-45DE-9601-721669FCDA44}"/>
    <dgm:cxn modelId="{DEF854A8-D79F-4E1D-A11A-FD17440CF19A}" type="presOf" srcId="{25B1805D-3235-4942-AB48-D3AD10714FAD}" destId="{FC4E0D75-BCF3-46C4-B7EE-37C88C96B4FE}" srcOrd="0" destOrd="0" presId="urn:microsoft.com/office/officeart/2008/layout/VerticalAccentList"/>
    <dgm:cxn modelId="{FCC03945-A99C-4AAF-99BF-87882FC7D4C7}" type="presOf" srcId="{C644C9E4-1DC1-4B7A-8FDC-AE5781F6377E}" destId="{6D43A6C9-CA08-4730-9E76-AB036509734F}" srcOrd="0" destOrd="0" presId="urn:microsoft.com/office/officeart/2008/layout/VerticalAccentList"/>
    <dgm:cxn modelId="{B213D05A-C9D4-4A44-B1CA-A5DECBCE1B03}" type="presOf" srcId="{6B9A5C0C-5862-4E8C-8137-79F0155EED19}" destId="{DF7C71B9-C904-4EFF-9858-45C5BA2E5090}" srcOrd="0" destOrd="0" presId="urn:microsoft.com/office/officeart/2008/layout/VerticalAccentList"/>
    <dgm:cxn modelId="{1CD26F08-F4F0-4362-8703-6A5C1E7E662F}" type="presOf" srcId="{13F5E8DC-A653-4369-9528-25929F11B7EF}" destId="{8E96A2BD-8B62-42F8-A9EA-FFBC6F3B21CD}" srcOrd="0" destOrd="0" presId="urn:microsoft.com/office/officeart/2008/layout/VerticalAccentList"/>
    <dgm:cxn modelId="{9E8A31F6-2E1F-414E-810C-7F92A771BEC0}" srcId="{CB8D9AD3-F406-4061-BDF4-8EDAB80EAE3E}" destId="{83DD85B6-D565-412B-8047-0BE3C302FC10}" srcOrd="1" destOrd="0" parTransId="{DD1776E5-8135-4986-98BC-FB82EC18F1B7}" sibTransId="{84FCAB67-B7EF-4C62-86AE-E00D2D968D3E}"/>
    <dgm:cxn modelId="{7E7ABED3-E2AE-4147-A4D0-A111BD83DC68}" srcId="{CB8D9AD3-F406-4061-BDF4-8EDAB80EAE3E}" destId="{A43F111C-40ED-415B-A77C-96E6C48121BE}" srcOrd="0" destOrd="0" parTransId="{91BE8DB4-CE8C-4754-A006-1FF7DDFC9E60}" sibTransId="{1D3CF4BC-16E9-464C-A89D-F997F168375A}"/>
    <dgm:cxn modelId="{0D97D093-C56C-448C-B244-EE6A8CF06B36}" srcId="{CA64445B-85FA-42FA-9CF5-D0BE33E99D86}" destId="{25B1805D-3235-4942-AB48-D3AD10714FAD}" srcOrd="3" destOrd="0" parTransId="{32A24601-80F7-4811-9C2E-74C64064659D}" sibTransId="{55752CAF-77BA-4268-9985-1E5845B6A92A}"/>
    <dgm:cxn modelId="{BF6E37CE-E88D-4A30-8003-9FA4270C7410}" srcId="{75E0AAC3-5EF5-4165-8CDC-1A8D8EEBA66C}" destId="{6B9A5C0C-5862-4E8C-8137-79F0155EED19}" srcOrd="0" destOrd="0" parTransId="{A171B9E6-0E77-4153-8BB7-E713020D83BF}" sibTransId="{088F8C8F-A5A8-4BFC-80F9-171946991E5B}"/>
    <dgm:cxn modelId="{D4F5170B-5A21-41D2-8461-6DCBBC10C166}" type="presOf" srcId="{75E0AAC3-5EF5-4165-8CDC-1A8D8EEBA66C}" destId="{0F7CB701-114B-4746-A235-8D459554594E}" srcOrd="0" destOrd="0" presId="urn:microsoft.com/office/officeart/2008/layout/VerticalAccentList"/>
    <dgm:cxn modelId="{3FA394C2-FFE5-45B8-96B8-F9E321156BC4}" srcId="{CA64445B-85FA-42FA-9CF5-D0BE33E99D86}" destId="{75E0AAC3-5EF5-4165-8CDC-1A8D8EEBA66C}" srcOrd="2" destOrd="0" parTransId="{6A201FF7-D1F1-497B-B7AC-93FEBF1EEBFC}" sibTransId="{381CA444-351F-4D17-8026-E944E7942133}"/>
    <dgm:cxn modelId="{230EC442-6E79-4D3F-977C-3CDBC46561AD}" srcId="{CA64445B-85FA-42FA-9CF5-D0BE33E99D86}" destId="{C644C9E4-1DC1-4B7A-8FDC-AE5781F6377E}" srcOrd="0" destOrd="0" parTransId="{A7883B0D-DD93-4E71-A4FE-D88D65DE1388}" sibTransId="{1C1DB93C-60AF-4CF8-A9A0-306E71F6B46C}"/>
    <dgm:cxn modelId="{2AA4424A-BCC5-43E1-A442-38D44CECB015}" type="presOf" srcId="{D5641C77-9D1E-43AE-8E13-7F025184A01D}" destId="{9339E778-4443-4060-99E6-56179B117036}" srcOrd="0" destOrd="0" presId="urn:microsoft.com/office/officeart/2008/layout/VerticalAccentList"/>
    <dgm:cxn modelId="{9999FBC8-EA61-46AA-A243-1965F9AD6BCC}" type="presOf" srcId="{CB8D9AD3-F406-4061-BDF4-8EDAB80EAE3E}" destId="{F739183B-BA3B-427B-9ED0-0D705D5E4F7D}" srcOrd="0" destOrd="0" presId="urn:microsoft.com/office/officeart/2008/layout/VerticalAccentList"/>
    <dgm:cxn modelId="{1EEA9322-936B-4314-8989-748141A58E62}" type="presParOf" srcId="{DBB05FC0-D6D4-493B-93E8-BFC2ADD8086C}" destId="{D4B4C5A4-30AA-4B68-8E79-89F361B4AC7B}" srcOrd="0" destOrd="0" presId="urn:microsoft.com/office/officeart/2008/layout/VerticalAccentList"/>
    <dgm:cxn modelId="{82826034-DA9A-4BE6-826B-FBE92E629983}" type="presParOf" srcId="{D4B4C5A4-30AA-4B68-8E79-89F361B4AC7B}" destId="{6D43A6C9-CA08-4730-9E76-AB036509734F}" srcOrd="0" destOrd="0" presId="urn:microsoft.com/office/officeart/2008/layout/VerticalAccentList"/>
    <dgm:cxn modelId="{D9CE3036-3814-483F-96E1-E1769DD741EB}" type="presParOf" srcId="{DBB05FC0-D6D4-493B-93E8-BFC2ADD8086C}" destId="{CAEDEAEA-F5AA-4AEE-87DD-BC66965558A8}" srcOrd="1" destOrd="0" presId="urn:microsoft.com/office/officeart/2008/layout/VerticalAccentList"/>
    <dgm:cxn modelId="{94F76D4D-52DF-4EF5-9ACC-3D49A557868A}" type="presParOf" srcId="{CAEDEAEA-F5AA-4AEE-87DD-BC66965558A8}" destId="{A8BDEC98-F685-4378-94C5-6801A240E1A7}" srcOrd="0" destOrd="0" presId="urn:microsoft.com/office/officeart/2008/layout/VerticalAccentList"/>
    <dgm:cxn modelId="{8E9F68B6-4B77-4BE0-89C4-21E9FFED50B8}" type="presParOf" srcId="{CAEDEAEA-F5AA-4AEE-87DD-BC66965558A8}" destId="{25615559-DFDD-4DBB-9708-5CAFF8BB4158}" srcOrd="1" destOrd="0" presId="urn:microsoft.com/office/officeart/2008/layout/VerticalAccentList"/>
    <dgm:cxn modelId="{A9CF9B03-71F0-43F5-AC14-6E9FEE8887A0}" type="presParOf" srcId="{CAEDEAEA-F5AA-4AEE-87DD-BC66965558A8}" destId="{99505A03-DB10-4A84-B5D0-27D629EB58AF}" srcOrd="2" destOrd="0" presId="urn:microsoft.com/office/officeart/2008/layout/VerticalAccentList"/>
    <dgm:cxn modelId="{6AA9FD5F-9D4B-4BCA-82BE-CE1DF57DF06B}" type="presParOf" srcId="{CAEDEAEA-F5AA-4AEE-87DD-BC66965558A8}" destId="{C0F9DE74-C509-4E05-B499-AE5C98A7318E}" srcOrd="3" destOrd="0" presId="urn:microsoft.com/office/officeart/2008/layout/VerticalAccentList"/>
    <dgm:cxn modelId="{61EC62A3-67FA-4F2F-9A43-F10A07488C43}" type="presParOf" srcId="{CAEDEAEA-F5AA-4AEE-87DD-BC66965558A8}" destId="{3FE00056-184D-438F-854B-48D2C94840C1}" srcOrd="4" destOrd="0" presId="urn:microsoft.com/office/officeart/2008/layout/VerticalAccentList"/>
    <dgm:cxn modelId="{5F9ACAB6-AA25-46D1-ACD5-8B5232738943}" type="presParOf" srcId="{CAEDEAEA-F5AA-4AEE-87DD-BC66965558A8}" destId="{E0FF16DA-94C8-4EEF-8904-3F9F7067F532}" srcOrd="5" destOrd="0" presId="urn:microsoft.com/office/officeart/2008/layout/VerticalAccentList"/>
    <dgm:cxn modelId="{DBF281D4-70BF-45CF-9042-78C07A07CF07}" type="presParOf" srcId="{CAEDEAEA-F5AA-4AEE-87DD-BC66965558A8}" destId="{3D5E3255-C54B-4B41-8876-F26CAF452184}" srcOrd="6" destOrd="0" presId="urn:microsoft.com/office/officeart/2008/layout/VerticalAccentList"/>
    <dgm:cxn modelId="{364FAB06-0443-463E-832D-38A303348CC5}" type="presParOf" srcId="{CAEDEAEA-F5AA-4AEE-87DD-BC66965558A8}" destId="{8E96A2BD-8B62-42F8-A9EA-FFBC6F3B21CD}" srcOrd="7" destOrd="0" presId="urn:microsoft.com/office/officeart/2008/layout/VerticalAccentList"/>
    <dgm:cxn modelId="{7ED33E79-5BBC-4891-89BB-2450645CD10C}" type="presParOf" srcId="{DBB05FC0-D6D4-493B-93E8-BFC2ADD8086C}" destId="{FAA3DE6E-1D25-44BF-A952-CC323F365DE6}" srcOrd="2" destOrd="0" presId="urn:microsoft.com/office/officeart/2008/layout/VerticalAccentList"/>
    <dgm:cxn modelId="{6F9ACF98-1E14-4041-A103-EC3C8BB1961B}" type="presParOf" srcId="{DBB05FC0-D6D4-493B-93E8-BFC2ADD8086C}" destId="{2BC26A02-013C-447E-98BD-D5D8A7B0EFFC}" srcOrd="3" destOrd="0" presId="urn:microsoft.com/office/officeart/2008/layout/VerticalAccentList"/>
    <dgm:cxn modelId="{5B884BA6-03A9-43B2-8176-88CD62753828}" type="presParOf" srcId="{2BC26A02-013C-447E-98BD-D5D8A7B0EFFC}" destId="{F739183B-BA3B-427B-9ED0-0D705D5E4F7D}" srcOrd="0" destOrd="0" presId="urn:microsoft.com/office/officeart/2008/layout/VerticalAccentList"/>
    <dgm:cxn modelId="{31F1379E-28CD-4E4F-BA8D-6EBE60B41ADA}" type="presParOf" srcId="{DBB05FC0-D6D4-493B-93E8-BFC2ADD8086C}" destId="{4BF1F995-AC86-4C61-A7CF-4A4800A825B5}" srcOrd="4" destOrd="0" presId="urn:microsoft.com/office/officeart/2008/layout/VerticalAccentList"/>
    <dgm:cxn modelId="{BDE06FAE-BD7B-466C-B77D-70D085AD46EE}" type="presParOf" srcId="{4BF1F995-AC86-4C61-A7CF-4A4800A825B5}" destId="{BFFD11E3-A83C-4302-9A7D-444A1414526F}" srcOrd="0" destOrd="0" presId="urn:microsoft.com/office/officeart/2008/layout/VerticalAccentList"/>
    <dgm:cxn modelId="{322CBA6F-0E1E-4379-9F6C-047D9ECA105E}" type="presParOf" srcId="{4BF1F995-AC86-4C61-A7CF-4A4800A825B5}" destId="{8E10FFC6-0A31-45A8-822B-4F3B21C3EA81}" srcOrd="1" destOrd="0" presId="urn:microsoft.com/office/officeart/2008/layout/VerticalAccentList"/>
    <dgm:cxn modelId="{238FF6BD-2E03-4249-A7EC-3C0AD397BC3F}" type="presParOf" srcId="{4BF1F995-AC86-4C61-A7CF-4A4800A825B5}" destId="{99131663-2BD3-4638-AC07-6115CDD3B60C}" srcOrd="2" destOrd="0" presId="urn:microsoft.com/office/officeart/2008/layout/VerticalAccentList"/>
    <dgm:cxn modelId="{BC5D9E2D-2BFE-43A5-A303-434821106CE6}" type="presParOf" srcId="{4BF1F995-AC86-4C61-A7CF-4A4800A825B5}" destId="{3827A433-05E9-4980-AC43-FEA744E32DC2}" srcOrd="3" destOrd="0" presId="urn:microsoft.com/office/officeart/2008/layout/VerticalAccentList"/>
    <dgm:cxn modelId="{1E99033F-86DB-4F0B-A6D9-6BE36087C1E5}" type="presParOf" srcId="{4BF1F995-AC86-4C61-A7CF-4A4800A825B5}" destId="{AF2C5728-4A3E-4B9E-A4BF-3A4CC2E05589}" srcOrd="4" destOrd="0" presId="urn:microsoft.com/office/officeart/2008/layout/VerticalAccentList"/>
    <dgm:cxn modelId="{9E3980EE-A1AF-4B05-B8C9-BB5C3C425921}" type="presParOf" srcId="{4BF1F995-AC86-4C61-A7CF-4A4800A825B5}" destId="{7814268F-DA0E-4429-92C5-1F74D193DD1C}" srcOrd="5" destOrd="0" presId="urn:microsoft.com/office/officeart/2008/layout/VerticalAccentList"/>
    <dgm:cxn modelId="{F2CE69C4-8658-4166-8591-BADDEB706D28}" type="presParOf" srcId="{4BF1F995-AC86-4C61-A7CF-4A4800A825B5}" destId="{CE054272-A68A-40AE-9BC6-8DAEA5958D59}" srcOrd="6" destOrd="0" presId="urn:microsoft.com/office/officeart/2008/layout/VerticalAccentList"/>
    <dgm:cxn modelId="{A74F9DA4-CC4A-4283-83A5-F2CFF0DCA791}" type="presParOf" srcId="{4BF1F995-AC86-4C61-A7CF-4A4800A825B5}" destId="{1474BF05-796E-416A-8244-BD2C51C32AB7}" srcOrd="7" destOrd="0" presId="urn:microsoft.com/office/officeart/2008/layout/VerticalAccentList"/>
    <dgm:cxn modelId="{73B2CC62-C015-47E2-897D-F38C1B7054D2}" type="presParOf" srcId="{DBB05FC0-D6D4-493B-93E8-BFC2ADD8086C}" destId="{A068CE0C-09C9-4AE4-A6D5-D33E6B6B8AAC}" srcOrd="5" destOrd="0" presId="urn:microsoft.com/office/officeart/2008/layout/VerticalAccentList"/>
    <dgm:cxn modelId="{358BDB9F-7F50-4356-9881-2A4DEFAABD29}" type="presParOf" srcId="{DBB05FC0-D6D4-493B-93E8-BFC2ADD8086C}" destId="{4B2B39EC-B375-4E57-874A-E386E4AE6AE0}" srcOrd="6" destOrd="0" presId="urn:microsoft.com/office/officeart/2008/layout/VerticalAccentList"/>
    <dgm:cxn modelId="{A967D431-5902-434C-8286-3B58DCDED071}" type="presParOf" srcId="{4B2B39EC-B375-4E57-874A-E386E4AE6AE0}" destId="{0F7CB701-114B-4746-A235-8D459554594E}" srcOrd="0" destOrd="0" presId="urn:microsoft.com/office/officeart/2008/layout/VerticalAccentList"/>
    <dgm:cxn modelId="{88BD8E16-184A-4B19-B36D-30B0C759D7FA}" type="presParOf" srcId="{DBB05FC0-D6D4-493B-93E8-BFC2ADD8086C}" destId="{A2953AD0-9F1B-41A1-8D8E-43E6490C18A4}" srcOrd="7" destOrd="0" presId="urn:microsoft.com/office/officeart/2008/layout/VerticalAccentList"/>
    <dgm:cxn modelId="{E0BC7A0E-E9BB-4C60-8C47-A6B261896AC6}" type="presParOf" srcId="{A2953AD0-9F1B-41A1-8D8E-43E6490C18A4}" destId="{6545F4C3-FF8C-4A91-ADD2-E0573F5C4D45}" srcOrd="0" destOrd="0" presId="urn:microsoft.com/office/officeart/2008/layout/VerticalAccentList"/>
    <dgm:cxn modelId="{68C9C3BF-7C90-4F0D-BAE3-3C1A4A8771DE}" type="presParOf" srcId="{A2953AD0-9F1B-41A1-8D8E-43E6490C18A4}" destId="{CB55A4FC-7DD5-48B7-B7ED-1EF3F6AC1805}" srcOrd="1" destOrd="0" presId="urn:microsoft.com/office/officeart/2008/layout/VerticalAccentList"/>
    <dgm:cxn modelId="{0EB212AB-5582-475B-9A96-A5AFC1CC0F06}" type="presParOf" srcId="{A2953AD0-9F1B-41A1-8D8E-43E6490C18A4}" destId="{831076B9-8F04-49A7-A0C5-5721DEFAF551}" srcOrd="2" destOrd="0" presId="urn:microsoft.com/office/officeart/2008/layout/VerticalAccentList"/>
    <dgm:cxn modelId="{7C452ACF-AD87-430C-AA69-089CBC749D99}" type="presParOf" srcId="{A2953AD0-9F1B-41A1-8D8E-43E6490C18A4}" destId="{7707E48A-3AB7-477F-B921-BC61BC9AEDD3}" srcOrd="3" destOrd="0" presId="urn:microsoft.com/office/officeart/2008/layout/VerticalAccentList"/>
    <dgm:cxn modelId="{B49ADF2A-83E0-4D16-BDAC-C7F5762F51A1}" type="presParOf" srcId="{A2953AD0-9F1B-41A1-8D8E-43E6490C18A4}" destId="{8BD3623C-2574-48E4-862D-7E44944DBF68}" srcOrd="4" destOrd="0" presId="urn:microsoft.com/office/officeart/2008/layout/VerticalAccentList"/>
    <dgm:cxn modelId="{8E65101D-7224-4A6F-A38D-349B13C7EBFC}" type="presParOf" srcId="{A2953AD0-9F1B-41A1-8D8E-43E6490C18A4}" destId="{E7D09176-E1E7-48C7-A1EA-E36E76CC33C7}" srcOrd="5" destOrd="0" presId="urn:microsoft.com/office/officeart/2008/layout/VerticalAccentList"/>
    <dgm:cxn modelId="{200A9343-1650-4B15-9996-3F3394BFE402}" type="presParOf" srcId="{A2953AD0-9F1B-41A1-8D8E-43E6490C18A4}" destId="{85D21EE0-ABBF-46ED-89A2-3BF7C793A8CF}" srcOrd="6" destOrd="0" presId="urn:microsoft.com/office/officeart/2008/layout/VerticalAccentList"/>
    <dgm:cxn modelId="{6F4BE819-A8D9-4E5E-AD00-F7C1FBA353D6}" type="presParOf" srcId="{A2953AD0-9F1B-41A1-8D8E-43E6490C18A4}" destId="{DF7C71B9-C904-4EFF-9858-45C5BA2E5090}" srcOrd="7" destOrd="0" presId="urn:microsoft.com/office/officeart/2008/layout/VerticalAccentList"/>
    <dgm:cxn modelId="{A6D3C4D0-EA2F-49F5-84CF-C0A643BA154F}" type="presParOf" srcId="{DBB05FC0-D6D4-493B-93E8-BFC2ADD8086C}" destId="{4CC250A6-7308-4595-9A91-392145AE3127}" srcOrd="8" destOrd="0" presId="urn:microsoft.com/office/officeart/2008/layout/VerticalAccentList"/>
    <dgm:cxn modelId="{05D9AAA1-EA88-4809-9B9C-78D9FBAF47EE}" type="presParOf" srcId="{DBB05FC0-D6D4-493B-93E8-BFC2ADD8086C}" destId="{2754D8D4-1932-491F-B4BB-0B47E25979E0}" srcOrd="9" destOrd="0" presId="urn:microsoft.com/office/officeart/2008/layout/VerticalAccentList"/>
    <dgm:cxn modelId="{F758ACAC-DD64-4DE0-AB69-7AC7DE6FEABF}" type="presParOf" srcId="{2754D8D4-1932-491F-B4BB-0B47E25979E0}" destId="{FC4E0D75-BCF3-46C4-B7EE-37C88C96B4FE}" srcOrd="0" destOrd="0" presId="urn:microsoft.com/office/officeart/2008/layout/VerticalAccentList"/>
    <dgm:cxn modelId="{623587B1-B39F-4253-85FD-6EB35B20658F}" type="presParOf" srcId="{DBB05FC0-D6D4-493B-93E8-BFC2ADD8086C}" destId="{CFC304D5-9ADD-4F2A-B7FC-CACD84F94970}" srcOrd="10" destOrd="0" presId="urn:microsoft.com/office/officeart/2008/layout/VerticalAccentList"/>
    <dgm:cxn modelId="{543CD73B-D970-456C-B6D1-68F391E755D9}" type="presParOf" srcId="{CFC304D5-9ADD-4F2A-B7FC-CACD84F94970}" destId="{AE69D0DA-7EBD-4AA3-8848-190EB5336F35}" srcOrd="0" destOrd="0" presId="urn:microsoft.com/office/officeart/2008/layout/VerticalAccentList"/>
    <dgm:cxn modelId="{E0216AF9-26E7-4F8F-BB5B-254AD4D25D66}" type="presParOf" srcId="{CFC304D5-9ADD-4F2A-B7FC-CACD84F94970}" destId="{3BC72EF8-B3D4-4DBB-9F55-9DB94E7E1961}" srcOrd="1" destOrd="0" presId="urn:microsoft.com/office/officeart/2008/layout/VerticalAccentList"/>
    <dgm:cxn modelId="{F2DC5718-4E0D-46D8-8686-2B716F1A7F24}" type="presParOf" srcId="{CFC304D5-9ADD-4F2A-B7FC-CACD84F94970}" destId="{B97C6F1C-CB85-4DDC-8EAB-8A625AB6589D}" srcOrd="2" destOrd="0" presId="urn:microsoft.com/office/officeart/2008/layout/VerticalAccentList"/>
    <dgm:cxn modelId="{C2C798EC-45CE-4D82-BBEE-AE90412A8D40}" type="presParOf" srcId="{CFC304D5-9ADD-4F2A-B7FC-CACD84F94970}" destId="{498BF08C-2234-4D8A-A921-FAE974B8616C}" srcOrd="3" destOrd="0" presId="urn:microsoft.com/office/officeart/2008/layout/VerticalAccentList"/>
    <dgm:cxn modelId="{77A4A7F8-27D3-4A01-9377-CFD38B0D78DB}" type="presParOf" srcId="{CFC304D5-9ADD-4F2A-B7FC-CACD84F94970}" destId="{22E39745-64EC-4AFB-99E3-2FB537C1F410}" srcOrd="4" destOrd="0" presId="urn:microsoft.com/office/officeart/2008/layout/VerticalAccentList"/>
    <dgm:cxn modelId="{727C68A6-C547-4A01-867F-7D46E01222E4}" type="presParOf" srcId="{CFC304D5-9ADD-4F2A-B7FC-CACD84F94970}" destId="{70683974-58C3-4FFC-AD55-F96634CE275E}" srcOrd="5" destOrd="0" presId="urn:microsoft.com/office/officeart/2008/layout/VerticalAccentList"/>
    <dgm:cxn modelId="{A8682548-C010-4431-8893-B2A031F98F10}" type="presParOf" srcId="{CFC304D5-9ADD-4F2A-B7FC-CACD84F94970}" destId="{C2365494-932C-4AF1-B6E1-78C42DF65748}" srcOrd="6" destOrd="0" presId="urn:microsoft.com/office/officeart/2008/layout/VerticalAccentList"/>
    <dgm:cxn modelId="{66DD47D2-7D1F-4027-B85A-BD393B6952F8}" type="presParOf" srcId="{CFC304D5-9ADD-4F2A-B7FC-CACD84F94970}" destId="{9339E778-4443-4060-99E6-56179B11703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5AB192-EF7D-4330-A9B2-612FC52667AD}" type="doc">
      <dgm:prSet loTypeId="urn:microsoft.com/office/officeart/2008/layout/AccentedPicture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37C63953-F7D1-4D66-BC84-9272943034DD}">
      <dgm:prSet phldrT="[Text]"/>
      <dgm:spPr/>
      <dgm:t>
        <a:bodyPr/>
        <a:lstStyle/>
        <a:p>
          <a:r>
            <a:rPr lang="en-Z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Dust Task Team</a:t>
          </a:r>
          <a:endParaRPr lang="en-Z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FA7E60-9438-4DB5-AA1A-B21F7C127F33}" type="parTrans" cxnId="{81E1298B-A16C-437B-9E91-F2CD9AEAB334}">
      <dgm:prSet/>
      <dgm:spPr/>
      <dgm:t>
        <a:bodyPr/>
        <a:lstStyle/>
        <a:p>
          <a:endParaRPr lang="en-ZA"/>
        </a:p>
      </dgm:t>
    </dgm:pt>
    <dgm:pt modelId="{22E276B3-F203-4544-919C-EC6E6B934697}" type="sibTrans" cxnId="{81E1298B-A16C-437B-9E91-F2CD9AEAB334}">
      <dgm:prSet/>
      <dgm:spPr>
        <a:solidFill>
          <a:srgbClr val="C9C39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ZA"/>
        </a:p>
      </dgm:t>
    </dgm:pt>
    <dgm:pt modelId="{9C0A6600-1A32-4AF4-A59F-DC4F2B42D985}">
      <dgm:prSet phldrT="[Text]" custT="1"/>
      <dgm:spPr/>
      <dgm:t>
        <a:bodyPr/>
        <a:lstStyle/>
        <a:p>
          <a:r>
            <a:rPr lang="en-ZA" sz="1800" dirty="0" smtClean="0">
              <a:latin typeface="Comic Sans MS" pitchFamily="66" charset="0"/>
            </a:rPr>
            <a:t>W </a:t>
          </a:r>
          <a:r>
            <a:rPr lang="en-ZA" sz="1800" dirty="0" err="1" smtClean="0">
              <a:latin typeface="Comic Sans MS" pitchFamily="66" charset="0"/>
            </a:rPr>
            <a:t>Blaai</a:t>
          </a:r>
          <a:endParaRPr lang="en-ZA" sz="1800" dirty="0">
            <a:latin typeface="Comic Sans MS" pitchFamily="66" charset="0"/>
          </a:endParaRPr>
        </a:p>
      </dgm:t>
    </dgm:pt>
    <dgm:pt modelId="{6F1131D4-522E-48B0-954A-48CBAF36FF45}" type="parTrans" cxnId="{E93F92F3-73F2-43CC-B323-D2C483B6B070}">
      <dgm:prSet/>
      <dgm:spPr/>
      <dgm:t>
        <a:bodyPr/>
        <a:lstStyle/>
        <a:p>
          <a:endParaRPr lang="en-ZA"/>
        </a:p>
      </dgm:t>
    </dgm:pt>
    <dgm:pt modelId="{52512569-6894-4A83-804E-80E15596E41A}" type="sibTrans" cxnId="{E93F92F3-73F2-43CC-B323-D2C483B6B070}">
      <dgm:prSet/>
      <dgm:spPr/>
      <dgm:t>
        <a:bodyPr/>
        <a:lstStyle/>
        <a:p>
          <a:endParaRPr lang="en-ZA"/>
        </a:p>
      </dgm:t>
    </dgm:pt>
    <dgm:pt modelId="{68123DDB-523D-41ED-89F8-2F3DE793729D}">
      <dgm:prSet phldrT="[Text]" custT="1"/>
      <dgm:spPr/>
      <dgm:t>
        <a:bodyPr/>
        <a:lstStyle/>
        <a:p>
          <a:r>
            <a:rPr lang="en-ZA" sz="1800" dirty="0" smtClean="0">
              <a:latin typeface="Comic Sans MS" pitchFamily="66" charset="0"/>
            </a:rPr>
            <a:t>V </a:t>
          </a:r>
          <a:r>
            <a:rPr lang="en-ZA" sz="1800" dirty="0" err="1" smtClean="0">
              <a:latin typeface="Comic Sans MS" pitchFamily="66" charset="0"/>
            </a:rPr>
            <a:t>Lengisi</a:t>
          </a:r>
          <a:endParaRPr lang="en-ZA" sz="1800" dirty="0">
            <a:latin typeface="Comic Sans MS" pitchFamily="66" charset="0"/>
          </a:endParaRPr>
        </a:p>
      </dgm:t>
    </dgm:pt>
    <dgm:pt modelId="{2E2BD97C-F6FE-4DEE-BC81-25CA05FFA6B1}" type="parTrans" cxnId="{7BB798CB-A99E-4A99-A6D4-6F52E079E0E8}">
      <dgm:prSet/>
      <dgm:spPr/>
      <dgm:t>
        <a:bodyPr/>
        <a:lstStyle/>
        <a:p>
          <a:endParaRPr lang="en-ZA"/>
        </a:p>
      </dgm:t>
    </dgm:pt>
    <dgm:pt modelId="{56389095-A4C0-4F6C-BE04-D7B02CC06ED6}" type="sibTrans" cxnId="{7BB798CB-A99E-4A99-A6D4-6F52E079E0E8}">
      <dgm:prSet/>
      <dgm:spPr/>
      <dgm:t>
        <a:bodyPr/>
        <a:lstStyle/>
        <a:p>
          <a:endParaRPr lang="en-ZA"/>
        </a:p>
      </dgm:t>
    </dgm:pt>
    <dgm:pt modelId="{E51F5293-D6E1-4A2E-97C7-531B19C4F335}">
      <dgm:prSet phldrT="[Text]" custT="1"/>
      <dgm:spPr/>
      <dgm:t>
        <a:bodyPr/>
        <a:lstStyle/>
        <a:p>
          <a:r>
            <a:rPr lang="en-ZA" sz="1800" dirty="0" smtClean="0">
              <a:latin typeface="Comic Sans MS" pitchFamily="66" charset="0"/>
            </a:rPr>
            <a:t>E </a:t>
          </a:r>
          <a:r>
            <a:rPr lang="en-ZA" sz="1800" dirty="0" err="1" smtClean="0">
              <a:latin typeface="Comic Sans MS" pitchFamily="66" charset="0"/>
            </a:rPr>
            <a:t>Semoeng</a:t>
          </a:r>
          <a:endParaRPr lang="en-ZA" sz="1800" dirty="0">
            <a:latin typeface="Comic Sans MS" pitchFamily="66" charset="0"/>
          </a:endParaRPr>
        </a:p>
      </dgm:t>
    </dgm:pt>
    <dgm:pt modelId="{197D86CD-86E3-4FEC-BEE0-F201F76A3B11}" type="parTrans" cxnId="{BF957E9F-8F44-415A-A21E-166BC399592B}">
      <dgm:prSet/>
      <dgm:spPr/>
      <dgm:t>
        <a:bodyPr/>
        <a:lstStyle/>
        <a:p>
          <a:endParaRPr lang="en-ZA"/>
        </a:p>
      </dgm:t>
    </dgm:pt>
    <dgm:pt modelId="{08574CAA-E8F3-4BAB-9EE0-A31793B668D0}" type="sibTrans" cxnId="{BF957E9F-8F44-415A-A21E-166BC399592B}">
      <dgm:prSet/>
      <dgm:spPr/>
      <dgm:t>
        <a:bodyPr/>
        <a:lstStyle/>
        <a:p>
          <a:endParaRPr lang="en-ZA"/>
        </a:p>
      </dgm:t>
    </dgm:pt>
    <dgm:pt modelId="{2096DC4B-D7ED-42FA-A3C9-DE23F807B7F8}">
      <dgm:prSet phldrT="[Text]" custT="1"/>
      <dgm:spPr/>
      <dgm:t>
        <a:bodyPr/>
        <a:lstStyle/>
        <a:p>
          <a:r>
            <a:rPr lang="en-ZA" sz="1800" dirty="0" smtClean="0">
              <a:latin typeface="Comic Sans MS" pitchFamily="66" charset="0"/>
            </a:rPr>
            <a:t>T </a:t>
          </a:r>
          <a:r>
            <a:rPr lang="en-ZA" sz="1800" dirty="0" err="1" smtClean="0">
              <a:latin typeface="Comic Sans MS" pitchFamily="66" charset="0"/>
            </a:rPr>
            <a:t>Bulwa</a:t>
          </a:r>
          <a:endParaRPr lang="en-ZA" sz="1800" dirty="0">
            <a:latin typeface="Comic Sans MS" pitchFamily="66" charset="0"/>
          </a:endParaRPr>
        </a:p>
      </dgm:t>
    </dgm:pt>
    <dgm:pt modelId="{C93ECBFA-A130-4210-855E-BB5A987A0F72}" type="parTrans" cxnId="{0ADF0D07-C4F2-4C1C-97FC-CCA17ED5ABA0}">
      <dgm:prSet/>
      <dgm:spPr/>
      <dgm:t>
        <a:bodyPr/>
        <a:lstStyle/>
        <a:p>
          <a:endParaRPr lang="en-ZA"/>
        </a:p>
      </dgm:t>
    </dgm:pt>
    <dgm:pt modelId="{E6BBE256-B3CD-47F1-BA73-424E7DA6A92B}" type="sibTrans" cxnId="{0ADF0D07-C4F2-4C1C-97FC-CCA17ED5ABA0}">
      <dgm:prSet/>
      <dgm:spPr/>
      <dgm:t>
        <a:bodyPr/>
        <a:lstStyle/>
        <a:p>
          <a:endParaRPr lang="en-ZA"/>
        </a:p>
      </dgm:t>
    </dgm:pt>
    <dgm:pt modelId="{D52A235F-5CAA-4B19-B8E8-6266427C429C}">
      <dgm:prSet phldrT="[Text]" custT="1"/>
      <dgm:spPr/>
      <dgm:t>
        <a:bodyPr/>
        <a:lstStyle/>
        <a:p>
          <a:r>
            <a:rPr lang="en-ZA" sz="1800" dirty="0" smtClean="0">
              <a:latin typeface="Comic Sans MS" pitchFamily="66" charset="0"/>
            </a:rPr>
            <a:t>V </a:t>
          </a:r>
          <a:r>
            <a:rPr lang="en-ZA" sz="1800" dirty="0" err="1" smtClean="0">
              <a:latin typeface="Comic Sans MS" pitchFamily="66" charset="0"/>
            </a:rPr>
            <a:t>Msi</a:t>
          </a:r>
          <a:endParaRPr lang="en-ZA" sz="1800" dirty="0">
            <a:latin typeface="Comic Sans MS" pitchFamily="66" charset="0"/>
          </a:endParaRPr>
        </a:p>
      </dgm:t>
    </dgm:pt>
    <dgm:pt modelId="{19130408-1368-4D37-B50F-3CB6F32ACF3D}" type="parTrans" cxnId="{8503FDCA-01DD-47F0-9102-B632AD10C45A}">
      <dgm:prSet/>
      <dgm:spPr/>
      <dgm:t>
        <a:bodyPr/>
        <a:lstStyle/>
        <a:p>
          <a:endParaRPr lang="en-ZA"/>
        </a:p>
      </dgm:t>
    </dgm:pt>
    <dgm:pt modelId="{EC590A1E-1189-423E-9DB6-FDF287F121BD}" type="sibTrans" cxnId="{8503FDCA-01DD-47F0-9102-B632AD10C45A}">
      <dgm:prSet/>
      <dgm:spPr/>
      <dgm:t>
        <a:bodyPr/>
        <a:lstStyle/>
        <a:p>
          <a:endParaRPr lang="en-ZA"/>
        </a:p>
      </dgm:t>
    </dgm:pt>
    <dgm:pt modelId="{577E59DB-17A4-462B-88FB-1504C00368C0}" type="pres">
      <dgm:prSet presAssocID="{7B5AB192-EF7D-4330-A9B2-612FC52667AD}" presName="Name0" presStyleCnt="0">
        <dgm:presLayoutVars>
          <dgm:dir/>
        </dgm:presLayoutVars>
      </dgm:prSet>
      <dgm:spPr/>
      <dgm:t>
        <a:bodyPr/>
        <a:lstStyle/>
        <a:p>
          <a:endParaRPr lang="en-ZA"/>
        </a:p>
      </dgm:t>
    </dgm:pt>
    <dgm:pt modelId="{D23A01B6-8AC2-49D2-B528-1C7CEF66CEF1}" type="pres">
      <dgm:prSet presAssocID="{22E276B3-F203-4544-919C-EC6E6B934697}" presName="picture_1" presStyleLbl="bgImgPlace1" presStyleIdx="0" presStyleCnt="1" custScaleX="81754" custScaleY="104059" custLinFactNeighborX="10171" custLinFactNeighborY="-1364"/>
      <dgm:spPr/>
      <dgm:t>
        <a:bodyPr/>
        <a:lstStyle/>
        <a:p>
          <a:endParaRPr lang="en-ZA"/>
        </a:p>
      </dgm:t>
    </dgm:pt>
    <dgm:pt modelId="{96A56CB1-9F00-4D6C-9684-E58C74FD0DBD}" type="pres">
      <dgm:prSet presAssocID="{37C63953-F7D1-4D66-BC84-9272943034DD}" presName="text_1" presStyleLbl="node1" presStyleIdx="0" presStyleCnt="0" custScaleX="85138" custScaleY="74803" custLinFactNeighborX="15410" custLinFactNeighborY="864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A102324-4457-4DF0-829E-F422F77F898A}" type="pres">
      <dgm:prSet presAssocID="{7B5AB192-EF7D-4330-A9B2-612FC52667AD}" presName="linV" presStyleCnt="0"/>
      <dgm:spPr/>
    </dgm:pt>
    <dgm:pt modelId="{5CD4A2A5-1CDA-42AA-8854-BBE6AAB4B1B4}" type="pres">
      <dgm:prSet presAssocID="{9C0A6600-1A32-4AF4-A59F-DC4F2B42D985}" presName="pair" presStyleCnt="0"/>
      <dgm:spPr/>
    </dgm:pt>
    <dgm:pt modelId="{E11A2FB7-5E81-420F-9667-65C74B0E8615}" type="pres">
      <dgm:prSet presAssocID="{9C0A6600-1A32-4AF4-A59F-DC4F2B42D985}" presName="spaceH" presStyleLbl="node1" presStyleIdx="0" presStyleCnt="0"/>
      <dgm:spPr/>
    </dgm:pt>
    <dgm:pt modelId="{4C8ED3A3-D820-44C3-AC10-F9A434E016E1}" type="pres">
      <dgm:prSet presAssocID="{9C0A6600-1A32-4AF4-A59F-DC4F2B42D985}" presName="desPictures" presStyleLbl="align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59782422-BD13-4002-972D-9FCEDEF1EDD8}" type="pres">
      <dgm:prSet presAssocID="{9C0A6600-1A32-4AF4-A59F-DC4F2B42D985}" presName="desTextWrapper" presStyleCnt="0"/>
      <dgm:spPr/>
    </dgm:pt>
    <dgm:pt modelId="{44C220C2-E110-4123-8469-CB90571125BC}" type="pres">
      <dgm:prSet presAssocID="{9C0A6600-1A32-4AF4-A59F-DC4F2B42D985}" presName="desText" presStyleLbl="revTx" presStyleIdx="0" presStyleCnt="5" custScaleX="16716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C8DD612-C81F-4445-B462-394EAB21BBF4}" type="pres">
      <dgm:prSet presAssocID="{52512569-6894-4A83-804E-80E15596E41A}" presName="spaceV" presStyleCnt="0"/>
      <dgm:spPr/>
    </dgm:pt>
    <dgm:pt modelId="{D8CD0284-5CAD-4D42-9F47-CFEF6EBC21C9}" type="pres">
      <dgm:prSet presAssocID="{68123DDB-523D-41ED-89F8-2F3DE793729D}" presName="pair" presStyleCnt="0"/>
      <dgm:spPr/>
    </dgm:pt>
    <dgm:pt modelId="{90D36A4D-E7DF-45D0-9F20-EEBE15259DD2}" type="pres">
      <dgm:prSet presAssocID="{68123DDB-523D-41ED-89F8-2F3DE793729D}" presName="spaceH" presStyleLbl="node1" presStyleIdx="0" presStyleCnt="0"/>
      <dgm:spPr/>
    </dgm:pt>
    <dgm:pt modelId="{EA602ABE-F256-42B0-BBB5-8A3044070F39}" type="pres">
      <dgm:prSet presAssocID="{68123DDB-523D-41ED-89F8-2F3DE793729D}" presName="desPictures" presStyleLbl="align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B3D1FA79-0C15-4937-B0F8-227DDD1DFDBA}" type="pres">
      <dgm:prSet presAssocID="{68123DDB-523D-41ED-89F8-2F3DE793729D}" presName="desTextWrapper" presStyleCnt="0"/>
      <dgm:spPr/>
    </dgm:pt>
    <dgm:pt modelId="{FBB7771F-5F42-4C20-B915-DF2645AA72B6}" type="pres">
      <dgm:prSet presAssocID="{68123DDB-523D-41ED-89F8-2F3DE793729D}" presName="desText" presStyleLbl="revTx" presStyleIdx="1" presStyleCnt="5" custScaleX="16716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FF25CE3-D479-4D14-A7F2-E4AA3DD2EAE7}" type="pres">
      <dgm:prSet presAssocID="{56389095-A4C0-4F6C-BE04-D7B02CC06ED6}" presName="spaceV" presStyleCnt="0"/>
      <dgm:spPr/>
    </dgm:pt>
    <dgm:pt modelId="{39B5C6A2-5947-4C63-A9F1-E98CF3A75169}" type="pres">
      <dgm:prSet presAssocID="{E51F5293-D6E1-4A2E-97C7-531B19C4F335}" presName="pair" presStyleCnt="0"/>
      <dgm:spPr/>
    </dgm:pt>
    <dgm:pt modelId="{2B9A4D65-CF58-4672-9EC2-8E8C176ABA3C}" type="pres">
      <dgm:prSet presAssocID="{E51F5293-D6E1-4A2E-97C7-531B19C4F335}" presName="spaceH" presStyleLbl="node1" presStyleIdx="0" presStyleCnt="0"/>
      <dgm:spPr/>
    </dgm:pt>
    <dgm:pt modelId="{F78D6E21-FF70-4A15-B5AA-1BF9C9E11B8A}" type="pres">
      <dgm:prSet presAssocID="{E51F5293-D6E1-4A2E-97C7-531B19C4F335}" presName="desPictures" presStyleLbl="align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9E68DF74-444F-41F8-9DE6-0C3201A17F57}" type="pres">
      <dgm:prSet presAssocID="{E51F5293-D6E1-4A2E-97C7-531B19C4F335}" presName="desTextWrapper" presStyleCnt="0"/>
      <dgm:spPr/>
    </dgm:pt>
    <dgm:pt modelId="{81A4D8E3-3087-4B10-89BE-B140E02E497C}" type="pres">
      <dgm:prSet presAssocID="{E51F5293-D6E1-4A2E-97C7-531B19C4F335}" presName="desText" presStyleLbl="revTx" presStyleIdx="2" presStyleCnt="5" custScaleX="16716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C084617-9611-4FB2-ADA0-21FA14871B0E}" type="pres">
      <dgm:prSet presAssocID="{08574CAA-E8F3-4BAB-9EE0-A31793B668D0}" presName="spaceV" presStyleCnt="0"/>
      <dgm:spPr/>
    </dgm:pt>
    <dgm:pt modelId="{E9713D05-4E3F-44F3-B26F-829886C65BAA}" type="pres">
      <dgm:prSet presAssocID="{D52A235F-5CAA-4B19-B8E8-6266427C429C}" presName="pair" presStyleCnt="0"/>
      <dgm:spPr/>
    </dgm:pt>
    <dgm:pt modelId="{E5D3D33F-9198-4A69-8703-4BBE7DFD8476}" type="pres">
      <dgm:prSet presAssocID="{D52A235F-5CAA-4B19-B8E8-6266427C429C}" presName="spaceH" presStyleLbl="node1" presStyleIdx="0" presStyleCnt="0"/>
      <dgm:spPr/>
    </dgm:pt>
    <dgm:pt modelId="{3C70A256-7D26-43DD-937F-B1DD73C71EC4}" type="pres">
      <dgm:prSet presAssocID="{D52A235F-5CAA-4B19-B8E8-6266427C429C}" presName="desPictures" presStyleLbl="align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E46EBDC4-6AFC-4BB4-ABE7-15B282143A67}" type="pres">
      <dgm:prSet presAssocID="{D52A235F-5CAA-4B19-B8E8-6266427C429C}" presName="desTextWrapper" presStyleCnt="0"/>
      <dgm:spPr/>
    </dgm:pt>
    <dgm:pt modelId="{22D5FB55-2815-4FE5-B1ED-52AB5F2033D8}" type="pres">
      <dgm:prSet presAssocID="{D52A235F-5CAA-4B19-B8E8-6266427C429C}" presName="desText" presStyleLbl="revTx" presStyleIdx="3" presStyleCnt="5" custScaleX="16716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DF121C2-C524-4ACE-9E13-8786F88DDC25}" type="pres">
      <dgm:prSet presAssocID="{EC590A1E-1189-423E-9DB6-FDF287F121BD}" presName="spaceV" presStyleCnt="0"/>
      <dgm:spPr/>
    </dgm:pt>
    <dgm:pt modelId="{78317863-0576-4281-9F07-4217CBE1B1E4}" type="pres">
      <dgm:prSet presAssocID="{2096DC4B-D7ED-42FA-A3C9-DE23F807B7F8}" presName="pair" presStyleCnt="0"/>
      <dgm:spPr/>
    </dgm:pt>
    <dgm:pt modelId="{8115307A-9F54-4E81-A716-1DE82D55B0A6}" type="pres">
      <dgm:prSet presAssocID="{2096DC4B-D7ED-42FA-A3C9-DE23F807B7F8}" presName="spaceH" presStyleLbl="node1" presStyleIdx="0" presStyleCnt="0"/>
      <dgm:spPr/>
    </dgm:pt>
    <dgm:pt modelId="{AE1BC73D-3861-4BE7-AF7B-6844712C0F6C}" type="pres">
      <dgm:prSet presAssocID="{2096DC4B-D7ED-42FA-A3C9-DE23F807B7F8}" presName="desPictures" presStyleLbl="align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5D381C20-793E-4B97-8602-779EBF94A864}" type="pres">
      <dgm:prSet presAssocID="{2096DC4B-D7ED-42FA-A3C9-DE23F807B7F8}" presName="desTextWrapper" presStyleCnt="0"/>
      <dgm:spPr/>
    </dgm:pt>
    <dgm:pt modelId="{57628A2C-E0B4-4CF8-9BE9-81B1B3CA28BC}" type="pres">
      <dgm:prSet presAssocID="{2096DC4B-D7ED-42FA-A3C9-DE23F807B7F8}" presName="desText" presStyleLbl="revTx" presStyleIdx="4" presStyleCnt="5" custScaleX="16716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9B18C2B-EB6F-401B-B9AD-0D56883441CF}" type="pres">
      <dgm:prSet presAssocID="{7B5AB192-EF7D-4330-A9B2-612FC52667AD}" presName="maxNode" presStyleCnt="0"/>
      <dgm:spPr/>
    </dgm:pt>
    <dgm:pt modelId="{8D460751-8344-453C-82B1-9DE848CA7BE3}" type="pres">
      <dgm:prSet presAssocID="{7B5AB192-EF7D-4330-A9B2-612FC52667AD}" presName="Name33" presStyleCnt="0"/>
      <dgm:spPr/>
    </dgm:pt>
  </dgm:ptLst>
  <dgm:cxnLst>
    <dgm:cxn modelId="{645E11D8-4BAB-4D80-828A-B1024EEF7FD9}" type="presOf" srcId="{7B5AB192-EF7D-4330-A9B2-612FC52667AD}" destId="{577E59DB-17A4-462B-88FB-1504C00368C0}" srcOrd="0" destOrd="0" presId="urn:microsoft.com/office/officeart/2008/layout/AccentedPicture"/>
    <dgm:cxn modelId="{5979C793-483D-4FA0-8EB8-D66922940F01}" type="presOf" srcId="{D52A235F-5CAA-4B19-B8E8-6266427C429C}" destId="{22D5FB55-2815-4FE5-B1ED-52AB5F2033D8}" srcOrd="0" destOrd="0" presId="urn:microsoft.com/office/officeart/2008/layout/AccentedPicture"/>
    <dgm:cxn modelId="{B8C00B25-4E98-47B0-9B68-5FBE1147D8AB}" type="presOf" srcId="{2096DC4B-D7ED-42FA-A3C9-DE23F807B7F8}" destId="{57628A2C-E0B4-4CF8-9BE9-81B1B3CA28BC}" srcOrd="0" destOrd="0" presId="urn:microsoft.com/office/officeart/2008/layout/AccentedPicture"/>
    <dgm:cxn modelId="{81E1298B-A16C-437B-9E91-F2CD9AEAB334}" srcId="{7B5AB192-EF7D-4330-A9B2-612FC52667AD}" destId="{37C63953-F7D1-4D66-BC84-9272943034DD}" srcOrd="0" destOrd="0" parTransId="{5BFA7E60-9438-4DB5-AA1A-B21F7C127F33}" sibTransId="{22E276B3-F203-4544-919C-EC6E6B934697}"/>
    <dgm:cxn modelId="{0ADF0D07-C4F2-4C1C-97FC-CCA17ED5ABA0}" srcId="{7B5AB192-EF7D-4330-A9B2-612FC52667AD}" destId="{2096DC4B-D7ED-42FA-A3C9-DE23F807B7F8}" srcOrd="5" destOrd="0" parTransId="{C93ECBFA-A130-4210-855E-BB5A987A0F72}" sibTransId="{E6BBE256-B3CD-47F1-BA73-424E7DA6A92B}"/>
    <dgm:cxn modelId="{8503FDCA-01DD-47F0-9102-B632AD10C45A}" srcId="{7B5AB192-EF7D-4330-A9B2-612FC52667AD}" destId="{D52A235F-5CAA-4B19-B8E8-6266427C429C}" srcOrd="4" destOrd="0" parTransId="{19130408-1368-4D37-B50F-3CB6F32ACF3D}" sibTransId="{EC590A1E-1189-423E-9DB6-FDF287F121BD}"/>
    <dgm:cxn modelId="{40CD9B41-99B1-4697-95B9-28A612B122A7}" type="presOf" srcId="{E51F5293-D6E1-4A2E-97C7-531B19C4F335}" destId="{81A4D8E3-3087-4B10-89BE-B140E02E497C}" srcOrd="0" destOrd="0" presId="urn:microsoft.com/office/officeart/2008/layout/AccentedPicture"/>
    <dgm:cxn modelId="{36573050-8147-4196-8526-1D8FD1631B73}" type="presOf" srcId="{22E276B3-F203-4544-919C-EC6E6B934697}" destId="{D23A01B6-8AC2-49D2-B528-1C7CEF66CEF1}" srcOrd="0" destOrd="0" presId="urn:microsoft.com/office/officeart/2008/layout/AccentedPicture"/>
    <dgm:cxn modelId="{8599AB55-91FE-4D79-855F-629C03617D51}" type="presOf" srcId="{37C63953-F7D1-4D66-BC84-9272943034DD}" destId="{96A56CB1-9F00-4D6C-9684-E58C74FD0DBD}" srcOrd="0" destOrd="0" presId="urn:microsoft.com/office/officeart/2008/layout/AccentedPicture"/>
    <dgm:cxn modelId="{7BB798CB-A99E-4A99-A6D4-6F52E079E0E8}" srcId="{7B5AB192-EF7D-4330-A9B2-612FC52667AD}" destId="{68123DDB-523D-41ED-89F8-2F3DE793729D}" srcOrd="2" destOrd="0" parTransId="{2E2BD97C-F6FE-4DEE-BC81-25CA05FFA6B1}" sibTransId="{56389095-A4C0-4F6C-BE04-D7B02CC06ED6}"/>
    <dgm:cxn modelId="{79D783A5-AE98-4662-AD80-62D6BC9181FC}" type="presOf" srcId="{9C0A6600-1A32-4AF4-A59F-DC4F2B42D985}" destId="{44C220C2-E110-4123-8469-CB90571125BC}" srcOrd="0" destOrd="0" presId="urn:microsoft.com/office/officeart/2008/layout/AccentedPicture"/>
    <dgm:cxn modelId="{50798D11-41C2-4129-8716-BAE28C49F433}" type="presOf" srcId="{68123DDB-523D-41ED-89F8-2F3DE793729D}" destId="{FBB7771F-5F42-4C20-B915-DF2645AA72B6}" srcOrd="0" destOrd="0" presId="urn:microsoft.com/office/officeart/2008/layout/AccentedPicture"/>
    <dgm:cxn modelId="{BF957E9F-8F44-415A-A21E-166BC399592B}" srcId="{7B5AB192-EF7D-4330-A9B2-612FC52667AD}" destId="{E51F5293-D6E1-4A2E-97C7-531B19C4F335}" srcOrd="3" destOrd="0" parTransId="{197D86CD-86E3-4FEC-BEE0-F201F76A3B11}" sibTransId="{08574CAA-E8F3-4BAB-9EE0-A31793B668D0}"/>
    <dgm:cxn modelId="{E93F92F3-73F2-43CC-B323-D2C483B6B070}" srcId="{7B5AB192-EF7D-4330-A9B2-612FC52667AD}" destId="{9C0A6600-1A32-4AF4-A59F-DC4F2B42D985}" srcOrd="1" destOrd="0" parTransId="{6F1131D4-522E-48B0-954A-48CBAF36FF45}" sibTransId="{52512569-6894-4A83-804E-80E15596E41A}"/>
    <dgm:cxn modelId="{A2D85807-D189-4B9A-990F-0E3DEF34F878}" type="presParOf" srcId="{577E59DB-17A4-462B-88FB-1504C00368C0}" destId="{D23A01B6-8AC2-49D2-B528-1C7CEF66CEF1}" srcOrd="0" destOrd="0" presId="urn:microsoft.com/office/officeart/2008/layout/AccentedPicture"/>
    <dgm:cxn modelId="{7CA0AD49-DCEE-493C-B8A9-B638B4783C4D}" type="presParOf" srcId="{577E59DB-17A4-462B-88FB-1504C00368C0}" destId="{96A56CB1-9F00-4D6C-9684-E58C74FD0DBD}" srcOrd="1" destOrd="0" presId="urn:microsoft.com/office/officeart/2008/layout/AccentedPicture"/>
    <dgm:cxn modelId="{79446FF3-C71D-4D0E-B11C-051C87346BA4}" type="presParOf" srcId="{577E59DB-17A4-462B-88FB-1504C00368C0}" destId="{3A102324-4457-4DF0-829E-F422F77F898A}" srcOrd="2" destOrd="0" presId="urn:microsoft.com/office/officeart/2008/layout/AccentedPicture"/>
    <dgm:cxn modelId="{26D2060B-52C9-4CFC-A908-65CC9961B739}" type="presParOf" srcId="{3A102324-4457-4DF0-829E-F422F77F898A}" destId="{5CD4A2A5-1CDA-42AA-8854-BBE6AAB4B1B4}" srcOrd="0" destOrd="0" presId="urn:microsoft.com/office/officeart/2008/layout/AccentedPicture"/>
    <dgm:cxn modelId="{3C0B83FA-B2B5-4146-922C-E8B6283D2B64}" type="presParOf" srcId="{5CD4A2A5-1CDA-42AA-8854-BBE6AAB4B1B4}" destId="{E11A2FB7-5E81-420F-9667-65C74B0E8615}" srcOrd="0" destOrd="0" presId="urn:microsoft.com/office/officeart/2008/layout/AccentedPicture"/>
    <dgm:cxn modelId="{CE632AB8-C9B4-4755-8341-B130398ADB38}" type="presParOf" srcId="{5CD4A2A5-1CDA-42AA-8854-BBE6AAB4B1B4}" destId="{4C8ED3A3-D820-44C3-AC10-F9A434E016E1}" srcOrd="1" destOrd="0" presId="urn:microsoft.com/office/officeart/2008/layout/AccentedPicture"/>
    <dgm:cxn modelId="{66213436-B1F3-4B57-9CAC-28138D41B807}" type="presParOf" srcId="{5CD4A2A5-1CDA-42AA-8854-BBE6AAB4B1B4}" destId="{59782422-BD13-4002-972D-9FCEDEF1EDD8}" srcOrd="2" destOrd="0" presId="urn:microsoft.com/office/officeart/2008/layout/AccentedPicture"/>
    <dgm:cxn modelId="{7012D584-96BB-446A-B1D6-CBB33EFC0B08}" type="presParOf" srcId="{59782422-BD13-4002-972D-9FCEDEF1EDD8}" destId="{44C220C2-E110-4123-8469-CB90571125BC}" srcOrd="0" destOrd="0" presId="urn:microsoft.com/office/officeart/2008/layout/AccentedPicture"/>
    <dgm:cxn modelId="{3FFF94DC-496F-4DEB-9BF9-CC45E20F2AB5}" type="presParOf" srcId="{3A102324-4457-4DF0-829E-F422F77F898A}" destId="{6C8DD612-C81F-4445-B462-394EAB21BBF4}" srcOrd="1" destOrd="0" presId="urn:microsoft.com/office/officeart/2008/layout/AccentedPicture"/>
    <dgm:cxn modelId="{52CE9D34-94F0-40B8-9ECE-A988F42B919D}" type="presParOf" srcId="{3A102324-4457-4DF0-829E-F422F77F898A}" destId="{D8CD0284-5CAD-4D42-9F47-CFEF6EBC21C9}" srcOrd="2" destOrd="0" presId="urn:microsoft.com/office/officeart/2008/layout/AccentedPicture"/>
    <dgm:cxn modelId="{CECC1A67-225D-49BD-BCE0-7CF4B6916415}" type="presParOf" srcId="{D8CD0284-5CAD-4D42-9F47-CFEF6EBC21C9}" destId="{90D36A4D-E7DF-45D0-9F20-EEBE15259DD2}" srcOrd="0" destOrd="0" presId="urn:microsoft.com/office/officeart/2008/layout/AccentedPicture"/>
    <dgm:cxn modelId="{E575B9A0-79DD-4D32-A2C0-1C91206980BE}" type="presParOf" srcId="{D8CD0284-5CAD-4D42-9F47-CFEF6EBC21C9}" destId="{EA602ABE-F256-42B0-BBB5-8A3044070F39}" srcOrd="1" destOrd="0" presId="urn:microsoft.com/office/officeart/2008/layout/AccentedPicture"/>
    <dgm:cxn modelId="{76ADD609-0E18-4A36-9AD5-177D2B90F976}" type="presParOf" srcId="{D8CD0284-5CAD-4D42-9F47-CFEF6EBC21C9}" destId="{B3D1FA79-0C15-4937-B0F8-227DDD1DFDBA}" srcOrd="2" destOrd="0" presId="urn:microsoft.com/office/officeart/2008/layout/AccentedPicture"/>
    <dgm:cxn modelId="{0DFF1E54-9D1C-495A-BB09-F29F3E7A5A25}" type="presParOf" srcId="{B3D1FA79-0C15-4937-B0F8-227DDD1DFDBA}" destId="{FBB7771F-5F42-4C20-B915-DF2645AA72B6}" srcOrd="0" destOrd="0" presId="urn:microsoft.com/office/officeart/2008/layout/AccentedPicture"/>
    <dgm:cxn modelId="{7A2BF4A0-C253-4F20-8144-075721A56274}" type="presParOf" srcId="{3A102324-4457-4DF0-829E-F422F77F898A}" destId="{FFF25CE3-D479-4D14-A7F2-E4AA3DD2EAE7}" srcOrd="3" destOrd="0" presId="urn:microsoft.com/office/officeart/2008/layout/AccentedPicture"/>
    <dgm:cxn modelId="{B56E97E5-7488-478D-870F-788E081F2A9D}" type="presParOf" srcId="{3A102324-4457-4DF0-829E-F422F77F898A}" destId="{39B5C6A2-5947-4C63-A9F1-E98CF3A75169}" srcOrd="4" destOrd="0" presId="urn:microsoft.com/office/officeart/2008/layout/AccentedPicture"/>
    <dgm:cxn modelId="{484DDE43-C465-490A-BF6B-6B0E1166A523}" type="presParOf" srcId="{39B5C6A2-5947-4C63-A9F1-E98CF3A75169}" destId="{2B9A4D65-CF58-4672-9EC2-8E8C176ABA3C}" srcOrd="0" destOrd="0" presId="urn:microsoft.com/office/officeart/2008/layout/AccentedPicture"/>
    <dgm:cxn modelId="{A11C7712-F7DC-4635-86E4-9A8911EEFD67}" type="presParOf" srcId="{39B5C6A2-5947-4C63-A9F1-E98CF3A75169}" destId="{F78D6E21-FF70-4A15-B5AA-1BF9C9E11B8A}" srcOrd="1" destOrd="0" presId="urn:microsoft.com/office/officeart/2008/layout/AccentedPicture"/>
    <dgm:cxn modelId="{3F849B78-2AA0-4D83-82A1-5231793ED614}" type="presParOf" srcId="{39B5C6A2-5947-4C63-A9F1-E98CF3A75169}" destId="{9E68DF74-444F-41F8-9DE6-0C3201A17F57}" srcOrd="2" destOrd="0" presId="urn:microsoft.com/office/officeart/2008/layout/AccentedPicture"/>
    <dgm:cxn modelId="{52529248-0AD8-44C4-8914-79D55B7C2F85}" type="presParOf" srcId="{9E68DF74-444F-41F8-9DE6-0C3201A17F57}" destId="{81A4D8E3-3087-4B10-89BE-B140E02E497C}" srcOrd="0" destOrd="0" presId="urn:microsoft.com/office/officeart/2008/layout/AccentedPicture"/>
    <dgm:cxn modelId="{AB7E577A-6223-4C31-9E30-DFBF49B0D108}" type="presParOf" srcId="{3A102324-4457-4DF0-829E-F422F77F898A}" destId="{3C084617-9611-4FB2-ADA0-21FA14871B0E}" srcOrd="5" destOrd="0" presId="urn:microsoft.com/office/officeart/2008/layout/AccentedPicture"/>
    <dgm:cxn modelId="{DBAD91E4-B29D-4DF2-BE00-A9472D826547}" type="presParOf" srcId="{3A102324-4457-4DF0-829E-F422F77F898A}" destId="{E9713D05-4E3F-44F3-B26F-829886C65BAA}" srcOrd="6" destOrd="0" presId="urn:microsoft.com/office/officeart/2008/layout/AccentedPicture"/>
    <dgm:cxn modelId="{A8FC3834-8797-4C38-BE2F-E5EB37C229C8}" type="presParOf" srcId="{E9713D05-4E3F-44F3-B26F-829886C65BAA}" destId="{E5D3D33F-9198-4A69-8703-4BBE7DFD8476}" srcOrd="0" destOrd="0" presId="urn:microsoft.com/office/officeart/2008/layout/AccentedPicture"/>
    <dgm:cxn modelId="{2579BA30-84C0-4645-8143-B19B2AA9809C}" type="presParOf" srcId="{E9713D05-4E3F-44F3-B26F-829886C65BAA}" destId="{3C70A256-7D26-43DD-937F-B1DD73C71EC4}" srcOrd="1" destOrd="0" presId="urn:microsoft.com/office/officeart/2008/layout/AccentedPicture"/>
    <dgm:cxn modelId="{2A7E95AA-0A2F-4686-A0C9-019578060502}" type="presParOf" srcId="{E9713D05-4E3F-44F3-B26F-829886C65BAA}" destId="{E46EBDC4-6AFC-4BB4-ABE7-15B282143A67}" srcOrd="2" destOrd="0" presId="urn:microsoft.com/office/officeart/2008/layout/AccentedPicture"/>
    <dgm:cxn modelId="{2CE1C7A6-0824-4A85-ACFB-71498FAA9A5E}" type="presParOf" srcId="{E46EBDC4-6AFC-4BB4-ABE7-15B282143A67}" destId="{22D5FB55-2815-4FE5-B1ED-52AB5F2033D8}" srcOrd="0" destOrd="0" presId="urn:microsoft.com/office/officeart/2008/layout/AccentedPicture"/>
    <dgm:cxn modelId="{6CA5D995-6A44-4915-A9F6-927A735BC45F}" type="presParOf" srcId="{3A102324-4457-4DF0-829E-F422F77F898A}" destId="{ADF121C2-C524-4ACE-9E13-8786F88DDC25}" srcOrd="7" destOrd="0" presId="urn:microsoft.com/office/officeart/2008/layout/AccentedPicture"/>
    <dgm:cxn modelId="{10E7D014-BFD8-40D9-8514-E116E38923FA}" type="presParOf" srcId="{3A102324-4457-4DF0-829E-F422F77F898A}" destId="{78317863-0576-4281-9F07-4217CBE1B1E4}" srcOrd="8" destOrd="0" presId="urn:microsoft.com/office/officeart/2008/layout/AccentedPicture"/>
    <dgm:cxn modelId="{64D28E2D-7611-43BE-9894-F5F7F699B467}" type="presParOf" srcId="{78317863-0576-4281-9F07-4217CBE1B1E4}" destId="{8115307A-9F54-4E81-A716-1DE82D55B0A6}" srcOrd="0" destOrd="0" presId="urn:microsoft.com/office/officeart/2008/layout/AccentedPicture"/>
    <dgm:cxn modelId="{F2A24AA6-4D4E-4EAB-B271-B9EA55E7A645}" type="presParOf" srcId="{78317863-0576-4281-9F07-4217CBE1B1E4}" destId="{AE1BC73D-3861-4BE7-AF7B-6844712C0F6C}" srcOrd="1" destOrd="0" presId="urn:microsoft.com/office/officeart/2008/layout/AccentedPicture"/>
    <dgm:cxn modelId="{DE3AF02F-4A7F-4FD9-8BAD-AC428A7E7241}" type="presParOf" srcId="{78317863-0576-4281-9F07-4217CBE1B1E4}" destId="{5D381C20-793E-4B97-8602-779EBF94A864}" srcOrd="2" destOrd="0" presId="urn:microsoft.com/office/officeart/2008/layout/AccentedPicture"/>
    <dgm:cxn modelId="{B605B4EC-B91A-4022-A339-A712E3041513}" type="presParOf" srcId="{5D381C20-793E-4B97-8602-779EBF94A864}" destId="{57628A2C-E0B4-4CF8-9BE9-81B1B3CA28BC}" srcOrd="0" destOrd="0" presId="urn:microsoft.com/office/officeart/2008/layout/AccentedPicture"/>
    <dgm:cxn modelId="{8144B9D1-7C78-47C9-A201-A8CF9978C94D}" type="presParOf" srcId="{577E59DB-17A4-462B-88FB-1504C00368C0}" destId="{99B18C2B-EB6F-401B-B9AD-0D56883441CF}" srcOrd="3" destOrd="0" presId="urn:microsoft.com/office/officeart/2008/layout/AccentedPicture"/>
    <dgm:cxn modelId="{43851D58-16D0-45B9-A1F4-84D17DE307C5}" type="presParOf" srcId="{99B18C2B-EB6F-401B-B9AD-0D56883441CF}" destId="{8D460751-8344-453C-82B1-9DE848CA7BE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/>
        </a:p>
      </dgm:t>
    </dgm:pt>
    <dgm:pt modelId="{1E4D3931-0DBD-4211-A24A-6AF364284B1E}">
      <dgm:prSet phldrT="[Text]" custT="1"/>
      <dgm:spPr/>
      <dgm:t>
        <a:bodyPr/>
        <a:lstStyle/>
        <a:p>
          <a:pPr marL="230400" indent="-230400">
            <a:spcAft>
              <a:spcPts val="252"/>
            </a:spcAft>
          </a:pPr>
          <a:r>
            <a:rPr lang="en-ZA" sz="1800" dirty="0" smtClean="0">
              <a:effectLst/>
            </a:rPr>
            <a:t>To monitor the whole mine simultaneously and continuously</a:t>
          </a:r>
          <a:endParaRPr lang="en-US" sz="1800" i="1" dirty="0">
            <a:effectLst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/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/>
        </a:p>
      </dgm:t>
    </dgm:pt>
    <dgm:pt modelId="{AA046201-5C4D-445E-BF0B-5C6D2B0A1945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ZA" sz="1800" dirty="0" smtClean="0">
              <a:effectLst/>
            </a:rPr>
            <a:t>Continuous improvement towards zero harm from silica dust and other airborne pollutants</a:t>
          </a:r>
          <a:endParaRPr lang="en-US" sz="1800" i="1" dirty="0">
            <a:effectLst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/>
        </a:p>
      </dgm:t>
    </dgm:pt>
    <dgm:pt modelId="{D1776C8F-2B10-4075-8DF7-7F65AB725ED5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ZA" sz="1800" dirty="0" smtClean="0">
              <a:effectLst/>
            </a:rPr>
            <a:t>Improved identification of problem areas – by getting the real picture in real time on activities as it is happening underground </a:t>
          </a:r>
          <a:endParaRPr lang="en-US" sz="1800" dirty="0">
            <a:effectLst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63BC5A2-573C-40C7-802E-316BBB2FFBF6}" type="presOf" srcId="{C59269D0-92A5-481C-BA64-727AFB0DD545}" destId="{B37A5355-225B-4C6F-AED7-6C620F99EECC}" srcOrd="0" destOrd="0" presId="urn:microsoft.com/office/officeart/2005/8/layout/vList5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47CBABBA-5481-4261-8001-C9EA7172BD56}" type="presOf" srcId="{6BE4E373-0656-4EDC-821E-BE09C952B1F6}" destId="{C7C3E6FD-D83F-4BDA-907E-B5EE041DA931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4FE17226-02A2-4C12-8D50-F3B24EDED389}" type="presOf" srcId="{1E4D3931-0DBD-4211-A24A-6AF364284B1E}" destId="{D54B1729-BC98-42C1-9C6C-D65DCBA4358F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82811A88-4497-4B9F-BB4D-FDA8502808AA}" type="presOf" srcId="{74EE5CD8-078F-4590-BF9C-A341A294A016}" destId="{7E429971-BC57-430F-BB25-C0574E5E39E3}" srcOrd="0" destOrd="0" presId="urn:microsoft.com/office/officeart/2005/8/layout/vList5"/>
    <dgm:cxn modelId="{7C61E460-ECCA-4678-A560-CA98720A5700}" type="presOf" srcId="{AA046201-5C4D-445E-BF0B-5C6D2B0A1945}" destId="{C04276DC-EE64-470A-B8BC-09067B8045FA}" srcOrd="0" destOrd="0" presId="urn:microsoft.com/office/officeart/2005/8/layout/vList5"/>
    <dgm:cxn modelId="{0DD0210B-0C30-4B0B-979B-32E5BBCE6D46}" type="presOf" srcId="{F6FEADD9-F67D-41F5-BA4C-3C84956E7F46}" destId="{AAE7A1E6-6847-453D-B55B-8A82BF138C1D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647C2110-1432-4C05-A47F-50E9A211B044}" type="presOf" srcId="{D1776C8F-2B10-4075-8DF7-7F65AB725ED5}" destId="{F5034101-5B7D-4FE7-B47A-5A48CF39606B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3E4B0C30-F9A7-406D-B21F-CDE85CCA5051}" type="presParOf" srcId="{AAE7A1E6-6847-453D-B55B-8A82BF138C1D}" destId="{C4407577-18A2-46E0-8805-2838042EB67A}" srcOrd="0" destOrd="0" presId="urn:microsoft.com/office/officeart/2005/8/layout/vList5"/>
    <dgm:cxn modelId="{1FF23474-179D-409B-99FB-F077924AB132}" type="presParOf" srcId="{C4407577-18A2-46E0-8805-2838042EB67A}" destId="{7E429971-BC57-430F-BB25-C0574E5E39E3}" srcOrd="0" destOrd="0" presId="urn:microsoft.com/office/officeart/2005/8/layout/vList5"/>
    <dgm:cxn modelId="{578568BA-75D2-4A3B-9524-FD361D8F9A34}" type="presParOf" srcId="{C4407577-18A2-46E0-8805-2838042EB67A}" destId="{D54B1729-BC98-42C1-9C6C-D65DCBA4358F}" srcOrd="1" destOrd="0" presId="urn:microsoft.com/office/officeart/2005/8/layout/vList5"/>
    <dgm:cxn modelId="{70762F8E-9CCE-48D3-B34C-B523FDF5DA22}" type="presParOf" srcId="{AAE7A1E6-6847-453D-B55B-8A82BF138C1D}" destId="{AB8574CC-D4F2-4555-AEE3-F4EE58B11D03}" srcOrd="1" destOrd="0" presId="urn:microsoft.com/office/officeart/2005/8/layout/vList5"/>
    <dgm:cxn modelId="{FEDF05E7-336F-40C8-96A5-B4179899E7EC}" type="presParOf" srcId="{AAE7A1E6-6847-453D-B55B-8A82BF138C1D}" destId="{85B8F607-FDD8-476A-ADBE-E1250824F294}" srcOrd="2" destOrd="0" presId="urn:microsoft.com/office/officeart/2005/8/layout/vList5"/>
    <dgm:cxn modelId="{8A28CF49-7B1F-4E78-954F-385F702D6D90}" type="presParOf" srcId="{85B8F607-FDD8-476A-ADBE-E1250824F294}" destId="{C04276DC-EE64-470A-B8BC-09067B8045FA}" srcOrd="0" destOrd="0" presId="urn:microsoft.com/office/officeart/2005/8/layout/vList5"/>
    <dgm:cxn modelId="{CCC3EF61-F94A-45DA-88B8-E914D0EEC00B}" type="presParOf" srcId="{85B8F607-FDD8-476A-ADBE-E1250824F294}" destId="{B37A5355-225B-4C6F-AED7-6C620F99EECC}" srcOrd="1" destOrd="0" presId="urn:microsoft.com/office/officeart/2005/8/layout/vList5"/>
    <dgm:cxn modelId="{AC02FBD3-B555-4D29-9726-7CE20BBC885E}" type="presParOf" srcId="{AAE7A1E6-6847-453D-B55B-8A82BF138C1D}" destId="{5ACAA866-A8A8-4183-97B5-CEEAB1525C60}" srcOrd="3" destOrd="0" presId="urn:microsoft.com/office/officeart/2005/8/layout/vList5"/>
    <dgm:cxn modelId="{35CA467E-E8C4-48A7-90BB-59E44C7FBD16}" type="presParOf" srcId="{AAE7A1E6-6847-453D-B55B-8A82BF138C1D}" destId="{477213BE-9E91-4950-8451-7F60796F47F4}" srcOrd="4" destOrd="0" presId="urn:microsoft.com/office/officeart/2005/8/layout/vList5"/>
    <dgm:cxn modelId="{D5C3B8C1-CFE1-48C8-8F5E-84171026500B}" type="presParOf" srcId="{477213BE-9E91-4950-8451-7F60796F47F4}" destId="{F5034101-5B7D-4FE7-B47A-5A48CF39606B}" srcOrd="0" destOrd="0" presId="urn:microsoft.com/office/officeart/2005/8/layout/vList5"/>
    <dgm:cxn modelId="{72935B60-67FC-4FE4-9CA3-56A28F78F0E1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43A6C9-CA08-4730-9E76-AB036509734F}">
      <dsp:nvSpPr>
        <dsp:cNvPr id="0" name=""/>
        <dsp:cNvSpPr/>
      </dsp:nvSpPr>
      <dsp:spPr>
        <a:xfrm>
          <a:off x="2008372" y="1406"/>
          <a:ext cx="4757737" cy="43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Efficiency</a:t>
          </a:r>
          <a:endParaRPr lang="en-ZA" sz="1800" b="1" kern="1200" dirty="0"/>
        </a:p>
      </dsp:txBody>
      <dsp:txXfrm>
        <a:off x="2008372" y="1406"/>
        <a:ext cx="4757737" cy="432521"/>
      </dsp:txXfrm>
    </dsp:sp>
    <dsp:sp modelId="{A8BDEC98-F685-4378-94C5-6801A240E1A7}">
      <dsp:nvSpPr>
        <dsp:cNvPr id="0" name=""/>
        <dsp:cNvSpPr/>
      </dsp:nvSpPr>
      <dsp:spPr>
        <a:xfrm>
          <a:off x="2008372" y="433927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615559-DFDD-4DBB-9708-5CAFF8BB4158}">
      <dsp:nvSpPr>
        <dsp:cNvPr id="0" name=""/>
        <dsp:cNvSpPr/>
      </dsp:nvSpPr>
      <dsp:spPr>
        <a:xfrm>
          <a:off x="2677098" y="433927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505A03-DB10-4A84-B5D0-27D629EB58AF}">
      <dsp:nvSpPr>
        <dsp:cNvPr id="0" name=""/>
        <dsp:cNvSpPr/>
      </dsp:nvSpPr>
      <dsp:spPr>
        <a:xfrm>
          <a:off x="3346353" y="433927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F9DE74-C509-4E05-B499-AE5C98A7318E}">
      <dsp:nvSpPr>
        <dsp:cNvPr id="0" name=""/>
        <dsp:cNvSpPr/>
      </dsp:nvSpPr>
      <dsp:spPr>
        <a:xfrm>
          <a:off x="4015080" y="433927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E00056-184D-438F-854B-48D2C94840C1}">
      <dsp:nvSpPr>
        <dsp:cNvPr id="0" name=""/>
        <dsp:cNvSpPr/>
      </dsp:nvSpPr>
      <dsp:spPr>
        <a:xfrm>
          <a:off x="4684335" y="433927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FF16DA-94C8-4EEF-8904-3F9F7067F532}">
      <dsp:nvSpPr>
        <dsp:cNvPr id="0" name=""/>
        <dsp:cNvSpPr/>
      </dsp:nvSpPr>
      <dsp:spPr>
        <a:xfrm>
          <a:off x="5353061" y="433927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E3255-C54B-4B41-8876-F26CAF452184}">
      <dsp:nvSpPr>
        <dsp:cNvPr id="0" name=""/>
        <dsp:cNvSpPr/>
      </dsp:nvSpPr>
      <dsp:spPr>
        <a:xfrm>
          <a:off x="6022316" y="433927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96A2BD-8B62-42F8-A9EA-FFBC6F3B21CD}">
      <dsp:nvSpPr>
        <dsp:cNvPr id="0" name=""/>
        <dsp:cNvSpPr/>
      </dsp:nvSpPr>
      <dsp:spPr>
        <a:xfrm>
          <a:off x="2008372" y="522034"/>
          <a:ext cx="4819588" cy="704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The efficiency of engineering controls are normally dependant on the human factor</a:t>
          </a:r>
          <a:endParaRPr lang="en-ZA" sz="1400" kern="1200" dirty="0"/>
        </a:p>
      </dsp:txBody>
      <dsp:txXfrm>
        <a:off x="2008372" y="522034"/>
        <a:ext cx="4819588" cy="704849"/>
      </dsp:txXfrm>
    </dsp:sp>
    <dsp:sp modelId="{F739183B-BA3B-427B-9ED0-0D705D5E4F7D}">
      <dsp:nvSpPr>
        <dsp:cNvPr id="0" name=""/>
        <dsp:cNvSpPr/>
      </dsp:nvSpPr>
      <dsp:spPr>
        <a:xfrm>
          <a:off x="2008372" y="1377960"/>
          <a:ext cx="4757737" cy="43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The strategy indicated a need to:</a:t>
          </a:r>
          <a:endParaRPr lang="en-ZA" sz="1800" b="1" kern="1200" dirty="0"/>
        </a:p>
      </dsp:txBody>
      <dsp:txXfrm>
        <a:off x="2008372" y="1377960"/>
        <a:ext cx="4757737" cy="432521"/>
      </dsp:txXfrm>
    </dsp:sp>
    <dsp:sp modelId="{BFFD11E3-A83C-4302-9A7D-444A1414526F}">
      <dsp:nvSpPr>
        <dsp:cNvPr id="0" name=""/>
        <dsp:cNvSpPr/>
      </dsp:nvSpPr>
      <dsp:spPr>
        <a:xfrm>
          <a:off x="2008372" y="1810481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10FFC6-0A31-45A8-822B-4F3B21C3EA81}">
      <dsp:nvSpPr>
        <dsp:cNvPr id="0" name=""/>
        <dsp:cNvSpPr/>
      </dsp:nvSpPr>
      <dsp:spPr>
        <a:xfrm>
          <a:off x="2677098" y="1810481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131663-2BD3-4638-AC07-6115CDD3B60C}">
      <dsp:nvSpPr>
        <dsp:cNvPr id="0" name=""/>
        <dsp:cNvSpPr/>
      </dsp:nvSpPr>
      <dsp:spPr>
        <a:xfrm>
          <a:off x="3346353" y="1810481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27A433-05E9-4980-AC43-FEA744E32DC2}">
      <dsp:nvSpPr>
        <dsp:cNvPr id="0" name=""/>
        <dsp:cNvSpPr/>
      </dsp:nvSpPr>
      <dsp:spPr>
        <a:xfrm>
          <a:off x="4015080" y="1810481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2C5728-4A3E-4B9E-A4BF-3A4CC2E05589}">
      <dsp:nvSpPr>
        <dsp:cNvPr id="0" name=""/>
        <dsp:cNvSpPr/>
      </dsp:nvSpPr>
      <dsp:spPr>
        <a:xfrm>
          <a:off x="4684335" y="1810481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14268F-DA0E-4429-92C5-1F74D193DD1C}">
      <dsp:nvSpPr>
        <dsp:cNvPr id="0" name=""/>
        <dsp:cNvSpPr/>
      </dsp:nvSpPr>
      <dsp:spPr>
        <a:xfrm>
          <a:off x="5353061" y="1810481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54272-A68A-40AE-9BC6-8DAEA5958D59}">
      <dsp:nvSpPr>
        <dsp:cNvPr id="0" name=""/>
        <dsp:cNvSpPr/>
      </dsp:nvSpPr>
      <dsp:spPr>
        <a:xfrm>
          <a:off x="6022316" y="1810481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74BF05-796E-416A-8244-BD2C51C32AB7}">
      <dsp:nvSpPr>
        <dsp:cNvPr id="0" name=""/>
        <dsp:cNvSpPr/>
      </dsp:nvSpPr>
      <dsp:spPr>
        <a:xfrm>
          <a:off x="2008372" y="1898588"/>
          <a:ext cx="4819588" cy="704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- test the effectiveness of the engineering controls </a:t>
          </a:r>
          <a:endParaRPr lang="en-Z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- determine whether current engineering controls are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   effective</a:t>
          </a:r>
        </a:p>
      </dsp:txBody>
      <dsp:txXfrm>
        <a:off x="2008372" y="1898588"/>
        <a:ext cx="4819588" cy="704849"/>
      </dsp:txXfrm>
    </dsp:sp>
    <dsp:sp modelId="{0F7CB701-114B-4746-A235-8D459554594E}">
      <dsp:nvSpPr>
        <dsp:cNvPr id="0" name=""/>
        <dsp:cNvSpPr/>
      </dsp:nvSpPr>
      <dsp:spPr>
        <a:xfrm>
          <a:off x="2008372" y="2754514"/>
          <a:ext cx="4757737" cy="43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Other needs identified</a:t>
          </a:r>
          <a:endParaRPr lang="en-ZA" sz="1800" b="1" kern="1200" dirty="0"/>
        </a:p>
      </dsp:txBody>
      <dsp:txXfrm>
        <a:off x="2008372" y="2754514"/>
        <a:ext cx="4757737" cy="432521"/>
      </dsp:txXfrm>
    </dsp:sp>
    <dsp:sp modelId="{6545F4C3-FF8C-4A91-ADD2-E0573F5C4D45}">
      <dsp:nvSpPr>
        <dsp:cNvPr id="0" name=""/>
        <dsp:cNvSpPr/>
      </dsp:nvSpPr>
      <dsp:spPr>
        <a:xfrm>
          <a:off x="2008372" y="3187036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5A4FC-7DD5-48B7-B7ED-1EF3F6AC1805}">
      <dsp:nvSpPr>
        <dsp:cNvPr id="0" name=""/>
        <dsp:cNvSpPr/>
      </dsp:nvSpPr>
      <dsp:spPr>
        <a:xfrm>
          <a:off x="2677098" y="3187036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1076B9-8F04-49A7-A0C5-5721DEFAF551}">
      <dsp:nvSpPr>
        <dsp:cNvPr id="0" name=""/>
        <dsp:cNvSpPr/>
      </dsp:nvSpPr>
      <dsp:spPr>
        <a:xfrm>
          <a:off x="3346353" y="3187036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07E48A-3AB7-477F-B921-BC61BC9AEDD3}">
      <dsp:nvSpPr>
        <dsp:cNvPr id="0" name=""/>
        <dsp:cNvSpPr/>
      </dsp:nvSpPr>
      <dsp:spPr>
        <a:xfrm>
          <a:off x="4015080" y="3187036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D3623C-2574-48E4-862D-7E44944DBF68}">
      <dsp:nvSpPr>
        <dsp:cNvPr id="0" name=""/>
        <dsp:cNvSpPr/>
      </dsp:nvSpPr>
      <dsp:spPr>
        <a:xfrm>
          <a:off x="4684335" y="3187036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D09176-E1E7-48C7-A1EA-E36E76CC33C7}">
      <dsp:nvSpPr>
        <dsp:cNvPr id="0" name=""/>
        <dsp:cNvSpPr/>
      </dsp:nvSpPr>
      <dsp:spPr>
        <a:xfrm>
          <a:off x="5353061" y="3187036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D21EE0-ABBF-46ED-89A2-3BF7C793A8CF}">
      <dsp:nvSpPr>
        <dsp:cNvPr id="0" name=""/>
        <dsp:cNvSpPr/>
      </dsp:nvSpPr>
      <dsp:spPr>
        <a:xfrm>
          <a:off x="6022316" y="3187036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7C71B9-C904-4EFF-9858-45C5BA2E5090}">
      <dsp:nvSpPr>
        <dsp:cNvPr id="0" name=""/>
        <dsp:cNvSpPr/>
      </dsp:nvSpPr>
      <dsp:spPr>
        <a:xfrm>
          <a:off x="2008372" y="3275142"/>
          <a:ext cx="4819588" cy="704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A need was identified for continuous dust monitoring to get an overview on exposure of dust on employees working underground </a:t>
          </a:r>
          <a:endParaRPr lang="en-ZA" sz="1400" kern="1200" dirty="0"/>
        </a:p>
      </dsp:txBody>
      <dsp:txXfrm>
        <a:off x="2008372" y="3275142"/>
        <a:ext cx="4819588" cy="704849"/>
      </dsp:txXfrm>
    </dsp:sp>
    <dsp:sp modelId="{FC4E0D75-BCF3-46C4-B7EE-37C88C96B4FE}">
      <dsp:nvSpPr>
        <dsp:cNvPr id="0" name=""/>
        <dsp:cNvSpPr/>
      </dsp:nvSpPr>
      <dsp:spPr>
        <a:xfrm>
          <a:off x="2008372" y="4131068"/>
          <a:ext cx="4757737" cy="43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/>
            <a:t>Installation of instruments</a:t>
          </a:r>
          <a:endParaRPr lang="en-ZA" sz="1800" b="1" kern="1200" dirty="0"/>
        </a:p>
      </dsp:txBody>
      <dsp:txXfrm>
        <a:off x="2008372" y="4131068"/>
        <a:ext cx="4757737" cy="432521"/>
      </dsp:txXfrm>
    </dsp:sp>
    <dsp:sp modelId="{AE69D0DA-7EBD-4AA3-8848-190EB5336F35}">
      <dsp:nvSpPr>
        <dsp:cNvPr id="0" name=""/>
        <dsp:cNvSpPr/>
      </dsp:nvSpPr>
      <dsp:spPr>
        <a:xfrm>
          <a:off x="2008372" y="4563590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72EF8-B3D4-4DBB-9F55-9DB94E7E1961}">
      <dsp:nvSpPr>
        <dsp:cNvPr id="0" name=""/>
        <dsp:cNvSpPr/>
      </dsp:nvSpPr>
      <dsp:spPr>
        <a:xfrm>
          <a:off x="2677098" y="4563590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7C6F1C-CB85-4DDC-8EAB-8A625AB6589D}">
      <dsp:nvSpPr>
        <dsp:cNvPr id="0" name=""/>
        <dsp:cNvSpPr/>
      </dsp:nvSpPr>
      <dsp:spPr>
        <a:xfrm>
          <a:off x="3346353" y="4563590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BF08C-2234-4D8A-A921-FAE974B8616C}">
      <dsp:nvSpPr>
        <dsp:cNvPr id="0" name=""/>
        <dsp:cNvSpPr/>
      </dsp:nvSpPr>
      <dsp:spPr>
        <a:xfrm>
          <a:off x="4015080" y="4563590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39745-64EC-4AFB-99E3-2FB537C1F410}">
      <dsp:nvSpPr>
        <dsp:cNvPr id="0" name=""/>
        <dsp:cNvSpPr/>
      </dsp:nvSpPr>
      <dsp:spPr>
        <a:xfrm>
          <a:off x="4684335" y="4563590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683974-58C3-4FFC-AD55-F96634CE275E}">
      <dsp:nvSpPr>
        <dsp:cNvPr id="0" name=""/>
        <dsp:cNvSpPr/>
      </dsp:nvSpPr>
      <dsp:spPr>
        <a:xfrm>
          <a:off x="5353061" y="4563590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365494-932C-4AF1-B6E1-78C42DF65748}">
      <dsp:nvSpPr>
        <dsp:cNvPr id="0" name=""/>
        <dsp:cNvSpPr/>
      </dsp:nvSpPr>
      <dsp:spPr>
        <a:xfrm>
          <a:off x="6022316" y="4563590"/>
          <a:ext cx="1113310" cy="8810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39E778-4443-4060-99E6-56179B117036}">
      <dsp:nvSpPr>
        <dsp:cNvPr id="0" name=""/>
        <dsp:cNvSpPr/>
      </dsp:nvSpPr>
      <dsp:spPr>
        <a:xfrm>
          <a:off x="2008372" y="4651696"/>
          <a:ext cx="4819588" cy="704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14 Instruments were installed in a ventilation district underground</a:t>
          </a:r>
          <a:endParaRPr lang="en-ZA" sz="1400" kern="1200" dirty="0"/>
        </a:p>
      </dsp:txBody>
      <dsp:txXfrm>
        <a:off x="2008372" y="4651696"/>
        <a:ext cx="4819588" cy="7048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/>
              <a:pPr/>
              <a:t>2015/04/24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1484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/>
              <a:pPr/>
              <a:t>2015/04/24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0888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/>
              <a:pPr/>
              <a:t>2015/04/24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6852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/>
              <a:pPr/>
              <a:t>2015/04/24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6228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/>
              <a:pPr/>
              <a:t>2015/04/24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6433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/>
              <a:pPr/>
              <a:t>2015/04/24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3434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/>
              <a:pPr/>
              <a:t>2015/04/24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492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/>
              <a:pPr/>
              <a:t>2015/04/24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6062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/>
              <a:pPr/>
              <a:t>2015/04/24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2313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/>
              <a:pPr/>
              <a:t>2015/04/24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4316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/>
              <a:pPr/>
              <a:t>2015/04/24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9502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EC568-97ED-4467-B612-E3902E9F1B95}" type="datetimeFigureOut">
              <a:rPr lang="en-ZA" smtClean="0"/>
              <a:pPr/>
              <a:t>2015/04/24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46C7F-FE02-4D8C-B1C9-2632E587F95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5522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633487"/>
            <a:ext cx="4051697" cy="139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27721" y="4615140"/>
            <a:ext cx="2162259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ZA" sz="1400" dirty="0"/>
              <a:t>by</a:t>
            </a:r>
          </a:p>
          <a:p>
            <a:pPr algn="ctr" eaLnBrk="1" hangingPunct="1"/>
            <a:r>
              <a:rPr lang="en-ZA" sz="1400" dirty="0"/>
              <a:t>L </a:t>
            </a:r>
            <a:r>
              <a:rPr lang="en-ZA" sz="1400" dirty="0" err="1"/>
              <a:t>Kleynhans</a:t>
            </a:r>
            <a:r>
              <a:rPr lang="en-ZA" sz="1400" dirty="0"/>
              <a:t> and L </a:t>
            </a:r>
            <a:r>
              <a:rPr lang="en-ZA" sz="1400" dirty="0" smtClean="0"/>
              <a:t>Smith</a:t>
            </a:r>
          </a:p>
          <a:p>
            <a:pPr algn="ctr" eaLnBrk="1" hangingPunct="1"/>
            <a:endParaRPr lang="en-ZA" sz="1400" dirty="0"/>
          </a:p>
          <a:p>
            <a:pPr algn="ctr" eaLnBrk="1" hangingPunct="1"/>
            <a:r>
              <a:rPr lang="en-ZA" sz="1600" b="1" dirty="0" smtClean="0"/>
              <a:t>KOPANANG MINE</a:t>
            </a:r>
            <a:endParaRPr lang="en-ZA" sz="1600" b="1" dirty="0"/>
          </a:p>
          <a:p>
            <a:pPr algn="ctr" eaLnBrk="1" hangingPunct="1"/>
            <a:endParaRPr lang="en-ZA" sz="1400" dirty="0"/>
          </a:p>
          <a:p>
            <a:pPr algn="ctr" eaLnBrk="1" hangingPunct="1"/>
            <a:r>
              <a:rPr lang="en-ZA" sz="1400" dirty="0"/>
              <a:t>20 April 2015</a:t>
            </a:r>
          </a:p>
        </p:txBody>
      </p:sp>
      <p:sp>
        <p:nvSpPr>
          <p:cNvPr id="6" name="9 CuadroTexto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98017" y="1078017"/>
            <a:ext cx="714796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H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Real-time </a:t>
            </a:r>
            <a:r>
              <a:rPr lang="es-HN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Monitoring</a:t>
            </a:r>
            <a:r>
              <a:rPr lang="es-H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of </a:t>
            </a:r>
            <a:r>
              <a:rPr lang="es-HN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Airborne</a:t>
            </a:r>
            <a:r>
              <a:rPr lang="es-H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s-HN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Pollutant</a:t>
            </a:r>
            <a:r>
              <a:rPr lang="es-H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s-HN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Engineering</a:t>
            </a:r>
            <a:r>
              <a:rPr lang="es-H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s-HN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Controls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6597352"/>
            <a:ext cx="8028384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0083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Sensor results - After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63" y="1003300"/>
            <a:ext cx="8575675" cy="537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8863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Pre-strategy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/>
          </p:cNvGraphicFramePr>
          <p:nvPr/>
        </p:nvGraphicFramePr>
        <p:xfrm>
          <a:off x="-50800" y="742950"/>
          <a:ext cx="9245600" cy="5835650"/>
        </p:xfrm>
        <a:graphic>
          <a:graphicData uri="http://schemas.openxmlformats.org/presentationml/2006/ole">
            <p:oleObj spid="_x0000_s1043" name="Worksheet" r:id="rId4" imgW="9242337" imgH="5834378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478552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Post-strategy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/>
          </p:cNvGraphicFramePr>
          <p:nvPr/>
        </p:nvGraphicFramePr>
        <p:xfrm>
          <a:off x="-50800" y="742950"/>
          <a:ext cx="9245600" cy="5835650"/>
        </p:xfrm>
        <a:graphic>
          <a:graphicData uri="http://schemas.openxmlformats.org/presentationml/2006/ole">
            <p:oleObj spid="_x0000_s2067" r:id="rId4" imgW="9242337" imgH="5834378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2931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Benefits/Advantages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 rot="16200000">
            <a:off x="3764757" y="2151856"/>
            <a:ext cx="1435100" cy="709613"/>
          </a:xfrm>
          <a:prstGeom prst="notched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8" name="Notched Right Arrow 7"/>
          <p:cNvSpPr/>
          <p:nvPr/>
        </p:nvSpPr>
        <p:spPr>
          <a:xfrm rot="19929734">
            <a:off x="4694238" y="2724150"/>
            <a:ext cx="1435100" cy="711200"/>
          </a:xfrm>
          <a:prstGeom prst="notch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9" name="Notched Right Arrow 8"/>
          <p:cNvSpPr/>
          <p:nvPr/>
        </p:nvSpPr>
        <p:spPr>
          <a:xfrm rot="5400000" flipV="1">
            <a:off x="3764757" y="4302918"/>
            <a:ext cx="1435100" cy="709613"/>
          </a:xfrm>
          <a:prstGeom prst="notched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0" name="Notched Right Arrow 9"/>
          <p:cNvSpPr/>
          <p:nvPr/>
        </p:nvSpPr>
        <p:spPr>
          <a:xfrm rot="1699151">
            <a:off x="4691063" y="3757613"/>
            <a:ext cx="1435100" cy="711200"/>
          </a:xfrm>
          <a:prstGeom prst="notched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1" name="Notched Right Arrow 10"/>
          <p:cNvSpPr/>
          <p:nvPr/>
        </p:nvSpPr>
        <p:spPr>
          <a:xfrm rot="12428295">
            <a:off x="2849563" y="2733675"/>
            <a:ext cx="1435100" cy="711200"/>
          </a:xfrm>
          <a:prstGeom prst="notched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2" name="Notched Right Arrow 11"/>
          <p:cNvSpPr/>
          <p:nvPr/>
        </p:nvSpPr>
        <p:spPr>
          <a:xfrm rot="9099659">
            <a:off x="2849563" y="3751263"/>
            <a:ext cx="1435100" cy="711200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94063" y="1176338"/>
            <a:ext cx="2376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sz="1600"/>
              <a:t>Fast reaction time possible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84888" y="2332038"/>
            <a:ext cx="2551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sz="1600"/>
              <a:t>Manage effectiveness of engineering control installed underground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84888" y="4076700"/>
            <a:ext cx="2293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ZA" sz="1600" i="1" u="sng"/>
              <a:t>Can monitor the whole mine simultaneously and continuously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6750" y="5380038"/>
            <a:ext cx="2551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ZA" sz="1600"/>
              <a:t>You get the real picture of happenings underground in real time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1188" y="4173538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ZA" sz="1600"/>
              <a:t>No consumables and low maintenance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3850" y="2389188"/>
            <a:ext cx="25511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ZA" sz="1600" i="1" u="sng"/>
              <a:t>Move away from reactive management mode into a proactive approach</a:t>
            </a:r>
            <a:endParaRPr lang="en-US" sz="1600" i="1" u="sng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40188" y="3362325"/>
            <a:ext cx="884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ZA" sz="1200"/>
              <a:t>Real-time</a:t>
            </a:r>
          </a:p>
          <a:p>
            <a:pPr algn="ctr" eaLnBrk="1" hangingPunct="1"/>
            <a:r>
              <a:rPr lang="en-ZA" sz="1200"/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xmlns="" val="20873008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Lessons learnt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042989" y="1397066"/>
            <a:ext cx="607845" cy="868351"/>
          </a:xfrm>
          <a:custGeom>
            <a:avLst/>
            <a:gdLst>
              <a:gd name="connsiteX0" fmla="*/ 0 w 868351"/>
              <a:gd name="connsiteY0" fmla="*/ 0 h 607845"/>
              <a:gd name="connsiteX1" fmla="*/ 564429 w 868351"/>
              <a:gd name="connsiteY1" fmla="*/ 0 h 607845"/>
              <a:gd name="connsiteX2" fmla="*/ 868351 w 868351"/>
              <a:gd name="connsiteY2" fmla="*/ 303923 h 607845"/>
              <a:gd name="connsiteX3" fmla="*/ 564429 w 868351"/>
              <a:gd name="connsiteY3" fmla="*/ 607845 h 607845"/>
              <a:gd name="connsiteX4" fmla="*/ 0 w 868351"/>
              <a:gd name="connsiteY4" fmla="*/ 607845 h 607845"/>
              <a:gd name="connsiteX5" fmla="*/ 303923 w 868351"/>
              <a:gd name="connsiteY5" fmla="*/ 303923 h 607845"/>
              <a:gd name="connsiteX6" fmla="*/ 0 w 868351"/>
              <a:gd name="connsiteY6" fmla="*/ 0 h 60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351" h="607845">
                <a:moveTo>
                  <a:pt x="868351" y="0"/>
                </a:moveTo>
                <a:lnTo>
                  <a:pt x="868351" y="395100"/>
                </a:lnTo>
                <a:lnTo>
                  <a:pt x="434175" y="607845"/>
                </a:lnTo>
                <a:lnTo>
                  <a:pt x="0" y="395100"/>
                </a:lnTo>
                <a:lnTo>
                  <a:pt x="0" y="0"/>
                </a:lnTo>
                <a:lnTo>
                  <a:pt x="434175" y="212746"/>
                </a:lnTo>
                <a:lnTo>
                  <a:pt x="868351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0796" tIns="314718" rIns="10794" bIns="3147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7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Z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50833" y="1397067"/>
            <a:ext cx="6565118" cy="564428"/>
          </a:xfrm>
          <a:custGeom>
            <a:avLst/>
            <a:gdLst>
              <a:gd name="connsiteX0" fmla="*/ 94073 w 564428"/>
              <a:gd name="connsiteY0" fmla="*/ 0 h 6565118"/>
              <a:gd name="connsiteX1" fmla="*/ 470355 w 564428"/>
              <a:gd name="connsiteY1" fmla="*/ 0 h 6565118"/>
              <a:gd name="connsiteX2" fmla="*/ 564428 w 564428"/>
              <a:gd name="connsiteY2" fmla="*/ 94073 h 6565118"/>
              <a:gd name="connsiteX3" fmla="*/ 564428 w 564428"/>
              <a:gd name="connsiteY3" fmla="*/ 6565118 h 6565118"/>
              <a:gd name="connsiteX4" fmla="*/ 564428 w 564428"/>
              <a:gd name="connsiteY4" fmla="*/ 6565118 h 6565118"/>
              <a:gd name="connsiteX5" fmla="*/ 0 w 564428"/>
              <a:gd name="connsiteY5" fmla="*/ 6565118 h 6565118"/>
              <a:gd name="connsiteX6" fmla="*/ 0 w 564428"/>
              <a:gd name="connsiteY6" fmla="*/ 6565118 h 6565118"/>
              <a:gd name="connsiteX7" fmla="*/ 0 w 564428"/>
              <a:gd name="connsiteY7" fmla="*/ 94073 h 6565118"/>
              <a:gd name="connsiteX8" fmla="*/ 94073 w 564428"/>
              <a:gd name="connsiteY8" fmla="*/ 0 h 65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428" h="6565118">
                <a:moveTo>
                  <a:pt x="564428" y="1094210"/>
                </a:moveTo>
                <a:lnTo>
                  <a:pt x="564428" y="5470908"/>
                </a:lnTo>
                <a:cubicBezTo>
                  <a:pt x="564428" y="6075219"/>
                  <a:pt x="560807" y="6565112"/>
                  <a:pt x="556340" y="6565112"/>
                </a:cubicBezTo>
                <a:lnTo>
                  <a:pt x="0" y="6565112"/>
                </a:lnTo>
                <a:lnTo>
                  <a:pt x="0" y="6565112"/>
                </a:lnTo>
                <a:lnTo>
                  <a:pt x="0" y="6"/>
                </a:lnTo>
                <a:lnTo>
                  <a:pt x="0" y="6"/>
                </a:lnTo>
                <a:lnTo>
                  <a:pt x="556340" y="6"/>
                </a:lnTo>
                <a:cubicBezTo>
                  <a:pt x="560807" y="6"/>
                  <a:pt x="564428" y="489899"/>
                  <a:pt x="564428" y="1094210"/>
                </a:cubicBezTo>
                <a:close/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5" tIns="38347" rIns="38347" bIns="38349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ZA" sz="1700" kern="1200" dirty="0" smtClean="0"/>
              <a:t>Buy-in from multiple departments and stakeholders needed for this program to succeed. (Ventilation, Engineering, Mining </a:t>
            </a:r>
            <a:r>
              <a:rPr lang="en-ZA" sz="1700" kern="1200" dirty="0" err="1" smtClean="0"/>
              <a:t>etc</a:t>
            </a:r>
            <a:r>
              <a:rPr lang="en-ZA" sz="1700" kern="1200" dirty="0" smtClean="0"/>
              <a:t>)</a:t>
            </a:r>
            <a:endParaRPr lang="en-ZA" sz="1700" kern="1200" dirty="0"/>
          </a:p>
        </p:txBody>
      </p:sp>
      <p:sp>
        <p:nvSpPr>
          <p:cNvPr id="9" name="Freeform 8"/>
          <p:cNvSpPr/>
          <p:nvPr/>
        </p:nvSpPr>
        <p:spPr>
          <a:xfrm>
            <a:off x="1042989" y="2166808"/>
            <a:ext cx="607845" cy="868351"/>
          </a:xfrm>
          <a:custGeom>
            <a:avLst/>
            <a:gdLst>
              <a:gd name="connsiteX0" fmla="*/ 0 w 868351"/>
              <a:gd name="connsiteY0" fmla="*/ 0 h 607845"/>
              <a:gd name="connsiteX1" fmla="*/ 564429 w 868351"/>
              <a:gd name="connsiteY1" fmla="*/ 0 h 607845"/>
              <a:gd name="connsiteX2" fmla="*/ 868351 w 868351"/>
              <a:gd name="connsiteY2" fmla="*/ 303923 h 607845"/>
              <a:gd name="connsiteX3" fmla="*/ 564429 w 868351"/>
              <a:gd name="connsiteY3" fmla="*/ 607845 h 607845"/>
              <a:gd name="connsiteX4" fmla="*/ 0 w 868351"/>
              <a:gd name="connsiteY4" fmla="*/ 607845 h 607845"/>
              <a:gd name="connsiteX5" fmla="*/ 303923 w 868351"/>
              <a:gd name="connsiteY5" fmla="*/ 303923 h 607845"/>
              <a:gd name="connsiteX6" fmla="*/ 0 w 868351"/>
              <a:gd name="connsiteY6" fmla="*/ 0 h 60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351" h="607845">
                <a:moveTo>
                  <a:pt x="868351" y="0"/>
                </a:moveTo>
                <a:lnTo>
                  <a:pt x="868351" y="395100"/>
                </a:lnTo>
                <a:lnTo>
                  <a:pt x="434175" y="607845"/>
                </a:lnTo>
                <a:lnTo>
                  <a:pt x="0" y="395100"/>
                </a:lnTo>
                <a:lnTo>
                  <a:pt x="0" y="0"/>
                </a:lnTo>
                <a:lnTo>
                  <a:pt x="434175" y="212746"/>
                </a:lnTo>
                <a:lnTo>
                  <a:pt x="868351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0796" tIns="314718" rIns="10794" bIns="3147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7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Z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50833" y="2166809"/>
            <a:ext cx="6565118" cy="564429"/>
          </a:xfrm>
          <a:custGeom>
            <a:avLst/>
            <a:gdLst>
              <a:gd name="connsiteX0" fmla="*/ 94073 w 564428"/>
              <a:gd name="connsiteY0" fmla="*/ 0 h 6565118"/>
              <a:gd name="connsiteX1" fmla="*/ 470355 w 564428"/>
              <a:gd name="connsiteY1" fmla="*/ 0 h 6565118"/>
              <a:gd name="connsiteX2" fmla="*/ 564428 w 564428"/>
              <a:gd name="connsiteY2" fmla="*/ 94073 h 6565118"/>
              <a:gd name="connsiteX3" fmla="*/ 564428 w 564428"/>
              <a:gd name="connsiteY3" fmla="*/ 6565118 h 6565118"/>
              <a:gd name="connsiteX4" fmla="*/ 564428 w 564428"/>
              <a:gd name="connsiteY4" fmla="*/ 6565118 h 6565118"/>
              <a:gd name="connsiteX5" fmla="*/ 0 w 564428"/>
              <a:gd name="connsiteY5" fmla="*/ 6565118 h 6565118"/>
              <a:gd name="connsiteX6" fmla="*/ 0 w 564428"/>
              <a:gd name="connsiteY6" fmla="*/ 6565118 h 6565118"/>
              <a:gd name="connsiteX7" fmla="*/ 0 w 564428"/>
              <a:gd name="connsiteY7" fmla="*/ 94073 h 6565118"/>
              <a:gd name="connsiteX8" fmla="*/ 94073 w 564428"/>
              <a:gd name="connsiteY8" fmla="*/ 0 h 65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428" h="6565118">
                <a:moveTo>
                  <a:pt x="564428" y="1094210"/>
                </a:moveTo>
                <a:lnTo>
                  <a:pt x="564428" y="5470908"/>
                </a:lnTo>
                <a:cubicBezTo>
                  <a:pt x="564428" y="6075219"/>
                  <a:pt x="560807" y="6565112"/>
                  <a:pt x="556340" y="6565112"/>
                </a:cubicBezTo>
                <a:lnTo>
                  <a:pt x="0" y="6565112"/>
                </a:lnTo>
                <a:lnTo>
                  <a:pt x="0" y="6565112"/>
                </a:lnTo>
                <a:lnTo>
                  <a:pt x="0" y="6"/>
                </a:lnTo>
                <a:lnTo>
                  <a:pt x="0" y="6"/>
                </a:lnTo>
                <a:lnTo>
                  <a:pt x="556340" y="6"/>
                </a:lnTo>
                <a:cubicBezTo>
                  <a:pt x="560807" y="6"/>
                  <a:pt x="564428" y="489899"/>
                  <a:pt x="564428" y="1094210"/>
                </a:cubicBezTo>
                <a:close/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5" tIns="38347" rIns="38347" bIns="38350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ZA" sz="1700" kern="1200" dirty="0" smtClean="0"/>
              <a:t>Proper training required ( Installation, operation and maintenance of instruments) </a:t>
            </a:r>
            <a:endParaRPr lang="en-ZA" sz="17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042989" y="2936550"/>
            <a:ext cx="607845" cy="868351"/>
          </a:xfrm>
          <a:custGeom>
            <a:avLst/>
            <a:gdLst>
              <a:gd name="connsiteX0" fmla="*/ 0 w 868351"/>
              <a:gd name="connsiteY0" fmla="*/ 0 h 607845"/>
              <a:gd name="connsiteX1" fmla="*/ 564429 w 868351"/>
              <a:gd name="connsiteY1" fmla="*/ 0 h 607845"/>
              <a:gd name="connsiteX2" fmla="*/ 868351 w 868351"/>
              <a:gd name="connsiteY2" fmla="*/ 303923 h 607845"/>
              <a:gd name="connsiteX3" fmla="*/ 564429 w 868351"/>
              <a:gd name="connsiteY3" fmla="*/ 607845 h 607845"/>
              <a:gd name="connsiteX4" fmla="*/ 0 w 868351"/>
              <a:gd name="connsiteY4" fmla="*/ 607845 h 607845"/>
              <a:gd name="connsiteX5" fmla="*/ 303923 w 868351"/>
              <a:gd name="connsiteY5" fmla="*/ 303923 h 607845"/>
              <a:gd name="connsiteX6" fmla="*/ 0 w 868351"/>
              <a:gd name="connsiteY6" fmla="*/ 0 h 60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351" h="607845">
                <a:moveTo>
                  <a:pt x="868351" y="0"/>
                </a:moveTo>
                <a:lnTo>
                  <a:pt x="868351" y="395100"/>
                </a:lnTo>
                <a:lnTo>
                  <a:pt x="434175" y="607845"/>
                </a:lnTo>
                <a:lnTo>
                  <a:pt x="0" y="395100"/>
                </a:lnTo>
                <a:lnTo>
                  <a:pt x="0" y="0"/>
                </a:lnTo>
                <a:lnTo>
                  <a:pt x="434175" y="212746"/>
                </a:lnTo>
                <a:lnTo>
                  <a:pt x="868351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0796" tIns="314718" rIns="10794" bIns="3147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7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Z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650833" y="2936551"/>
            <a:ext cx="6565118" cy="564429"/>
          </a:xfrm>
          <a:custGeom>
            <a:avLst/>
            <a:gdLst>
              <a:gd name="connsiteX0" fmla="*/ 94073 w 564428"/>
              <a:gd name="connsiteY0" fmla="*/ 0 h 6565118"/>
              <a:gd name="connsiteX1" fmla="*/ 470355 w 564428"/>
              <a:gd name="connsiteY1" fmla="*/ 0 h 6565118"/>
              <a:gd name="connsiteX2" fmla="*/ 564428 w 564428"/>
              <a:gd name="connsiteY2" fmla="*/ 94073 h 6565118"/>
              <a:gd name="connsiteX3" fmla="*/ 564428 w 564428"/>
              <a:gd name="connsiteY3" fmla="*/ 6565118 h 6565118"/>
              <a:gd name="connsiteX4" fmla="*/ 564428 w 564428"/>
              <a:gd name="connsiteY4" fmla="*/ 6565118 h 6565118"/>
              <a:gd name="connsiteX5" fmla="*/ 0 w 564428"/>
              <a:gd name="connsiteY5" fmla="*/ 6565118 h 6565118"/>
              <a:gd name="connsiteX6" fmla="*/ 0 w 564428"/>
              <a:gd name="connsiteY6" fmla="*/ 6565118 h 6565118"/>
              <a:gd name="connsiteX7" fmla="*/ 0 w 564428"/>
              <a:gd name="connsiteY7" fmla="*/ 94073 h 6565118"/>
              <a:gd name="connsiteX8" fmla="*/ 94073 w 564428"/>
              <a:gd name="connsiteY8" fmla="*/ 0 h 65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428" h="6565118">
                <a:moveTo>
                  <a:pt x="564428" y="1094210"/>
                </a:moveTo>
                <a:lnTo>
                  <a:pt x="564428" y="5470908"/>
                </a:lnTo>
                <a:cubicBezTo>
                  <a:pt x="564428" y="6075219"/>
                  <a:pt x="560807" y="6565112"/>
                  <a:pt x="556340" y="6565112"/>
                </a:cubicBezTo>
                <a:lnTo>
                  <a:pt x="0" y="6565112"/>
                </a:lnTo>
                <a:lnTo>
                  <a:pt x="0" y="6565112"/>
                </a:lnTo>
                <a:lnTo>
                  <a:pt x="0" y="6"/>
                </a:lnTo>
                <a:lnTo>
                  <a:pt x="0" y="6"/>
                </a:lnTo>
                <a:lnTo>
                  <a:pt x="556340" y="6"/>
                </a:lnTo>
                <a:cubicBezTo>
                  <a:pt x="560807" y="6"/>
                  <a:pt x="564428" y="489899"/>
                  <a:pt x="564428" y="1094210"/>
                </a:cubicBezTo>
                <a:close/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5" tIns="38347" rIns="38347" bIns="38350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ZA" sz="1700" kern="1200" dirty="0" smtClean="0"/>
              <a:t>Awareness campaign a necessity </a:t>
            </a:r>
            <a:endParaRPr lang="en-ZA" sz="17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1042989" y="3706292"/>
            <a:ext cx="607845" cy="868351"/>
          </a:xfrm>
          <a:custGeom>
            <a:avLst/>
            <a:gdLst>
              <a:gd name="connsiteX0" fmla="*/ 0 w 868351"/>
              <a:gd name="connsiteY0" fmla="*/ 0 h 607845"/>
              <a:gd name="connsiteX1" fmla="*/ 564429 w 868351"/>
              <a:gd name="connsiteY1" fmla="*/ 0 h 607845"/>
              <a:gd name="connsiteX2" fmla="*/ 868351 w 868351"/>
              <a:gd name="connsiteY2" fmla="*/ 303923 h 607845"/>
              <a:gd name="connsiteX3" fmla="*/ 564429 w 868351"/>
              <a:gd name="connsiteY3" fmla="*/ 607845 h 607845"/>
              <a:gd name="connsiteX4" fmla="*/ 0 w 868351"/>
              <a:gd name="connsiteY4" fmla="*/ 607845 h 607845"/>
              <a:gd name="connsiteX5" fmla="*/ 303923 w 868351"/>
              <a:gd name="connsiteY5" fmla="*/ 303923 h 607845"/>
              <a:gd name="connsiteX6" fmla="*/ 0 w 868351"/>
              <a:gd name="connsiteY6" fmla="*/ 0 h 60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351" h="607845">
                <a:moveTo>
                  <a:pt x="868351" y="0"/>
                </a:moveTo>
                <a:lnTo>
                  <a:pt x="868351" y="395100"/>
                </a:lnTo>
                <a:lnTo>
                  <a:pt x="434175" y="607845"/>
                </a:lnTo>
                <a:lnTo>
                  <a:pt x="0" y="395100"/>
                </a:lnTo>
                <a:lnTo>
                  <a:pt x="0" y="0"/>
                </a:lnTo>
                <a:lnTo>
                  <a:pt x="434175" y="212746"/>
                </a:lnTo>
                <a:lnTo>
                  <a:pt x="868351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0796" tIns="314718" rIns="10794" bIns="3147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7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Z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650833" y="3706294"/>
            <a:ext cx="6565118" cy="564429"/>
          </a:xfrm>
          <a:custGeom>
            <a:avLst/>
            <a:gdLst>
              <a:gd name="connsiteX0" fmla="*/ 94073 w 564428"/>
              <a:gd name="connsiteY0" fmla="*/ 0 h 6565118"/>
              <a:gd name="connsiteX1" fmla="*/ 470355 w 564428"/>
              <a:gd name="connsiteY1" fmla="*/ 0 h 6565118"/>
              <a:gd name="connsiteX2" fmla="*/ 564428 w 564428"/>
              <a:gd name="connsiteY2" fmla="*/ 94073 h 6565118"/>
              <a:gd name="connsiteX3" fmla="*/ 564428 w 564428"/>
              <a:gd name="connsiteY3" fmla="*/ 6565118 h 6565118"/>
              <a:gd name="connsiteX4" fmla="*/ 564428 w 564428"/>
              <a:gd name="connsiteY4" fmla="*/ 6565118 h 6565118"/>
              <a:gd name="connsiteX5" fmla="*/ 0 w 564428"/>
              <a:gd name="connsiteY5" fmla="*/ 6565118 h 6565118"/>
              <a:gd name="connsiteX6" fmla="*/ 0 w 564428"/>
              <a:gd name="connsiteY6" fmla="*/ 6565118 h 6565118"/>
              <a:gd name="connsiteX7" fmla="*/ 0 w 564428"/>
              <a:gd name="connsiteY7" fmla="*/ 94073 h 6565118"/>
              <a:gd name="connsiteX8" fmla="*/ 94073 w 564428"/>
              <a:gd name="connsiteY8" fmla="*/ 0 h 65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428" h="6565118">
                <a:moveTo>
                  <a:pt x="564428" y="1094210"/>
                </a:moveTo>
                <a:lnTo>
                  <a:pt x="564428" y="5470908"/>
                </a:lnTo>
                <a:cubicBezTo>
                  <a:pt x="564428" y="6075219"/>
                  <a:pt x="560807" y="6565112"/>
                  <a:pt x="556340" y="6565112"/>
                </a:cubicBezTo>
                <a:lnTo>
                  <a:pt x="0" y="6565112"/>
                </a:lnTo>
                <a:lnTo>
                  <a:pt x="0" y="6565112"/>
                </a:lnTo>
                <a:lnTo>
                  <a:pt x="0" y="6"/>
                </a:lnTo>
                <a:lnTo>
                  <a:pt x="0" y="6"/>
                </a:lnTo>
                <a:lnTo>
                  <a:pt x="556340" y="6"/>
                </a:lnTo>
                <a:cubicBezTo>
                  <a:pt x="560807" y="6"/>
                  <a:pt x="564428" y="489899"/>
                  <a:pt x="564428" y="1094210"/>
                </a:cubicBezTo>
                <a:close/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5" tIns="38347" rIns="38347" bIns="38350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ZA" sz="1700" kern="1200" dirty="0" smtClean="0"/>
              <a:t>Spare instruments should be available</a:t>
            </a:r>
            <a:endParaRPr lang="en-ZA" sz="17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1042989" y="4476034"/>
            <a:ext cx="607845" cy="868351"/>
          </a:xfrm>
          <a:custGeom>
            <a:avLst/>
            <a:gdLst>
              <a:gd name="connsiteX0" fmla="*/ 0 w 868351"/>
              <a:gd name="connsiteY0" fmla="*/ 0 h 607845"/>
              <a:gd name="connsiteX1" fmla="*/ 564429 w 868351"/>
              <a:gd name="connsiteY1" fmla="*/ 0 h 607845"/>
              <a:gd name="connsiteX2" fmla="*/ 868351 w 868351"/>
              <a:gd name="connsiteY2" fmla="*/ 303923 h 607845"/>
              <a:gd name="connsiteX3" fmla="*/ 564429 w 868351"/>
              <a:gd name="connsiteY3" fmla="*/ 607845 h 607845"/>
              <a:gd name="connsiteX4" fmla="*/ 0 w 868351"/>
              <a:gd name="connsiteY4" fmla="*/ 607845 h 607845"/>
              <a:gd name="connsiteX5" fmla="*/ 303923 w 868351"/>
              <a:gd name="connsiteY5" fmla="*/ 303923 h 607845"/>
              <a:gd name="connsiteX6" fmla="*/ 0 w 868351"/>
              <a:gd name="connsiteY6" fmla="*/ 0 h 60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351" h="607845">
                <a:moveTo>
                  <a:pt x="868351" y="0"/>
                </a:moveTo>
                <a:lnTo>
                  <a:pt x="868351" y="395100"/>
                </a:lnTo>
                <a:lnTo>
                  <a:pt x="434175" y="607845"/>
                </a:lnTo>
                <a:lnTo>
                  <a:pt x="0" y="395100"/>
                </a:lnTo>
                <a:lnTo>
                  <a:pt x="0" y="0"/>
                </a:lnTo>
                <a:lnTo>
                  <a:pt x="434175" y="212746"/>
                </a:lnTo>
                <a:lnTo>
                  <a:pt x="868351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0796" tIns="314718" rIns="10794" bIns="3147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7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Z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50833" y="4476035"/>
            <a:ext cx="6565118" cy="564429"/>
          </a:xfrm>
          <a:custGeom>
            <a:avLst/>
            <a:gdLst>
              <a:gd name="connsiteX0" fmla="*/ 94073 w 564428"/>
              <a:gd name="connsiteY0" fmla="*/ 0 h 6565118"/>
              <a:gd name="connsiteX1" fmla="*/ 470355 w 564428"/>
              <a:gd name="connsiteY1" fmla="*/ 0 h 6565118"/>
              <a:gd name="connsiteX2" fmla="*/ 564428 w 564428"/>
              <a:gd name="connsiteY2" fmla="*/ 94073 h 6565118"/>
              <a:gd name="connsiteX3" fmla="*/ 564428 w 564428"/>
              <a:gd name="connsiteY3" fmla="*/ 6565118 h 6565118"/>
              <a:gd name="connsiteX4" fmla="*/ 564428 w 564428"/>
              <a:gd name="connsiteY4" fmla="*/ 6565118 h 6565118"/>
              <a:gd name="connsiteX5" fmla="*/ 0 w 564428"/>
              <a:gd name="connsiteY5" fmla="*/ 6565118 h 6565118"/>
              <a:gd name="connsiteX6" fmla="*/ 0 w 564428"/>
              <a:gd name="connsiteY6" fmla="*/ 6565118 h 6565118"/>
              <a:gd name="connsiteX7" fmla="*/ 0 w 564428"/>
              <a:gd name="connsiteY7" fmla="*/ 94073 h 6565118"/>
              <a:gd name="connsiteX8" fmla="*/ 94073 w 564428"/>
              <a:gd name="connsiteY8" fmla="*/ 0 h 65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428" h="6565118">
                <a:moveTo>
                  <a:pt x="564428" y="1094210"/>
                </a:moveTo>
                <a:lnTo>
                  <a:pt x="564428" y="5470908"/>
                </a:lnTo>
                <a:cubicBezTo>
                  <a:pt x="564428" y="6075219"/>
                  <a:pt x="560807" y="6565112"/>
                  <a:pt x="556340" y="6565112"/>
                </a:cubicBezTo>
                <a:lnTo>
                  <a:pt x="0" y="6565112"/>
                </a:lnTo>
                <a:lnTo>
                  <a:pt x="0" y="6565112"/>
                </a:lnTo>
                <a:lnTo>
                  <a:pt x="0" y="6"/>
                </a:lnTo>
                <a:lnTo>
                  <a:pt x="0" y="6"/>
                </a:lnTo>
                <a:lnTo>
                  <a:pt x="556340" y="6"/>
                </a:lnTo>
                <a:cubicBezTo>
                  <a:pt x="560807" y="6"/>
                  <a:pt x="564428" y="489899"/>
                  <a:pt x="564428" y="1094210"/>
                </a:cubicBezTo>
                <a:close/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5" tIns="38348" rIns="38347" bIns="38349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ZA" sz="1700" kern="1200" dirty="0" smtClean="0"/>
              <a:t>The System will only work if it is properly and timeously maintained </a:t>
            </a:r>
            <a:endParaRPr lang="en-ZA" sz="17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1042989" y="5245776"/>
            <a:ext cx="607845" cy="868351"/>
          </a:xfrm>
          <a:custGeom>
            <a:avLst/>
            <a:gdLst>
              <a:gd name="connsiteX0" fmla="*/ 0 w 868351"/>
              <a:gd name="connsiteY0" fmla="*/ 0 h 607845"/>
              <a:gd name="connsiteX1" fmla="*/ 564429 w 868351"/>
              <a:gd name="connsiteY1" fmla="*/ 0 h 607845"/>
              <a:gd name="connsiteX2" fmla="*/ 868351 w 868351"/>
              <a:gd name="connsiteY2" fmla="*/ 303923 h 607845"/>
              <a:gd name="connsiteX3" fmla="*/ 564429 w 868351"/>
              <a:gd name="connsiteY3" fmla="*/ 607845 h 607845"/>
              <a:gd name="connsiteX4" fmla="*/ 0 w 868351"/>
              <a:gd name="connsiteY4" fmla="*/ 607845 h 607845"/>
              <a:gd name="connsiteX5" fmla="*/ 303923 w 868351"/>
              <a:gd name="connsiteY5" fmla="*/ 303923 h 607845"/>
              <a:gd name="connsiteX6" fmla="*/ 0 w 868351"/>
              <a:gd name="connsiteY6" fmla="*/ 0 h 60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351" h="607845">
                <a:moveTo>
                  <a:pt x="868351" y="0"/>
                </a:moveTo>
                <a:lnTo>
                  <a:pt x="868351" y="395100"/>
                </a:lnTo>
                <a:lnTo>
                  <a:pt x="434175" y="607845"/>
                </a:lnTo>
                <a:lnTo>
                  <a:pt x="0" y="395100"/>
                </a:lnTo>
                <a:lnTo>
                  <a:pt x="0" y="0"/>
                </a:lnTo>
                <a:lnTo>
                  <a:pt x="434175" y="212746"/>
                </a:lnTo>
                <a:lnTo>
                  <a:pt x="868351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0796" tIns="314718" rIns="10794" bIns="3147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7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Z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650833" y="5245776"/>
            <a:ext cx="6565118" cy="564429"/>
          </a:xfrm>
          <a:custGeom>
            <a:avLst/>
            <a:gdLst>
              <a:gd name="connsiteX0" fmla="*/ 94073 w 564428"/>
              <a:gd name="connsiteY0" fmla="*/ 0 h 6565118"/>
              <a:gd name="connsiteX1" fmla="*/ 470355 w 564428"/>
              <a:gd name="connsiteY1" fmla="*/ 0 h 6565118"/>
              <a:gd name="connsiteX2" fmla="*/ 564428 w 564428"/>
              <a:gd name="connsiteY2" fmla="*/ 94073 h 6565118"/>
              <a:gd name="connsiteX3" fmla="*/ 564428 w 564428"/>
              <a:gd name="connsiteY3" fmla="*/ 6565118 h 6565118"/>
              <a:gd name="connsiteX4" fmla="*/ 564428 w 564428"/>
              <a:gd name="connsiteY4" fmla="*/ 6565118 h 6565118"/>
              <a:gd name="connsiteX5" fmla="*/ 0 w 564428"/>
              <a:gd name="connsiteY5" fmla="*/ 6565118 h 6565118"/>
              <a:gd name="connsiteX6" fmla="*/ 0 w 564428"/>
              <a:gd name="connsiteY6" fmla="*/ 6565118 h 6565118"/>
              <a:gd name="connsiteX7" fmla="*/ 0 w 564428"/>
              <a:gd name="connsiteY7" fmla="*/ 94073 h 6565118"/>
              <a:gd name="connsiteX8" fmla="*/ 94073 w 564428"/>
              <a:gd name="connsiteY8" fmla="*/ 0 h 65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428" h="6565118">
                <a:moveTo>
                  <a:pt x="564428" y="1094210"/>
                </a:moveTo>
                <a:lnTo>
                  <a:pt x="564428" y="5470908"/>
                </a:lnTo>
                <a:cubicBezTo>
                  <a:pt x="564428" y="6075219"/>
                  <a:pt x="560807" y="6565112"/>
                  <a:pt x="556340" y="6565112"/>
                </a:cubicBezTo>
                <a:lnTo>
                  <a:pt x="0" y="6565112"/>
                </a:lnTo>
                <a:lnTo>
                  <a:pt x="0" y="6565112"/>
                </a:lnTo>
                <a:lnTo>
                  <a:pt x="0" y="6"/>
                </a:lnTo>
                <a:lnTo>
                  <a:pt x="0" y="6"/>
                </a:lnTo>
                <a:lnTo>
                  <a:pt x="556340" y="6"/>
                </a:lnTo>
                <a:cubicBezTo>
                  <a:pt x="560807" y="6"/>
                  <a:pt x="564428" y="489899"/>
                  <a:pt x="564428" y="1094210"/>
                </a:cubicBezTo>
                <a:close/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5" tIns="38349" rIns="38347" bIns="38348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ZA" sz="1700" kern="1200" dirty="0" smtClean="0"/>
              <a:t>Establishing the </a:t>
            </a:r>
            <a:r>
              <a:rPr lang="en-ZA" sz="1700" kern="1200" dirty="0" err="1" smtClean="0"/>
              <a:t>Kopanang</a:t>
            </a:r>
            <a:r>
              <a:rPr lang="en-ZA" sz="1700" kern="1200" dirty="0" smtClean="0"/>
              <a:t> Dust task team, proved to be very beneficial to the success of this practise </a:t>
            </a:r>
            <a:endParaRPr lang="en-ZA" sz="1700" kern="1200" dirty="0"/>
          </a:p>
        </p:txBody>
      </p:sp>
    </p:spTree>
    <p:extLst>
      <p:ext uri="{BB962C8B-B14F-4D97-AF65-F5344CB8AC3E}">
        <p14:creationId xmlns:p14="http://schemas.microsoft.com/office/powerpoint/2010/main" xmlns="" val="2117388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Success story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314355598"/>
              </p:ext>
            </p:extLst>
          </p:nvPr>
        </p:nvGraphicFramePr>
        <p:xfrm>
          <a:off x="-58550" y="982639"/>
          <a:ext cx="7623340" cy="550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43013"/>
            <a:ext cx="2497137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192610" y="1124744"/>
            <a:ext cx="693409" cy="5123856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vert270" anchor="ctr"/>
          <a:lstStyle/>
          <a:p>
            <a:pPr algn="ctr">
              <a:defRPr/>
            </a:pPr>
            <a:r>
              <a:rPr lang="en-ZA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Z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committed to make </a:t>
            </a:r>
            <a:r>
              <a:rPr lang="en-Z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Z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I F </a:t>
            </a:r>
            <a:r>
              <a:rPr lang="en-ZA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Z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R E N C 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546850" y="3648075"/>
            <a:ext cx="430213" cy="231775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1" name="Right Arrow 10"/>
          <p:cNvSpPr/>
          <p:nvPr/>
        </p:nvSpPr>
        <p:spPr>
          <a:xfrm>
            <a:off x="6546850" y="4795838"/>
            <a:ext cx="430213" cy="231775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2" name="Right Arrow 11"/>
          <p:cNvSpPr/>
          <p:nvPr/>
        </p:nvSpPr>
        <p:spPr>
          <a:xfrm>
            <a:off x="6546850" y="5900738"/>
            <a:ext cx="430213" cy="233362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3" name="Right Arrow 12"/>
          <p:cNvSpPr/>
          <p:nvPr/>
        </p:nvSpPr>
        <p:spPr>
          <a:xfrm>
            <a:off x="6546850" y="2503488"/>
            <a:ext cx="430213" cy="231775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4" name="Right Arrow 13"/>
          <p:cNvSpPr/>
          <p:nvPr/>
        </p:nvSpPr>
        <p:spPr>
          <a:xfrm>
            <a:off x="6546850" y="1397000"/>
            <a:ext cx="430213" cy="233363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711282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Our vision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20" y="1340768"/>
            <a:ext cx="321230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1664259528"/>
              </p:ext>
            </p:extLst>
          </p:nvPr>
        </p:nvGraphicFramePr>
        <p:xfrm>
          <a:off x="2771800" y="2420888"/>
          <a:ext cx="604867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468818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Closure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15" y="1016023"/>
            <a:ext cx="3629025" cy="540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572000" y="1016023"/>
            <a:ext cx="392747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ZA" dirty="0"/>
              <a:t>With Real-time Monitoring these days are gone </a:t>
            </a:r>
            <a:r>
              <a:rPr lang="en-ZA" b="1" dirty="0"/>
              <a:t>FOREVER</a:t>
            </a:r>
            <a:r>
              <a:rPr lang="en-ZA" dirty="0"/>
              <a:t>!!!</a:t>
            </a:r>
          </a:p>
          <a:p>
            <a:pPr algn="ctr" eaLnBrk="1" hangingPunct="1"/>
            <a:endParaRPr lang="en-ZA" dirty="0"/>
          </a:p>
          <a:p>
            <a:pPr algn="ctr" eaLnBrk="1" hangingPunct="1"/>
            <a:endParaRPr lang="en-ZA" dirty="0"/>
          </a:p>
          <a:p>
            <a:pPr algn="ctr" eaLnBrk="1" hangingPunct="1"/>
            <a:endParaRPr lang="en-ZA" dirty="0"/>
          </a:p>
          <a:p>
            <a:pPr algn="ctr" eaLnBrk="1" hangingPunct="1"/>
            <a:endParaRPr lang="en-ZA" dirty="0"/>
          </a:p>
          <a:p>
            <a:pPr algn="ctr" eaLnBrk="1" hangingPunct="1"/>
            <a:endParaRPr lang="en-ZA" dirty="0"/>
          </a:p>
          <a:p>
            <a:pPr algn="ctr" eaLnBrk="1" hangingPunct="1"/>
            <a:r>
              <a:rPr lang="en-ZA" sz="4000" b="1" dirty="0"/>
              <a:t>Thank You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57308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79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02307" y="1228725"/>
            <a:ext cx="771842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/>
              <a:t>Description of practice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/>
              <a:t>Effectiveness of engineering controls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/>
              <a:t>Schematic layout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/>
              <a:t>The monitor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/>
              <a:t>Project phases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/>
              <a:t>The problem area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/>
              <a:t>Results before and after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/>
              <a:t>Pre- and post strategy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/>
              <a:t>Benefits/Advantages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/>
              <a:t>Key lessons learnt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/>
              <a:t>Introduction of Dust Task Team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ZA" sz="1600" dirty="0"/>
              <a:t>Vision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Contents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75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1042988" y="1479550"/>
            <a:ext cx="7323137" cy="1014413"/>
          </a:xfrm>
          <a:prstGeom prst="snip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68353" tIns="312420" rIns="568353" bIns="106680" spcCol="1270"/>
          <a:lstStyle/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ZA" sz="1500" dirty="0"/>
              <a:t>Following an identification process on the shaft, continuous monitors were placed on the intake air and direct return air side of an engineering control.</a:t>
            </a:r>
          </a:p>
        </p:txBody>
      </p:sp>
      <p:sp>
        <p:nvSpPr>
          <p:cNvPr id="9" name="Freeform 8"/>
          <p:cNvSpPr/>
          <p:nvPr/>
        </p:nvSpPr>
        <p:spPr>
          <a:xfrm>
            <a:off x="1409700" y="1257300"/>
            <a:ext cx="5126038" cy="442913"/>
          </a:xfrm>
          <a:custGeom>
            <a:avLst/>
            <a:gdLst>
              <a:gd name="connsiteX0" fmla="*/ 0 w 5126163"/>
              <a:gd name="connsiteY0" fmla="*/ 73801 h 442800"/>
              <a:gd name="connsiteX1" fmla="*/ 73801 w 5126163"/>
              <a:gd name="connsiteY1" fmla="*/ 0 h 442800"/>
              <a:gd name="connsiteX2" fmla="*/ 5052362 w 5126163"/>
              <a:gd name="connsiteY2" fmla="*/ 0 h 442800"/>
              <a:gd name="connsiteX3" fmla="*/ 5126163 w 5126163"/>
              <a:gd name="connsiteY3" fmla="*/ 73801 h 442800"/>
              <a:gd name="connsiteX4" fmla="*/ 5126163 w 5126163"/>
              <a:gd name="connsiteY4" fmla="*/ 368999 h 442800"/>
              <a:gd name="connsiteX5" fmla="*/ 5052362 w 5126163"/>
              <a:gd name="connsiteY5" fmla="*/ 442800 h 442800"/>
              <a:gd name="connsiteX6" fmla="*/ 73801 w 5126163"/>
              <a:gd name="connsiteY6" fmla="*/ 442800 h 442800"/>
              <a:gd name="connsiteX7" fmla="*/ 0 w 5126163"/>
              <a:gd name="connsiteY7" fmla="*/ 368999 h 442800"/>
              <a:gd name="connsiteX8" fmla="*/ 0 w 5126163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6163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5052362" y="0"/>
                </a:lnTo>
                <a:cubicBezTo>
                  <a:pt x="5093121" y="0"/>
                  <a:pt x="5126163" y="33042"/>
                  <a:pt x="5126163" y="73801"/>
                </a:cubicBezTo>
                <a:lnTo>
                  <a:pt x="5126163" y="368999"/>
                </a:lnTo>
                <a:cubicBezTo>
                  <a:pt x="5126163" y="409758"/>
                  <a:pt x="5093121" y="442800"/>
                  <a:pt x="5052362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215373" tIns="21616" rIns="215373" bIns="21616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</a:t>
            </a: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1042988" y="2797175"/>
            <a:ext cx="7323137" cy="827088"/>
          </a:xfrm>
          <a:prstGeom prst="snip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68353" tIns="312420" rIns="568353" bIns="106680" spcCol="1270"/>
          <a:lstStyle/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ZA" sz="1500" dirty="0"/>
              <a:t>The ambient air condition is then monitored continuously in real-time and transmitted to a surface control room.</a:t>
            </a:r>
          </a:p>
        </p:txBody>
      </p:sp>
      <p:sp>
        <p:nvSpPr>
          <p:cNvPr id="11" name="Freeform 10"/>
          <p:cNvSpPr/>
          <p:nvPr/>
        </p:nvSpPr>
        <p:spPr>
          <a:xfrm>
            <a:off x="1409700" y="2574925"/>
            <a:ext cx="5126038" cy="442913"/>
          </a:xfrm>
          <a:custGeom>
            <a:avLst/>
            <a:gdLst>
              <a:gd name="connsiteX0" fmla="*/ 0 w 5126163"/>
              <a:gd name="connsiteY0" fmla="*/ 73801 h 442800"/>
              <a:gd name="connsiteX1" fmla="*/ 73801 w 5126163"/>
              <a:gd name="connsiteY1" fmla="*/ 0 h 442800"/>
              <a:gd name="connsiteX2" fmla="*/ 5052362 w 5126163"/>
              <a:gd name="connsiteY2" fmla="*/ 0 h 442800"/>
              <a:gd name="connsiteX3" fmla="*/ 5126163 w 5126163"/>
              <a:gd name="connsiteY3" fmla="*/ 73801 h 442800"/>
              <a:gd name="connsiteX4" fmla="*/ 5126163 w 5126163"/>
              <a:gd name="connsiteY4" fmla="*/ 368999 h 442800"/>
              <a:gd name="connsiteX5" fmla="*/ 5052362 w 5126163"/>
              <a:gd name="connsiteY5" fmla="*/ 442800 h 442800"/>
              <a:gd name="connsiteX6" fmla="*/ 73801 w 5126163"/>
              <a:gd name="connsiteY6" fmla="*/ 442800 h 442800"/>
              <a:gd name="connsiteX7" fmla="*/ 0 w 5126163"/>
              <a:gd name="connsiteY7" fmla="*/ 368999 h 442800"/>
              <a:gd name="connsiteX8" fmla="*/ 0 w 5126163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6163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5052362" y="0"/>
                </a:lnTo>
                <a:cubicBezTo>
                  <a:pt x="5093121" y="0"/>
                  <a:pt x="5126163" y="33042"/>
                  <a:pt x="5126163" y="73801"/>
                </a:cubicBezTo>
                <a:lnTo>
                  <a:pt x="5126163" y="368999"/>
                </a:lnTo>
                <a:cubicBezTo>
                  <a:pt x="5126163" y="409758"/>
                  <a:pt x="5093121" y="442800"/>
                  <a:pt x="5052362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5373" tIns="21616" rIns="215373" bIns="21616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</a:t>
            </a:r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1042988" y="3925888"/>
            <a:ext cx="7323137" cy="827087"/>
          </a:xfrm>
          <a:prstGeom prst="snip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68353" tIns="312420" rIns="568353" bIns="106680" spcCol="1270"/>
          <a:lstStyle/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ZA" sz="1500" dirty="0"/>
              <a:t>Should a “dust alarm” occur the control room operator will initiate a call out procedure to investigate the alarm.</a:t>
            </a:r>
          </a:p>
        </p:txBody>
      </p:sp>
      <p:sp>
        <p:nvSpPr>
          <p:cNvPr id="13" name="Freeform 12"/>
          <p:cNvSpPr/>
          <p:nvPr/>
        </p:nvSpPr>
        <p:spPr>
          <a:xfrm>
            <a:off x="1409700" y="3705225"/>
            <a:ext cx="5126038" cy="442913"/>
          </a:xfrm>
          <a:custGeom>
            <a:avLst/>
            <a:gdLst>
              <a:gd name="connsiteX0" fmla="*/ 0 w 5126163"/>
              <a:gd name="connsiteY0" fmla="*/ 73801 h 442800"/>
              <a:gd name="connsiteX1" fmla="*/ 73801 w 5126163"/>
              <a:gd name="connsiteY1" fmla="*/ 0 h 442800"/>
              <a:gd name="connsiteX2" fmla="*/ 5052362 w 5126163"/>
              <a:gd name="connsiteY2" fmla="*/ 0 h 442800"/>
              <a:gd name="connsiteX3" fmla="*/ 5126163 w 5126163"/>
              <a:gd name="connsiteY3" fmla="*/ 73801 h 442800"/>
              <a:gd name="connsiteX4" fmla="*/ 5126163 w 5126163"/>
              <a:gd name="connsiteY4" fmla="*/ 368999 h 442800"/>
              <a:gd name="connsiteX5" fmla="*/ 5052362 w 5126163"/>
              <a:gd name="connsiteY5" fmla="*/ 442800 h 442800"/>
              <a:gd name="connsiteX6" fmla="*/ 73801 w 5126163"/>
              <a:gd name="connsiteY6" fmla="*/ 442800 h 442800"/>
              <a:gd name="connsiteX7" fmla="*/ 0 w 5126163"/>
              <a:gd name="connsiteY7" fmla="*/ 368999 h 442800"/>
              <a:gd name="connsiteX8" fmla="*/ 0 w 5126163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6163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5052362" y="0"/>
                </a:lnTo>
                <a:cubicBezTo>
                  <a:pt x="5093121" y="0"/>
                  <a:pt x="5126163" y="33042"/>
                  <a:pt x="5126163" y="73801"/>
                </a:cubicBezTo>
                <a:lnTo>
                  <a:pt x="5126163" y="368999"/>
                </a:lnTo>
                <a:cubicBezTo>
                  <a:pt x="5126163" y="409758"/>
                  <a:pt x="5093121" y="442800"/>
                  <a:pt x="5052362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5373" tIns="21616" rIns="215373" bIns="21616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</a:t>
            </a:r>
          </a:p>
        </p:txBody>
      </p:sp>
      <p:sp>
        <p:nvSpPr>
          <p:cNvPr id="14" name="Snip and Round Single Corner Rectangle 13"/>
          <p:cNvSpPr/>
          <p:nvPr/>
        </p:nvSpPr>
        <p:spPr>
          <a:xfrm>
            <a:off x="1042988" y="5056188"/>
            <a:ext cx="7323137" cy="1016000"/>
          </a:xfrm>
          <a:prstGeom prst="snip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68353" tIns="312420" rIns="568353" bIns="106680" spcCol="1270"/>
          <a:lstStyle/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ZA" sz="1500" dirty="0"/>
              <a:t>Following investigation, an action log will be put in place to rectify the condition thereby preventing people to be over-exposed to harmful dust concentrations. </a:t>
            </a:r>
          </a:p>
        </p:txBody>
      </p:sp>
      <p:sp>
        <p:nvSpPr>
          <p:cNvPr id="15" name="Freeform 14"/>
          <p:cNvSpPr/>
          <p:nvPr/>
        </p:nvSpPr>
        <p:spPr>
          <a:xfrm>
            <a:off x="1409700" y="4833938"/>
            <a:ext cx="5126038" cy="442912"/>
          </a:xfrm>
          <a:custGeom>
            <a:avLst/>
            <a:gdLst>
              <a:gd name="connsiteX0" fmla="*/ 0 w 5126163"/>
              <a:gd name="connsiteY0" fmla="*/ 73801 h 442800"/>
              <a:gd name="connsiteX1" fmla="*/ 73801 w 5126163"/>
              <a:gd name="connsiteY1" fmla="*/ 0 h 442800"/>
              <a:gd name="connsiteX2" fmla="*/ 5052362 w 5126163"/>
              <a:gd name="connsiteY2" fmla="*/ 0 h 442800"/>
              <a:gd name="connsiteX3" fmla="*/ 5126163 w 5126163"/>
              <a:gd name="connsiteY3" fmla="*/ 73801 h 442800"/>
              <a:gd name="connsiteX4" fmla="*/ 5126163 w 5126163"/>
              <a:gd name="connsiteY4" fmla="*/ 368999 h 442800"/>
              <a:gd name="connsiteX5" fmla="*/ 5052362 w 5126163"/>
              <a:gd name="connsiteY5" fmla="*/ 442800 h 442800"/>
              <a:gd name="connsiteX6" fmla="*/ 73801 w 5126163"/>
              <a:gd name="connsiteY6" fmla="*/ 442800 h 442800"/>
              <a:gd name="connsiteX7" fmla="*/ 0 w 5126163"/>
              <a:gd name="connsiteY7" fmla="*/ 368999 h 442800"/>
              <a:gd name="connsiteX8" fmla="*/ 0 w 5126163"/>
              <a:gd name="connsiteY8" fmla="*/ 73801 h 4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6163" h="442800">
                <a:moveTo>
                  <a:pt x="0" y="73801"/>
                </a:moveTo>
                <a:cubicBezTo>
                  <a:pt x="0" y="33042"/>
                  <a:pt x="33042" y="0"/>
                  <a:pt x="73801" y="0"/>
                </a:cubicBezTo>
                <a:lnTo>
                  <a:pt x="5052362" y="0"/>
                </a:lnTo>
                <a:cubicBezTo>
                  <a:pt x="5093121" y="0"/>
                  <a:pt x="5126163" y="33042"/>
                  <a:pt x="5126163" y="73801"/>
                </a:cubicBezTo>
                <a:lnTo>
                  <a:pt x="5126163" y="368999"/>
                </a:lnTo>
                <a:cubicBezTo>
                  <a:pt x="5126163" y="409758"/>
                  <a:pt x="5093121" y="442800"/>
                  <a:pt x="5052362" y="442800"/>
                </a:cubicBezTo>
                <a:lnTo>
                  <a:pt x="73801" y="442800"/>
                </a:lnTo>
                <a:cubicBezTo>
                  <a:pt x="33042" y="442800"/>
                  <a:pt x="0" y="409758"/>
                  <a:pt x="0" y="368999"/>
                </a:cubicBezTo>
                <a:lnTo>
                  <a:pt x="0" y="7380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5373" tIns="21616" rIns="215373" bIns="21616" spcCol="1270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Description of practice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509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Engineering controls - effectiveness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0" y="981635"/>
          <a:ext cx="9144000" cy="5446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53545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Schematic layout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(phase 1)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69875" y="908720"/>
            <a:ext cx="8194675" cy="3744417"/>
            <a:chOff x="179388" y="1111739"/>
            <a:chExt cx="8194675" cy="43273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9388" y="1413681"/>
              <a:ext cx="7993063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594601" y="1413681"/>
              <a:ext cx="0" cy="3528015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244601" y="4925185"/>
              <a:ext cx="6350000" cy="16511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946901" y="5158184"/>
              <a:ext cx="4318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378701" y="4941696"/>
              <a:ext cx="0" cy="216488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946901" y="4941696"/>
              <a:ext cx="0" cy="216488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210051" y="3952825"/>
              <a:ext cx="0" cy="988871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244601" y="3941817"/>
              <a:ext cx="6350000" cy="11008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1244601" y="2852040"/>
              <a:ext cx="63500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754813" y="1413681"/>
              <a:ext cx="4763" cy="10365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49688" y="2841032"/>
              <a:ext cx="0" cy="109895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946901" y="3952825"/>
              <a:ext cx="4762" cy="278865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378701" y="3952825"/>
              <a:ext cx="0" cy="282535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946901" y="4235360"/>
              <a:ext cx="434975" cy="7339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46901" y="2852040"/>
              <a:ext cx="0" cy="271527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378701" y="2852040"/>
              <a:ext cx="0" cy="271527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946901" y="3110724"/>
              <a:ext cx="431800" cy="12843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154738" y="4941696"/>
              <a:ext cx="0" cy="348582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289551" y="3629928"/>
              <a:ext cx="9525" cy="322897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508626" y="2468600"/>
              <a:ext cx="328612" cy="57057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882901" y="2468600"/>
              <a:ext cx="282575" cy="383441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40"/>
            <p:cNvSpPr txBox="1">
              <a:spLocks noChangeArrowheads="1"/>
            </p:cNvSpPr>
            <p:nvPr/>
          </p:nvSpPr>
          <p:spPr bwMode="auto">
            <a:xfrm>
              <a:off x="5555193" y="5060692"/>
              <a:ext cx="658813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ZA" altLang="en-US" sz="1000" b="1"/>
                <a:t>18 x/cut</a:t>
              </a:r>
            </a:p>
          </p:txBody>
        </p:sp>
        <p:sp>
          <p:nvSpPr>
            <p:cNvPr id="31" name="TextBox 85"/>
            <p:cNvSpPr txBox="1">
              <a:spLocks noChangeArrowheads="1"/>
            </p:cNvSpPr>
            <p:nvPr/>
          </p:nvSpPr>
          <p:spPr bwMode="auto">
            <a:xfrm>
              <a:off x="5235575" y="3694897"/>
              <a:ext cx="58896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ZA" altLang="en-US" sz="1000" b="1"/>
                <a:t>9 x/cut</a:t>
              </a:r>
            </a:p>
          </p:txBody>
        </p:sp>
        <p:sp>
          <p:nvSpPr>
            <p:cNvPr id="32" name="TextBox 87"/>
            <p:cNvSpPr txBox="1">
              <a:spLocks noChangeArrowheads="1"/>
            </p:cNvSpPr>
            <p:nvPr/>
          </p:nvSpPr>
          <p:spPr bwMode="auto">
            <a:xfrm>
              <a:off x="5708123" y="2543175"/>
              <a:ext cx="588962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ZA" altLang="en-US" sz="1000" b="1"/>
                <a:t>9 x/cut</a:t>
              </a:r>
            </a:p>
          </p:txBody>
        </p:sp>
        <p:sp>
          <p:nvSpPr>
            <p:cNvPr id="33" name="TextBox 89"/>
            <p:cNvSpPr txBox="1">
              <a:spLocks noChangeArrowheads="1"/>
            </p:cNvSpPr>
            <p:nvPr/>
          </p:nvSpPr>
          <p:spPr bwMode="auto">
            <a:xfrm>
              <a:off x="7585075" y="2606675"/>
              <a:ext cx="6858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ZA" altLang="en-US" sz="1000" b="1"/>
                <a:t>44 Level</a:t>
              </a:r>
            </a:p>
          </p:txBody>
        </p:sp>
        <p:sp>
          <p:nvSpPr>
            <p:cNvPr id="34" name="TextBox 90"/>
            <p:cNvSpPr txBox="1">
              <a:spLocks noChangeArrowheads="1"/>
            </p:cNvSpPr>
            <p:nvPr/>
          </p:nvSpPr>
          <p:spPr bwMode="auto">
            <a:xfrm>
              <a:off x="7597775" y="3705225"/>
              <a:ext cx="687388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ZA" altLang="en-US" sz="1000" b="1"/>
                <a:t>47 Level</a:t>
              </a:r>
            </a:p>
          </p:txBody>
        </p:sp>
        <p:sp>
          <p:nvSpPr>
            <p:cNvPr id="35" name="TextBox 91"/>
            <p:cNvSpPr txBox="1">
              <a:spLocks noChangeArrowheads="1"/>
            </p:cNvSpPr>
            <p:nvPr/>
          </p:nvSpPr>
          <p:spPr bwMode="auto">
            <a:xfrm>
              <a:off x="7585075" y="4679950"/>
              <a:ext cx="6858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ZA" altLang="en-US" sz="1000" b="1"/>
                <a:t>50 Level</a:t>
              </a:r>
            </a:p>
          </p:txBody>
        </p:sp>
        <p:sp>
          <p:nvSpPr>
            <p:cNvPr id="36" name="TextBox 92"/>
            <p:cNvSpPr txBox="1">
              <a:spLocks noChangeArrowheads="1"/>
            </p:cNvSpPr>
            <p:nvPr/>
          </p:nvSpPr>
          <p:spPr bwMode="auto">
            <a:xfrm>
              <a:off x="6832600" y="3205917"/>
              <a:ext cx="689612" cy="28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ZA" altLang="en-US" sz="1000" b="1" dirty="0" err="1"/>
                <a:t>Stn</a:t>
              </a:r>
              <a:r>
                <a:rPr lang="en-ZA" altLang="en-US" sz="1000" b="1" dirty="0"/>
                <a:t> Tips</a:t>
              </a:r>
            </a:p>
          </p:txBody>
        </p:sp>
        <p:sp>
          <p:nvSpPr>
            <p:cNvPr id="37" name="TextBox 93"/>
            <p:cNvSpPr txBox="1">
              <a:spLocks noChangeArrowheads="1"/>
            </p:cNvSpPr>
            <p:nvPr/>
          </p:nvSpPr>
          <p:spPr bwMode="auto">
            <a:xfrm>
              <a:off x="6832600" y="5193023"/>
              <a:ext cx="690563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ZA" altLang="en-US" sz="1000" b="1" dirty="0" err="1"/>
                <a:t>Stn</a:t>
              </a:r>
              <a:r>
                <a:rPr lang="en-ZA" altLang="en-US" sz="1000" b="1" dirty="0"/>
                <a:t> Tips</a:t>
              </a:r>
            </a:p>
          </p:txBody>
        </p:sp>
        <p:sp>
          <p:nvSpPr>
            <p:cNvPr id="38" name="TextBox 94"/>
            <p:cNvSpPr txBox="1">
              <a:spLocks noChangeArrowheads="1"/>
            </p:cNvSpPr>
            <p:nvPr/>
          </p:nvSpPr>
          <p:spPr bwMode="auto">
            <a:xfrm>
              <a:off x="6832600" y="4277621"/>
              <a:ext cx="69056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ZA" altLang="en-US" sz="1000" b="1" dirty="0" err="1"/>
                <a:t>Stn</a:t>
              </a:r>
              <a:r>
                <a:rPr lang="en-ZA" altLang="en-US" sz="1000" b="1" dirty="0"/>
                <a:t> Tips</a:t>
              </a:r>
            </a:p>
          </p:txBody>
        </p:sp>
        <p:sp>
          <p:nvSpPr>
            <p:cNvPr id="39" name="7-Point Star 38"/>
            <p:cNvSpPr/>
            <p:nvPr/>
          </p:nvSpPr>
          <p:spPr>
            <a:xfrm>
              <a:off x="7316788" y="5059113"/>
              <a:ext cx="122238" cy="137599"/>
            </a:xfrm>
            <a:prstGeom prst="star7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40" name="7-Point Star 39"/>
            <p:cNvSpPr/>
            <p:nvPr/>
          </p:nvSpPr>
          <p:spPr>
            <a:xfrm>
              <a:off x="7316788" y="4143628"/>
              <a:ext cx="122238" cy="137598"/>
            </a:xfrm>
            <a:prstGeom prst="star7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41" name="7-Point Star 40"/>
            <p:cNvSpPr/>
            <p:nvPr/>
          </p:nvSpPr>
          <p:spPr>
            <a:xfrm>
              <a:off x="7315201" y="3044677"/>
              <a:ext cx="122237" cy="135763"/>
            </a:xfrm>
            <a:prstGeom prst="star7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42" name="7-Point Star 41"/>
            <p:cNvSpPr/>
            <p:nvPr/>
          </p:nvSpPr>
          <p:spPr>
            <a:xfrm>
              <a:off x="6875463" y="5059113"/>
              <a:ext cx="122238" cy="137599"/>
            </a:xfrm>
            <a:prstGeom prst="star7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43" name="7-Point Star 42"/>
            <p:cNvSpPr/>
            <p:nvPr/>
          </p:nvSpPr>
          <p:spPr>
            <a:xfrm>
              <a:off x="6870701" y="4134454"/>
              <a:ext cx="122237" cy="137599"/>
            </a:xfrm>
            <a:prstGeom prst="star7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44" name="7-Point Star 43"/>
            <p:cNvSpPr/>
            <p:nvPr/>
          </p:nvSpPr>
          <p:spPr>
            <a:xfrm>
              <a:off x="6894513" y="3044677"/>
              <a:ext cx="123825" cy="135763"/>
            </a:xfrm>
            <a:prstGeom prst="star7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45" name="TextBox 101"/>
            <p:cNvSpPr txBox="1">
              <a:spLocks noChangeArrowheads="1"/>
            </p:cNvSpPr>
            <p:nvPr/>
          </p:nvSpPr>
          <p:spPr bwMode="auto">
            <a:xfrm>
              <a:off x="7585075" y="1412875"/>
              <a:ext cx="7889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ZA" altLang="en-US" sz="1000" b="1"/>
                <a:t>Downcast</a:t>
              </a:r>
            </a:p>
            <a:p>
              <a:pPr algn="ctr" eaLnBrk="1" hangingPunct="1"/>
              <a:r>
                <a:rPr lang="en-ZA" altLang="en-US" sz="1000" b="1"/>
                <a:t>Shaft</a:t>
              </a:r>
            </a:p>
          </p:txBody>
        </p:sp>
        <p:sp>
          <p:nvSpPr>
            <p:cNvPr id="46" name="TextBox 102"/>
            <p:cNvSpPr txBox="1">
              <a:spLocks noChangeArrowheads="1"/>
            </p:cNvSpPr>
            <p:nvPr/>
          </p:nvSpPr>
          <p:spPr bwMode="auto">
            <a:xfrm>
              <a:off x="6065689" y="1423988"/>
              <a:ext cx="6556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ZA" altLang="en-US" sz="1000" b="1" dirty="0"/>
                <a:t>Up-cast</a:t>
              </a:r>
            </a:p>
            <a:p>
              <a:pPr algn="ctr" eaLnBrk="1" hangingPunct="1"/>
              <a:r>
                <a:rPr lang="en-ZA" altLang="en-US" sz="1000" b="1" dirty="0"/>
                <a:t>Shaft</a:t>
              </a:r>
            </a:p>
          </p:txBody>
        </p:sp>
        <p:sp>
          <p:nvSpPr>
            <p:cNvPr id="47" name="7-Point Star 46"/>
            <p:cNvSpPr/>
            <p:nvPr/>
          </p:nvSpPr>
          <p:spPr>
            <a:xfrm>
              <a:off x="5619751" y="2663072"/>
              <a:ext cx="122237" cy="137599"/>
            </a:xfrm>
            <a:prstGeom prst="star7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48" name="7-Point Star 47"/>
            <p:cNvSpPr/>
            <p:nvPr/>
          </p:nvSpPr>
          <p:spPr>
            <a:xfrm>
              <a:off x="2900363" y="2663072"/>
              <a:ext cx="122238" cy="135763"/>
            </a:xfrm>
            <a:prstGeom prst="star7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49" name="TextBox 125"/>
            <p:cNvSpPr txBox="1">
              <a:spLocks noChangeArrowheads="1"/>
            </p:cNvSpPr>
            <p:nvPr/>
          </p:nvSpPr>
          <p:spPr bwMode="auto">
            <a:xfrm>
              <a:off x="2995085" y="2530474"/>
              <a:ext cx="68103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ZA" altLang="en-US" sz="1000" b="1"/>
                <a:t>6A x/cut</a:t>
              </a:r>
            </a:p>
          </p:txBody>
        </p:sp>
        <p:sp>
          <p:nvSpPr>
            <p:cNvPr id="50" name="7-Point Star 49"/>
            <p:cNvSpPr/>
            <p:nvPr/>
          </p:nvSpPr>
          <p:spPr>
            <a:xfrm>
              <a:off x="2541588" y="2784158"/>
              <a:ext cx="122238" cy="137599"/>
            </a:xfrm>
            <a:prstGeom prst="star7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51" name="7-Point Star 50"/>
            <p:cNvSpPr/>
            <p:nvPr/>
          </p:nvSpPr>
          <p:spPr>
            <a:xfrm>
              <a:off x="6604001" y="3892281"/>
              <a:ext cx="122237" cy="137599"/>
            </a:xfrm>
            <a:prstGeom prst="star7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52" name="7-Point Star 51"/>
            <p:cNvSpPr/>
            <p:nvPr/>
          </p:nvSpPr>
          <p:spPr>
            <a:xfrm>
              <a:off x="5102226" y="3883109"/>
              <a:ext cx="122237" cy="137598"/>
            </a:xfrm>
            <a:prstGeom prst="star7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53" name="7-Point Star 52"/>
            <p:cNvSpPr/>
            <p:nvPr/>
          </p:nvSpPr>
          <p:spPr>
            <a:xfrm>
              <a:off x="5842001" y="4857303"/>
              <a:ext cx="122237" cy="137599"/>
            </a:xfrm>
            <a:prstGeom prst="star7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244601" y="2841032"/>
              <a:ext cx="0" cy="2100664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244601" y="2450253"/>
              <a:ext cx="404812" cy="4017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649413" y="2450253"/>
              <a:ext cx="51069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1237488" y="4371123"/>
              <a:ext cx="0" cy="124756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286376" y="3024496"/>
              <a:ext cx="228600" cy="640289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7-Point Star 58"/>
            <p:cNvSpPr/>
            <p:nvPr/>
          </p:nvSpPr>
          <p:spPr>
            <a:xfrm>
              <a:off x="7532688" y="1389830"/>
              <a:ext cx="122238" cy="137599"/>
            </a:xfrm>
            <a:prstGeom prst="star7">
              <a:avLst/>
            </a:prstGeom>
            <a:solidFill>
              <a:srgbClr val="FF00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60" name="7-Point Star 59"/>
            <p:cNvSpPr/>
            <p:nvPr/>
          </p:nvSpPr>
          <p:spPr>
            <a:xfrm>
              <a:off x="7221538" y="1136650"/>
              <a:ext cx="122238" cy="135763"/>
            </a:xfrm>
            <a:prstGeom prst="star7">
              <a:avLst/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>
                <a:solidFill>
                  <a:srgbClr val="FFFF00"/>
                </a:solidFill>
              </a:endParaRPr>
            </a:p>
          </p:txBody>
        </p:sp>
        <p:sp>
          <p:nvSpPr>
            <p:cNvPr id="61" name="TextBox 70"/>
            <p:cNvSpPr txBox="1">
              <a:spLocks noChangeArrowheads="1"/>
            </p:cNvSpPr>
            <p:nvPr/>
          </p:nvSpPr>
          <p:spPr bwMode="auto">
            <a:xfrm>
              <a:off x="7377113" y="1111739"/>
              <a:ext cx="496887" cy="246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ZA" altLang="en-US" sz="1000" b="1" dirty="0"/>
                <a:t>Bank</a:t>
              </a:r>
            </a:p>
          </p:txBody>
        </p:sp>
        <p:sp>
          <p:nvSpPr>
            <p:cNvPr id="62" name="TextBox 72"/>
            <p:cNvSpPr txBox="1">
              <a:spLocks noChangeArrowheads="1"/>
            </p:cNvSpPr>
            <p:nvPr/>
          </p:nvSpPr>
          <p:spPr bwMode="auto">
            <a:xfrm>
              <a:off x="468313" y="1577975"/>
              <a:ext cx="17240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ZA" altLang="en-US" sz="1000" b="1" dirty="0"/>
                <a:t>KOP1 Ventilation District</a:t>
              </a: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 flipH="1">
            <a:off x="2719388" y="3371850"/>
            <a:ext cx="93662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73913" y="3604450"/>
            <a:ext cx="9525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180263" y="4409313"/>
            <a:ext cx="9525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7180263" y="2651125"/>
            <a:ext cx="9525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6564313" y="4214050"/>
            <a:ext cx="93662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6084888" y="3371850"/>
            <a:ext cx="93662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6238875" y="2414588"/>
            <a:ext cx="93663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4656138" y="2414588"/>
            <a:ext cx="9525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879725" y="4214813"/>
            <a:ext cx="93663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1329563" y="2854325"/>
            <a:ext cx="0" cy="10795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298950" y="3735388"/>
            <a:ext cx="0" cy="10795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3945700" y="2813050"/>
            <a:ext cx="0" cy="10795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679563" y="1677988"/>
            <a:ext cx="0" cy="10795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058988" y="2416175"/>
            <a:ext cx="73025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6850063" y="1571625"/>
            <a:ext cx="0" cy="106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30713" y="2066925"/>
            <a:ext cx="793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96888" y="4672013"/>
            <a:ext cx="8518525" cy="1924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ZA" sz="1400" dirty="0">
                <a:latin typeface="Arial" pitchFamily="34" charset="0"/>
              </a:rPr>
              <a:t>Installations were done in the following areas: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400" dirty="0">
                <a:latin typeface="Arial" pitchFamily="34" charset="0"/>
              </a:rPr>
              <a:t>Surface, the downcast shaft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  <a:defRPr/>
            </a:pPr>
            <a:r>
              <a:rPr lang="en-ZA" sz="1400" dirty="0">
                <a:latin typeface="Arial" pitchFamily="34" charset="0"/>
              </a:rPr>
              <a:t>Before and after various tipping areas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  <a:defRPr/>
            </a:pPr>
            <a:r>
              <a:rPr lang="en-ZA" sz="1400" dirty="0">
                <a:latin typeface="Arial" pitchFamily="34" charset="0"/>
              </a:rPr>
              <a:t>Haulages and at the entrance to a development end. </a:t>
            </a:r>
          </a:p>
          <a:p>
            <a:pPr marL="285750" indent="-285750" algn="just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ZA" sz="1400" dirty="0">
                <a:latin typeface="Arial" pitchFamily="34" charset="0"/>
              </a:rPr>
              <a:t>This was done to measure the effectiveness of current engineering systems installed underground.</a:t>
            </a:r>
          </a:p>
          <a:p>
            <a:pPr algn="just"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ZA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933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The real-time monitor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74800"/>
            <a:ext cx="58229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673850" y="1574800"/>
            <a:ext cx="1516063" cy="212883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2" name="Left Arrow 81"/>
          <p:cNvSpPr/>
          <p:nvPr/>
        </p:nvSpPr>
        <p:spPr>
          <a:xfrm>
            <a:off x="5949950" y="2306638"/>
            <a:ext cx="846138" cy="614362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5192713" y="113665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1800" b="1">
                <a:solidFill>
                  <a:srgbClr val="000000"/>
                </a:solidFill>
              </a:rPr>
              <a:t>Thermo MIE pDR-1000 DataRam </a:t>
            </a:r>
          </a:p>
        </p:txBody>
      </p:sp>
    </p:spTree>
    <p:extLst>
      <p:ext uri="{BB962C8B-B14F-4D97-AF65-F5344CB8AC3E}">
        <p14:creationId xmlns:p14="http://schemas.microsoft.com/office/powerpoint/2010/main" xmlns="" val="2771021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Project phases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042988" y="972259"/>
            <a:ext cx="7527806" cy="543072"/>
          </a:xfrm>
          <a:custGeom>
            <a:avLst/>
            <a:gdLst>
              <a:gd name="connsiteX0" fmla="*/ 0 w 7527806"/>
              <a:gd name="connsiteY0" fmla="*/ 90514 h 543072"/>
              <a:gd name="connsiteX1" fmla="*/ 90514 w 7527806"/>
              <a:gd name="connsiteY1" fmla="*/ 0 h 543072"/>
              <a:gd name="connsiteX2" fmla="*/ 7437292 w 7527806"/>
              <a:gd name="connsiteY2" fmla="*/ 0 h 543072"/>
              <a:gd name="connsiteX3" fmla="*/ 7527806 w 7527806"/>
              <a:gd name="connsiteY3" fmla="*/ 90514 h 543072"/>
              <a:gd name="connsiteX4" fmla="*/ 7527806 w 7527806"/>
              <a:gd name="connsiteY4" fmla="*/ 452558 h 543072"/>
              <a:gd name="connsiteX5" fmla="*/ 7437292 w 7527806"/>
              <a:gd name="connsiteY5" fmla="*/ 543072 h 543072"/>
              <a:gd name="connsiteX6" fmla="*/ 90514 w 7527806"/>
              <a:gd name="connsiteY6" fmla="*/ 543072 h 543072"/>
              <a:gd name="connsiteX7" fmla="*/ 0 w 7527806"/>
              <a:gd name="connsiteY7" fmla="*/ 452558 h 543072"/>
              <a:gd name="connsiteX8" fmla="*/ 0 w 7527806"/>
              <a:gd name="connsiteY8" fmla="*/ 90514 h 54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7806" h="543072">
                <a:moveTo>
                  <a:pt x="0" y="90514"/>
                </a:moveTo>
                <a:cubicBezTo>
                  <a:pt x="0" y="40524"/>
                  <a:pt x="40524" y="0"/>
                  <a:pt x="90514" y="0"/>
                </a:cubicBezTo>
                <a:lnTo>
                  <a:pt x="7437292" y="0"/>
                </a:lnTo>
                <a:cubicBezTo>
                  <a:pt x="7487282" y="0"/>
                  <a:pt x="7527806" y="40524"/>
                  <a:pt x="7527806" y="90514"/>
                </a:cubicBezTo>
                <a:lnTo>
                  <a:pt x="7527806" y="452558"/>
                </a:lnTo>
                <a:cubicBezTo>
                  <a:pt x="7527806" y="502548"/>
                  <a:pt x="7487282" y="543072"/>
                  <a:pt x="7437292" y="543072"/>
                </a:cubicBezTo>
                <a:lnTo>
                  <a:pt x="90514" y="543072"/>
                </a:lnTo>
                <a:cubicBezTo>
                  <a:pt x="40524" y="543072"/>
                  <a:pt x="0" y="502548"/>
                  <a:pt x="0" y="452558"/>
                </a:cubicBezTo>
                <a:lnTo>
                  <a:pt x="0" y="9051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7951" tIns="117951" rIns="117951" bIns="117951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</a:t>
            </a:r>
            <a:endParaRPr lang="en-Z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42988" y="1515331"/>
            <a:ext cx="7527806" cy="1021545"/>
          </a:xfrm>
          <a:custGeom>
            <a:avLst/>
            <a:gdLst>
              <a:gd name="connsiteX0" fmla="*/ 0 w 7527806"/>
              <a:gd name="connsiteY0" fmla="*/ 0 h 1021545"/>
              <a:gd name="connsiteX1" fmla="*/ 7527806 w 7527806"/>
              <a:gd name="connsiteY1" fmla="*/ 0 h 1021545"/>
              <a:gd name="connsiteX2" fmla="*/ 7527806 w 7527806"/>
              <a:gd name="connsiteY2" fmla="*/ 1021545 h 1021545"/>
              <a:gd name="connsiteX3" fmla="*/ 0 w 7527806"/>
              <a:gd name="connsiteY3" fmla="*/ 1021545 h 1021545"/>
              <a:gd name="connsiteX4" fmla="*/ 0 w 7527806"/>
              <a:gd name="connsiteY4" fmla="*/ 0 h 102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7806" h="1021545">
                <a:moveTo>
                  <a:pt x="0" y="0"/>
                </a:moveTo>
                <a:lnTo>
                  <a:pt x="7527806" y="0"/>
                </a:lnTo>
                <a:lnTo>
                  <a:pt x="7527806" y="1021545"/>
                </a:lnTo>
                <a:lnTo>
                  <a:pt x="0" y="10215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008" tIns="17780" rIns="99568" bIns="17780" numCol="1" spcCol="1270" anchor="t" anchorCtr="0">
            <a:noAutofit/>
          </a:bodyPr>
          <a:lstStyle/>
          <a:p>
            <a:pPr marL="114300" lvl="1" indent="-114300" algn="just" defTabSz="6223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har char="••"/>
            </a:pPr>
            <a:r>
              <a:rPr lang="en-ZA" sz="1400" kern="1200" dirty="0" smtClean="0"/>
              <a:t>Sensors installed in </a:t>
            </a:r>
            <a:r>
              <a:rPr lang="en-ZA" sz="1400" kern="1200" dirty="0" err="1" smtClean="0"/>
              <a:t>Kopanang</a:t>
            </a:r>
            <a:r>
              <a:rPr lang="en-ZA" sz="1400" kern="1200" dirty="0" smtClean="0"/>
              <a:t> Upper Mine </a:t>
            </a:r>
            <a:endParaRPr lang="en-ZA" sz="1400" kern="1200" dirty="0"/>
          </a:p>
          <a:p>
            <a:pPr marL="114300" lvl="1" indent="-114300" algn="just" defTabSz="6223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har char="••"/>
            </a:pPr>
            <a:r>
              <a:rPr lang="en-ZA" sz="1400" kern="1200" dirty="0" smtClean="0"/>
              <a:t>Trends analysed from the real time sampling instruments proofed that engineering controls in that ventilation district is sufficient for the dust load</a:t>
            </a:r>
          </a:p>
        </p:txBody>
      </p:sp>
      <p:sp>
        <p:nvSpPr>
          <p:cNvPr id="9" name="Freeform 8"/>
          <p:cNvSpPr/>
          <p:nvPr/>
        </p:nvSpPr>
        <p:spPr>
          <a:xfrm>
            <a:off x="1042988" y="2536876"/>
            <a:ext cx="7527806" cy="552794"/>
          </a:xfrm>
          <a:custGeom>
            <a:avLst/>
            <a:gdLst>
              <a:gd name="connsiteX0" fmla="*/ 0 w 7527806"/>
              <a:gd name="connsiteY0" fmla="*/ 92134 h 552794"/>
              <a:gd name="connsiteX1" fmla="*/ 92134 w 7527806"/>
              <a:gd name="connsiteY1" fmla="*/ 0 h 552794"/>
              <a:gd name="connsiteX2" fmla="*/ 7435672 w 7527806"/>
              <a:gd name="connsiteY2" fmla="*/ 0 h 552794"/>
              <a:gd name="connsiteX3" fmla="*/ 7527806 w 7527806"/>
              <a:gd name="connsiteY3" fmla="*/ 92134 h 552794"/>
              <a:gd name="connsiteX4" fmla="*/ 7527806 w 7527806"/>
              <a:gd name="connsiteY4" fmla="*/ 460660 h 552794"/>
              <a:gd name="connsiteX5" fmla="*/ 7435672 w 7527806"/>
              <a:gd name="connsiteY5" fmla="*/ 552794 h 552794"/>
              <a:gd name="connsiteX6" fmla="*/ 92134 w 7527806"/>
              <a:gd name="connsiteY6" fmla="*/ 552794 h 552794"/>
              <a:gd name="connsiteX7" fmla="*/ 0 w 7527806"/>
              <a:gd name="connsiteY7" fmla="*/ 460660 h 552794"/>
              <a:gd name="connsiteX8" fmla="*/ 0 w 7527806"/>
              <a:gd name="connsiteY8" fmla="*/ 92134 h 55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7806" h="552794">
                <a:moveTo>
                  <a:pt x="0" y="92134"/>
                </a:moveTo>
                <a:cubicBezTo>
                  <a:pt x="0" y="41250"/>
                  <a:pt x="41250" y="0"/>
                  <a:pt x="92134" y="0"/>
                </a:cubicBezTo>
                <a:lnTo>
                  <a:pt x="7435672" y="0"/>
                </a:lnTo>
                <a:cubicBezTo>
                  <a:pt x="7486556" y="0"/>
                  <a:pt x="7527806" y="41250"/>
                  <a:pt x="7527806" y="92134"/>
                </a:cubicBezTo>
                <a:lnTo>
                  <a:pt x="7527806" y="460660"/>
                </a:lnTo>
                <a:cubicBezTo>
                  <a:pt x="7527806" y="511544"/>
                  <a:pt x="7486556" y="552794"/>
                  <a:pt x="7435672" y="552794"/>
                </a:cubicBezTo>
                <a:lnTo>
                  <a:pt x="92134" y="552794"/>
                </a:lnTo>
                <a:cubicBezTo>
                  <a:pt x="41250" y="552794"/>
                  <a:pt x="0" y="511544"/>
                  <a:pt x="0" y="460660"/>
                </a:cubicBezTo>
                <a:lnTo>
                  <a:pt x="0" y="9213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8425" tIns="118425" rIns="118425" bIns="118425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2</a:t>
            </a:r>
            <a:endParaRPr lang="en-Z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42988" y="3089671"/>
            <a:ext cx="7527806" cy="3307859"/>
          </a:xfrm>
          <a:custGeom>
            <a:avLst/>
            <a:gdLst>
              <a:gd name="connsiteX0" fmla="*/ 0 w 7527806"/>
              <a:gd name="connsiteY0" fmla="*/ 0 h 3307859"/>
              <a:gd name="connsiteX1" fmla="*/ 7527806 w 7527806"/>
              <a:gd name="connsiteY1" fmla="*/ 0 h 3307859"/>
              <a:gd name="connsiteX2" fmla="*/ 7527806 w 7527806"/>
              <a:gd name="connsiteY2" fmla="*/ 3307859 h 3307859"/>
              <a:gd name="connsiteX3" fmla="*/ 0 w 7527806"/>
              <a:gd name="connsiteY3" fmla="*/ 3307859 h 3307859"/>
              <a:gd name="connsiteX4" fmla="*/ 0 w 7527806"/>
              <a:gd name="connsiteY4" fmla="*/ 0 h 330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7806" h="3307859">
                <a:moveTo>
                  <a:pt x="0" y="0"/>
                </a:moveTo>
                <a:lnTo>
                  <a:pt x="7527806" y="0"/>
                </a:lnTo>
                <a:lnTo>
                  <a:pt x="7527806" y="3307859"/>
                </a:lnTo>
                <a:lnTo>
                  <a:pt x="0" y="3307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008" tIns="17780" rIns="99568" bIns="17780" numCol="1" spcCol="1270" anchor="t" anchorCtr="0">
            <a:noAutofit/>
          </a:bodyPr>
          <a:lstStyle/>
          <a:p>
            <a:pPr marL="114300" lvl="1" indent="-114300" algn="just" defTabSz="6223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har char="••"/>
            </a:pPr>
            <a:r>
              <a:rPr lang="en-ZA" sz="1400" kern="1200" dirty="0" smtClean="0"/>
              <a:t>Workers on 59 level complained about excessive dust during tipping operations </a:t>
            </a:r>
            <a:endParaRPr lang="en-ZA" sz="1400" kern="1200" dirty="0"/>
          </a:p>
          <a:p>
            <a:pPr marL="114300" lvl="1" indent="-114300" algn="just" defTabSz="6223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har char="••"/>
            </a:pPr>
            <a:r>
              <a:rPr lang="en-ZA" sz="1400" kern="1200" dirty="0" smtClean="0"/>
              <a:t>With engineering controls installed, the dust problem persisted . </a:t>
            </a:r>
          </a:p>
          <a:p>
            <a:pPr marL="114300" lvl="1" indent="-114300" algn="just" defTabSz="6223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har char="••"/>
            </a:pPr>
            <a:r>
              <a:rPr lang="en-ZA" sz="1400" kern="1200" dirty="0" smtClean="0"/>
              <a:t>Monitors were moved to 59 Level to assist with identifying the cause and source of the dust problems. </a:t>
            </a:r>
          </a:p>
          <a:p>
            <a:pPr marL="114300" lvl="1" indent="-114300" algn="just" defTabSz="6223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har char="••"/>
            </a:pPr>
            <a:r>
              <a:rPr lang="en-ZA" sz="1400" kern="1200" dirty="0" smtClean="0"/>
              <a:t>Immediately after installation the trends indicated that although high dust readings were obtained during tipping, the main cause of dust was during the transfer between levels . </a:t>
            </a:r>
            <a:endParaRPr lang="en-ZA" sz="1400" kern="1200" dirty="0"/>
          </a:p>
          <a:p>
            <a:pPr marL="114300" lvl="1" indent="-114300" algn="just" defTabSz="6223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har char="••"/>
            </a:pPr>
            <a:r>
              <a:rPr lang="en-ZA" sz="1400" kern="1200" dirty="0" smtClean="0"/>
              <a:t>It was decided that the transfer time should be moved to late afternoon, after the shift, thus reducing the employees exposure to dust</a:t>
            </a:r>
          </a:p>
          <a:p>
            <a:pPr marL="114300" lvl="1" indent="-114300" algn="just" defTabSz="6223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har char="••"/>
            </a:pPr>
            <a:r>
              <a:rPr lang="en-ZA" sz="1400" kern="1200" dirty="0" smtClean="0"/>
              <a:t>All engineering controls were automated </a:t>
            </a:r>
          </a:p>
          <a:p>
            <a:pPr marL="114300" lvl="1" indent="-114300" algn="just" defTabSz="6223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har char="••"/>
            </a:pPr>
            <a:r>
              <a:rPr lang="en-ZA" sz="1400" kern="1200" dirty="0" smtClean="0"/>
              <a:t>With the above process complete, the dust problem is effectively managed </a:t>
            </a:r>
          </a:p>
        </p:txBody>
      </p:sp>
    </p:spTree>
    <p:extLst>
      <p:ext uri="{BB962C8B-B14F-4D97-AF65-F5344CB8AC3E}">
        <p14:creationId xmlns:p14="http://schemas.microsoft.com/office/powerpoint/2010/main" xmlns="" val="3222854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59-Level station diagram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7750" y="5456238"/>
            <a:ext cx="2419350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6154738" y="5441950"/>
            <a:ext cx="2339975" cy="23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7974013" y="2579688"/>
            <a:ext cx="209550" cy="298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cxnSp>
        <p:nvCxnSpPr>
          <p:cNvPr id="11" name="Straight Connector 10"/>
          <p:cNvCxnSpPr>
            <a:endCxn id="7" idx="1"/>
          </p:cNvCxnSpPr>
          <p:nvPr/>
        </p:nvCxnSpPr>
        <p:spPr>
          <a:xfrm>
            <a:off x="1068388" y="2611438"/>
            <a:ext cx="2519362" cy="2954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916843">
            <a:off x="152400" y="3922713"/>
            <a:ext cx="4202113" cy="21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557213" y="2382838"/>
            <a:ext cx="7920037" cy="19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4" name="Flowchart: Off-page Connector 13"/>
          <p:cNvSpPr/>
          <p:nvPr/>
        </p:nvSpPr>
        <p:spPr>
          <a:xfrm>
            <a:off x="6950075" y="2540000"/>
            <a:ext cx="287338" cy="360363"/>
          </a:xfrm>
          <a:prstGeom prst="flowChartOffpage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5" name="Flowchart: Off-page Connector 14"/>
          <p:cNvSpPr/>
          <p:nvPr/>
        </p:nvSpPr>
        <p:spPr>
          <a:xfrm>
            <a:off x="4953000" y="2540000"/>
            <a:ext cx="287338" cy="360363"/>
          </a:xfrm>
          <a:prstGeom prst="flowChartOffpage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6" name="Flowchart: Off-page Connector 15"/>
          <p:cNvSpPr/>
          <p:nvPr/>
        </p:nvSpPr>
        <p:spPr>
          <a:xfrm>
            <a:off x="2393950" y="2557463"/>
            <a:ext cx="287338" cy="360362"/>
          </a:xfrm>
          <a:prstGeom prst="flowChartOffpage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7" name="Rectangle 16"/>
          <p:cNvSpPr/>
          <p:nvPr/>
        </p:nvSpPr>
        <p:spPr>
          <a:xfrm>
            <a:off x="2212975" y="2938463"/>
            <a:ext cx="647700" cy="334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600" dirty="0">
                <a:solidFill>
                  <a:srgbClr val="FF0000"/>
                </a:solidFill>
              </a:rPr>
              <a:t>Tips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73613" y="2943225"/>
            <a:ext cx="647700" cy="334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600" dirty="0">
                <a:solidFill>
                  <a:srgbClr val="FF0000"/>
                </a:solidFill>
              </a:rPr>
              <a:t>Tips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69100" y="2938463"/>
            <a:ext cx="649288" cy="334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600" dirty="0">
                <a:solidFill>
                  <a:srgbClr val="FF0000"/>
                </a:solidFill>
              </a:rPr>
              <a:t>Tips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074025" y="3571875"/>
            <a:ext cx="0" cy="719138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025650" y="3781425"/>
            <a:ext cx="539750" cy="61436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93988" y="2492375"/>
            <a:ext cx="695325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rethink.sita.co.uk/where-it-goes/energy-from-waste/control/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219325"/>
            <a:ext cx="430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rethink.sita.co.uk/where-it-goes/energy-from-waste/control/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254250"/>
            <a:ext cx="4302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image.made-in-china.com/2f0j00BMdQzpRhEmbv/Industrial-Dust-Collector-Machine-MW9055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1450" y="1941513"/>
            <a:ext cx="395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http://image.made-in-china.com/2f0j00BMdQzpRhEmbv/Industrial-Dust-Collector-Machine-MW9055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922463"/>
            <a:ext cx="395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http://www.woodcraft.com/Images/products/600/1583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75" y="2401888"/>
            <a:ext cx="39211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017713"/>
            <a:ext cx="468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98278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5445125" y="4919663"/>
            <a:ext cx="1227138" cy="36036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800" dirty="0">
                <a:solidFill>
                  <a:schemeClr val="tx1"/>
                </a:solidFill>
              </a:rPr>
              <a:t>59 Level</a:t>
            </a:r>
          </a:p>
        </p:txBody>
      </p:sp>
      <p:pic>
        <p:nvPicPr>
          <p:cNvPr id="31" name="Picture 2" descr="http://rethink.sita.co.uk/where-it-goes/energy-from-waste/control/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568575"/>
            <a:ext cx="3000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http://rethink.sita.co.uk/where-it-goes/energy-from-waste/control/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557463"/>
            <a:ext cx="3000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>
          <a:xfrm>
            <a:off x="5822950" y="5334000"/>
            <a:ext cx="471488" cy="471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11168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443663" y="144463"/>
            <a:ext cx="2520950" cy="26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669360"/>
            <a:ext cx="7308304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latin typeface="Arial" pitchFamily="34" charset="0"/>
                <a:cs typeface="Arial" pitchFamily="34" charset="0"/>
              </a:rPr>
              <a:t>Sensor results - Before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08063"/>
            <a:ext cx="8556625" cy="539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0532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691</Words>
  <Application>Microsoft Office PowerPoint</Application>
  <PresentationFormat>On-screen Show (4:3)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Worksheet</vt:lpstr>
      <vt:lpstr>Microsoft Office Excel 97-2003 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Gerrie</dc:creator>
  <cp:lastModifiedBy>abanyini</cp:lastModifiedBy>
  <cp:revision>26</cp:revision>
  <dcterms:created xsi:type="dcterms:W3CDTF">2015-04-11T14:03:28Z</dcterms:created>
  <dcterms:modified xsi:type="dcterms:W3CDTF">2015-04-24T09:37:24Z</dcterms:modified>
</cp:coreProperties>
</file>