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8" r:id="rId3"/>
    <p:sldId id="309" r:id="rId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5AA6-0D00-4313-A42E-433812463DD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42852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6215082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ZA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Leading the change to zero harm</a:t>
            </a:r>
            <a:endParaRPr lang="en-ZA" b="1" dirty="0">
              <a:solidFill>
                <a:schemeClr val="accent4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56223" t="5468" r="18422" b="23450"/>
          <a:stretch>
            <a:fillRect/>
          </a:stretch>
        </p:blipFill>
        <p:spPr bwMode="auto">
          <a:xfrm>
            <a:off x="500034" y="6215082"/>
            <a:ext cx="693889" cy="392198"/>
          </a:xfrm>
          <a:prstGeom prst="rect">
            <a:avLst/>
          </a:prstGeom>
          <a:ln>
            <a:solidFill>
              <a:srgbClr val="C49F00"/>
            </a:solidFill>
          </a:ln>
          <a:effectLst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1225689"/>
            <a:ext cx="7272808" cy="315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Current Team Activities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Seven Mining Houses </a:t>
            </a:r>
            <a:r>
              <a:rPr lang="en-US" sz="2200" dirty="0" smtClean="0">
                <a:solidFill>
                  <a:schemeClr val="bg1"/>
                </a:solidFill>
              </a:rPr>
              <a:t>are being assisted to fully adopt the leading practice (Xstrata, ARM, Exxaro, Northam, Impala, Sasol, and Harmony</a:t>
            </a:r>
            <a:r>
              <a:rPr lang="en-US" sz="2200" dirty="0" smtClean="0">
                <a:solidFill>
                  <a:schemeClr val="bg1"/>
                </a:solidFill>
              </a:rPr>
              <a:t>)</a:t>
            </a:r>
            <a:endParaRPr lang="en-US" sz="2200" dirty="0" smtClean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All the adopting mining houses (except Exxarro) have established mine/site adoption teams and they are currently busy with mental-model interviews and </a:t>
            </a:r>
            <a:r>
              <a:rPr lang="en-US" sz="2200" dirty="0" smtClean="0">
                <a:solidFill>
                  <a:schemeClr val="bg1"/>
                </a:solidFill>
              </a:rPr>
              <a:t>reports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79712" y="476672"/>
            <a:ext cx="2151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Noise Team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42852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6215082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ZA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Leading the change to zero harm</a:t>
            </a:r>
            <a:endParaRPr lang="en-ZA" b="1" dirty="0">
              <a:solidFill>
                <a:schemeClr val="accent4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56223" t="5468" r="18422" b="23450"/>
          <a:stretch>
            <a:fillRect/>
          </a:stretch>
        </p:blipFill>
        <p:spPr bwMode="auto">
          <a:xfrm>
            <a:off x="500034" y="6215082"/>
            <a:ext cx="693889" cy="392198"/>
          </a:xfrm>
          <a:prstGeom prst="rect">
            <a:avLst/>
          </a:prstGeom>
          <a:ln>
            <a:solidFill>
              <a:srgbClr val="C49F00"/>
            </a:solidFill>
          </a:ln>
          <a:effectLst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1225689"/>
            <a:ext cx="7272808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Current Team Activities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As </a:t>
            </a:r>
            <a:r>
              <a:rPr lang="en-US" sz="2200" dirty="0" smtClean="0">
                <a:solidFill>
                  <a:schemeClr val="bg1"/>
                </a:solidFill>
              </a:rPr>
              <a:t>part of the source elimination </a:t>
            </a:r>
            <a:r>
              <a:rPr lang="en-US" sz="2200" dirty="0" smtClean="0">
                <a:solidFill>
                  <a:schemeClr val="bg1"/>
                </a:solidFill>
              </a:rPr>
              <a:t>drive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-  </a:t>
            </a:r>
            <a:r>
              <a:rPr lang="en-US" sz="2200" dirty="0" smtClean="0">
                <a:solidFill>
                  <a:schemeClr val="bg1"/>
                </a:solidFill>
              </a:rPr>
              <a:t>MOSH Task Force has commissioned </a:t>
            </a:r>
            <a:r>
              <a:rPr lang="en-US" sz="2200" dirty="0" smtClean="0">
                <a:solidFill>
                  <a:schemeClr val="bg1"/>
                </a:solidFill>
              </a:rPr>
              <a:t>proposal industry –wide Buy </a:t>
            </a:r>
            <a:r>
              <a:rPr lang="en-US" sz="2200" dirty="0" smtClean="0">
                <a:solidFill>
                  <a:schemeClr val="bg1"/>
                </a:solidFill>
              </a:rPr>
              <a:t>Quiet </a:t>
            </a:r>
            <a:r>
              <a:rPr lang="en-US" sz="2200" dirty="0" smtClean="0">
                <a:solidFill>
                  <a:schemeClr val="bg1"/>
                </a:solidFill>
              </a:rPr>
              <a:t>strategy</a:t>
            </a:r>
            <a:endParaRPr lang="en-US" sz="2200" dirty="0" smtClean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Source elimination initiatives have been received from the industry and the team is busy with a scientific verification exercise on these </a:t>
            </a:r>
            <a:r>
              <a:rPr lang="en-US" sz="2200" dirty="0" smtClean="0">
                <a:solidFill>
                  <a:schemeClr val="bg1"/>
                </a:solidFill>
              </a:rPr>
              <a:t>initiatives.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Some </a:t>
            </a:r>
            <a:r>
              <a:rPr lang="en-US" sz="2200" dirty="0" smtClean="0">
                <a:solidFill>
                  <a:schemeClr val="bg1"/>
                </a:solidFill>
              </a:rPr>
              <a:t>of these initiatives will be used as potential leading practices during the leading practice identification workshop.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79712" y="476672"/>
            <a:ext cx="2151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Noise Team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42852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6215082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ZA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Leading the change to zero harm</a:t>
            </a:r>
            <a:endParaRPr lang="en-ZA" b="1" dirty="0">
              <a:solidFill>
                <a:schemeClr val="accent4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56223" t="5468" r="18422" b="23450"/>
          <a:stretch>
            <a:fillRect/>
          </a:stretch>
        </p:blipFill>
        <p:spPr bwMode="auto">
          <a:xfrm>
            <a:off x="500034" y="6215082"/>
            <a:ext cx="693889" cy="392198"/>
          </a:xfrm>
          <a:prstGeom prst="rect">
            <a:avLst/>
          </a:prstGeom>
          <a:ln>
            <a:solidFill>
              <a:srgbClr val="C49F00"/>
            </a:solidFill>
          </a:ln>
          <a:effectLst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2127166"/>
            <a:ext cx="7272808" cy="1085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4800" dirty="0" smtClean="0">
                <a:solidFill>
                  <a:schemeClr val="bg1"/>
                </a:solidFill>
              </a:rPr>
              <a:t> END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876</TotalTime>
  <Words>143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Theme3</vt:lpstr>
      <vt:lpstr>Slide 1</vt:lpstr>
      <vt:lpstr>Slide 2</vt:lpstr>
      <vt:lpstr>Slide 3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60</cp:revision>
  <dcterms:created xsi:type="dcterms:W3CDTF">2012-08-02T11:34:04Z</dcterms:created>
  <dcterms:modified xsi:type="dcterms:W3CDTF">2013-05-08T08:14:49Z</dcterms:modified>
</cp:coreProperties>
</file>