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24" autoAdjust="0"/>
  </p:normalViewPr>
  <p:slideViewPr>
    <p:cSldViewPr>
      <p:cViewPr>
        <p:scale>
          <a:sx n="60" d="100"/>
          <a:sy n="60" d="100"/>
        </p:scale>
        <p:origin x="-108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FC655-F3E9-4ED9-A822-D30506359E94}" type="datetimeFigureOut">
              <a:rPr lang="en-ZA" smtClean="0"/>
              <a:pPr/>
              <a:t>2014/03/06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51520" y="404664"/>
            <a:ext cx="8712968" cy="6264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33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1570141"/>
            <a:ext cx="8136904" cy="3785652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 smtClean="0">
                <a:latin typeface="Arial Rounded MT Bold" pitchFamily="34" charset="0"/>
              </a:rPr>
              <a:t>INVITATION</a:t>
            </a:r>
          </a:p>
          <a:p>
            <a:pPr algn="ctr"/>
            <a:r>
              <a:rPr lang="en-ZA" dirty="0" smtClean="0"/>
              <a:t>The MOSH Noise Team hereby cordially invite you to</a:t>
            </a:r>
          </a:p>
          <a:p>
            <a:pPr algn="ctr"/>
            <a:endParaRPr lang="en-ZA" b="1" dirty="0" smtClean="0"/>
          </a:p>
          <a:p>
            <a:pPr algn="ctr"/>
            <a:r>
              <a:rPr lang="en-ZA" b="1" dirty="0" smtClean="0"/>
              <a:t>HPD _TAS COPA</a:t>
            </a:r>
          </a:p>
          <a:p>
            <a:pPr algn="ctr"/>
            <a:endParaRPr lang="en-ZA" b="1" dirty="0">
              <a:solidFill>
                <a:srgbClr val="FF0000"/>
              </a:solidFill>
            </a:endParaRPr>
          </a:p>
          <a:p>
            <a:r>
              <a:rPr lang="en-ZA" b="1" dirty="0" smtClean="0"/>
              <a:t>Date</a:t>
            </a:r>
            <a:r>
              <a:rPr lang="en-ZA" dirty="0" smtClean="0"/>
              <a:t>	</a:t>
            </a:r>
            <a:r>
              <a:rPr lang="en-ZA" b="1" dirty="0" smtClean="0"/>
              <a:t>Wednesday,  26 March 2014</a:t>
            </a:r>
          </a:p>
          <a:p>
            <a:r>
              <a:rPr lang="en-ZA" b="1" dirty="0" smtClean="0"/>
              <a:t>Time	09h00 to 13:00 (Registration starts at 08h30)</a:t>
            </a:r>
          </a:p>
          <a:p>
            <a:r>
              <a:rPr lang="en-ZA" b="1" dirty="0" smtClean="0"/>
              <a:t>	13:00 - Lunch</a:t>
            </a:r>
          </a:p>
          <a:p>
            <a:r>
              <a:rPr lang="en-ZA" b="1" dirty="0" smtClean="0"/>
              <a:t>Venue	</a:t>
            </a:r>
            <a:r>
              <a:rPr lang="en-US" b="1" dirty="0" smtClean="0"/>
              <a:t>West Wits Village Club</a:t>
            </a:r>
            <a:endParaRPr lang="en-ZA" b="1" dirty="0" smtClean="0"/>
          </a:p>
          <a:p>
            <a:r>
              <a:rPr lang="en-ZA" dirty="0" smtClean="0"/>
              <a:t>RSVP	</a:t>
            </a:r>
            <a:r>
              <a:rPr lang="en-ZA" dirty="0" err="1" smtClean="0"/>
              <a:t>Phelisa</a:t>
            </a:r>
            <a:r>
              <a:rPr lang="en-ZA" dirty="0" smtClean="0"/>
              <a:t> Yoyo </a:t>
            </a:r>
          </a:p>
          <a:p>
            <a:r>
              <a:rPr lang="en-ZA" dirty="0"/>
              <a:t>	</a:t>
            </a:r>
            <a:r>
              <a:rPr lang="en-ZA" dirty="0" smtClean="0"/>
              <a:t>Tel – 011 498 7574	Mobile – 073 346 8364</a:t>
            </a:r>
          </a:p>
          <a:p>
            <a:r>
              <a:rPr lang="en-ZA" dirty="0"/>
              <a:t>	</a:t>
            </a:r>
            <a:r>
              <a:rPr lang="en-ZA" b="1" dirty="0" smtClean="0"/>
              <a:t>on or before 20 February 2014</a:t>
            </a:r>
          </a:p>
          <a:p>
            <a:endParaRPr lang="en-ZA" sz="1400" b="1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00041"/>
            <a:ext cx="7929618" cy="1005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</dc:creator>
  <cp:lastModifiedBy>hgumede</cp:lastModifiedBy>
  <cp:revision>48</cp:revision>
  <dcterms:created xsi:type="dcterms:W3CDTF">2012-06-05T16:21:38Z</dcterms:created>
  <dcterms:modified xsi:type="dcterms:W3CDTF">2014-03-06T06:34:23Z</dcterms:modified>
</cp:coreProperties>
</file>