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EA900"/>
    <a:srgbClr val="9966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24" autoAdjust="0"/>
  </p:normalViewPr>
  <p:slideViewPr>
    <p:cSldViewPr>
      <p:cViewPr>
        <p:scale>
          <a:sx n="60" d="100"/>
          <a:sy n="60" d="100"/>
        </p:scale>
        <p:origin x="-1698" y="-2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5FC655-F3E9-4ED9-A822-D30506359E94}" type="datetimeFigureOut">
              <a:rPr lang="en-ZA" smtClean="0"/>
              <a:pPr/>
              <a:t>2014/05/06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8C0CB-7AB6-410E-B91F-56A75B6486F9}" type="slidenum">
              <a:rPr lang="en-ZA" smtClean="0"/>
              <a:pPr/>
              <a:t>‹#›</a:t>
            </a:fld>
            <a:endParaRPr lang="en-Z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"/>
          <p:cNvSpPr txBox="1">
            <a:spLocks noChangeArrowheads="1"/>
          </p:cNvSpPr>
          <p:nvPr/>
        </p:nvSpPr>
        <p:spPr bwMode="auto">
          <a:xfrm>
            <a:off x="251520" y="404664"/>
            <a:ext cx="8712968" cy="6264696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>
                <a:lumMod val="85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rgbClr val="996633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7544" y="1570141"/>
            <a:ext cx="8136904" cy="3785652"/>
          </a:xfrm>
          <a:prstGeom prst="rect">
            <a:avLst/>
          </a:prstGeom>
          <a:noFill/>
          <a:ln>
            <a:solidFill>
              <a:schemeClr val="accent2">
                <a:lumMod val="40000"/>
                <a:lumOff val="6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ZA" sz="2800" b="1" dirty="0" smtClean="0">
                <a:latin typeface="Arial Rounded MT Bold" pitchFamily="34" charset="0"/>
              </a:rPr>
              <a:t>INVITATION</a:t>
            </a:r>
          </a:p>
          <a:p>
            <a:pPr algn="ctr"/>
            <a:r>
              <a:rPr lang="en-ZA" dirty="0" smtClean="0"/>
              <a:t>The MOSH Noise Team hereby cordially invite you to</a:t>
            </a:r>
          </a:p>
          <a:p>
            <a:pPr algn="ctr"/>
            <a:endParaRPr lang="en-ZA" b="1" dirty="0" smtClean="0"/>
          </a:p>
          <a:p>
            <a:pPr algn="ctr"/>
            <a:r>
              <a:rPr lang="en-ZA" b="1" dirty="0" smtClean="0"/>
              <a:t>HPD _TAS COPA</a:t>
            </a:r>
          </a:p>
          <a:p>
            <a:pPr algn="ctr"/>
            <a:endParaRPr lang="en-ZA" b="1" dirty="0">
              <a:solidFill>
                <a:srgbClr val="FF0000"/>
              </a:solidFill>
            </a:endParaRPr>
          </a:p>
          <a:p>
            <a:r>
              <a:rPr lang="en-ZA" b="1" dirty="0" smtClean="0"/>
              <a:t>Date</a:t>
            </a:r>
            <a:r>
              <a:rPr lang="en-ZA" dirty="0" smtClean="0"/>
              <a:t>	</a:t>
            </a:r>
            <a:r>
              <a:rPr lang="en-ZA" b="1" dirty="0" smtClean="0"/>
              <a:t>Wednesday,  </a:t>
            </a:r>
            <a:r>
              <a:rPr lang="en-ZA" b="1" dirty="0" smtClean="0"/>
              <a:t>12 June 2014</a:t>
            </a:r>
            <a:endParaRPr lang="en-ZA" b="1" dirty="0" smtClean="0"/>
          </a:p>
          <a:p>
            <a:r>
              <a:rPr lang="en-ZA" b="1" dirty="0" smtClean="0"/>
              <a:t>Time	09h00 to </a:t>
            </a:r>
            <a:r>
              <a:rPr lang="en-ZA" b="1" dirty="0" smtClean="0"/>
              <a:t>12:00 </a:t>
            </a:r>
            <a:r>
              <a:rPr lang="en-ZA" b="1" dirty="0" smtClean="0"/>
              <a:t>(Registration starts at 08h30)</a:t>
            </a:r>
          </a:p>
          <a:p>
            <a:r>
              <a:rPr lang="en-ZA" b="1" dirty="0" smtClean="0"/>
              <a:t>	</a:t>
            </a:r>
            <a:r>
              <a:rPr lang="en-ZA" b="1" dirty="0" smtClean="0"/>
              <a:t>12:00 </a:t>
            </a:r>
            <a:r>
              <a:rPr lang="en-ZA" b="1" dirty="0" smtClean="0"/>
              <a:t>- Lunch</a:t>
            </a:r>
          </a:p>
          <a:p>
            <a:r>
              <a:rPr lang="en-ZA" b="1" dirty="0" smtClean="0"/>
              <a:t>Venue	</a:t>
            </a:r>
            <a:r>
              <a:rPr lang="en-US" b="1" dirty="0" smtClean="0"/>
              <a:t>Chamber of Mines Fourth Floor Boardroom</a:t>
            </a:r>
            <a:endParaRPr lang="en-ZA" b="1" dirty="0" smtClean="0"/>
          </a:p>
          <a:p>
            <a:r>
              <a:rPr lang="en-ZA" dirty="0" smtClean="0"/>
              <a:t>RSVP	</a:t>
            </a:r>
            <a:r>
              <a:rPr lang="en-ZA" dirty="0" err="1" smtClean="0"/>
              <a:t>Phelisa</a:t>
            </a:r>
            <a:r>
              <a:rPr lang="en-ZA" dirty="0" smtClean="0"/>
              <a:t> Yoyo </a:t>
            </a:r>
          </a:p>
          <a:p>
            <a:r>
              <a:rPr lang="en-ZA" dirty="0"/>
              <a:t>	</a:t>
            </a:r>
            <a:r>
              <a:rPr lang="en-ZA" dirty="0" smtClean="0"/>
              <a:t>Tel – 011 498 7574	Mobile – 073 346 8364</a:t>
            </a:r>
          </a:p>
          <a:p>
            <a:r>
              <a:rPr lang="en-ZA" dirty="0"/>
              <a:t>	</a:t>
            </a:r>
            <a:r>
              <a:rPr lang="en-ZA" b="1" dirty="0" smtClean="0"/>
              <a:t>on or before </a:t>
            </a:r>
            <a:r>
              <a:rPr lang="en-ZA" b="1" dirty="0" smtClean="0"/>
              <a:t>27 May 2014</a:t>
            </a:r>
            <a:endParaRPr lang="en-ZA" b="1" dirty="0" smtClean="0"/>
          </a:p>
          <a:p>
            <a:endParaRPr lang="en-ZA" sz="1400" b="1" dirty="0" smtClean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00041"/>
            <a:ext cx="7929618" cy="1005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330</TotalTime>
  <Words>15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Andre</dc:creator>
  <cp:lastModifiedBy>hgumede</cp:lastModifiedBy>
  <cp:revision>49</cp:revision>
  <dcterms:created xsi:type="dcterms:W3CDTF">2012-06-05T16:21:38Z</dcterms:created>
  <dcterms:modified xsi:type="dcterms:W3CDTF">2014-05-06T12:55:42Z</dcterms:modified>
</cp:coreProperties>
</file>